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5" r:id="rId9"/>
    <p:sldId id="272" r:id="rId10"/>
    <p:sldId id="268" r:id="rId11"/>
    <p:sldId id="269" r:id="rId12"/>
    <p:sldId id="263" r:id="rId13"/>
    <p:sldId id="264" r:id="rId14"/>
    <p:sldId id="265" r:id="rId15"/>
    <p:sldId id="266" r:id="rId16"/>
  </p:sldIdLst>
  <p:sldSz cx="15122525" cy="93614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6" y="-72"/>
      </p:cViewPr>
      <p:guideLst>
        <p:guide orient="horz" pos="2949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3475" y="2908300"/>
            <a:ext cx="12855575" cy="2006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8538" y="5305425"/>
            <a:ext cx="10585450" cy="2392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3F6B0-1F44-4974-A1B1-A37BC654EF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0D73D-D075-4E35-943A-0F7F7CE191F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4863" y="374650"/>
            <a:ext cx="3402012" cy="7988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0" y="374650"/>
            <a:ext cx="10056813" cy="7988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F319E-66F9-492E-902E-E3187ADE44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609E9-F542-4861-9D02-6231F10380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800" y="6015038"/>
            <a:ext cx="12855575" cy="1860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3800" y="3967163"/>
            <a:ext cx="12855575" cy="2047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3601A-93EE-4DC2-BC17-8162A940BE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0" y="2184400"/>
            <a:ext cx="6729413" cy="617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37463" y="2184400"/>
            <a:ext cx="6729412" cy="617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E1242-F41F-4A26-8594-DB9657FFEA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650" y="2095500"/>
            <a:ext cx="6681788" cy="87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650" y="2968625"/>
            <a:ext cx="6681788" cy="539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81913" y="2095500"/>
            <a:ext cx="6684962" cy="87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81913" y="2968625"/>
            <a:ext cx="6684962" cy="539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1DA62-4552-4C90-8BE8-71736F47B5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9E011-B6F5-4C04-B72C-836AE24046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CF468-59FA-4724-9DE7-D53F5CB182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373063"/>
            <a:ext cx="4975225" cy="1585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1850" y="373063"/>
            <a:ext cx="8455025" cy="7989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5650" y="1958975"/>
            <a:ext cx="4975225" cy="6403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52F0B-3E1A-4B8D-97AA-39745CCFD4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3863" y="6553200"/>
            <a:ext cx="9074150" cy="773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3863" y="836613"/>
            <a:ext cx="9074150" cy="5616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3863" y="7326313"/>
            <a:ext cx="9074150" cy="109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94452-F90C-40FC-A18A-1C40C397A5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74650"/>
            <a:ext cx="136112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9903" tIns="69952" rIns="139903" bIns="69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1361122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9903" tIns="69952" rIns="139903" bIns="69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8524875"/>
            <a:ext cx="35290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903" tIns="69952" rIns="139903" bIns="69952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7313" y="8524875"/>
            <a:ext cx="47879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903" tIns="69952" rIns="139903" bIns="69952" numCol="1" anchor="t" anchorCtr="0" compatLnSpc="1">
            <a:prstTxWarp prst="textNoShape">
              <a:avLst/>
            </a:prstTxWarp>
          </a:bodyPr>
          <a:lstStyle>
            <a:lvl1pPr algn="ctr">
              <a:defRPr sz="21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7863" y="8524875"/>
            <a:ext cx="35290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903" tIns="69952" rIns="139903" bIns="69952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40D0F35F-3746-4A39-A1CF-4365512C28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8588" rtl="0" eaLnBrk="0" fontAlgn="base" hangingPunct="0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98588" rtl="0" eaLnBrk="0" fontAlgn="base" hangingPunct="0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398588" rtl="0" eaLnBrk="0" fontAlgn="base" hangingPunct="0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398588" rtl="0" eaLnBrk="0" fontAlgn="base" hangingPunct="0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398588" rtl="0" eaLnBrk="0" fontAlgn="base" hangingPunct="0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1398588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1398588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1398588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1398588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23875" indent="-523875" algn="l" defTabSz="1398588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  <a:cs typeface="+mn-cs"/>
        </a:defRPr>
      </a:lvl1pPr>
      <a:lvl2pPr marL="1136650" indent="-436563" algn="l" defTabSz="1398588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  <a:ea typeface="+mn-ea"/>
        </a:defRPr>
      </a:lvl2pPr>
      <a:lvl3pPr marL="1749425" indent="-350838" algn="l" defTabSz="13985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</a:defRPr>
      </a:lvl3pPr>
      <a:lvl4pPr marL="2447925" indent="-349250" algn="l" defTabSz="139858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4pPr>
      <a:lvl5pPr marL="3148013" indent="-349250" algn="l" defTabSz="1398588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  <a:ea typeface="+mn-ea"/>
        </a:defRPr>
      </a:lvl5pPr>
      <a:lvl6pPr marL="3605213" indent="-349250" algn="l" defTabSz="1398588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  <a:ea typeface="+mn-ea"/>
        </a:defRPr>
      </a:lvl6pPr>
      <a:lvl7pPr marL="4062413" indent="-349250" algn="l" defTabSz="1398588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  <a:ea typeface="+mn-ea"/>
        </a:defRPr>
      </a:lvl7pPr>
      <a:lvl8pPr marL="4519613" indent="-349250" algn="l" defTabSz="1398588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  <a:ea typeface="+mn-ea"/>
        </a:defRPr>
      </a:lvl8pPr>
      <a:lvl9pPr marL="4976813" indent="-349250" algn="l" defTabSz="1398588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标志设计及运用设计(两个单位名)quxian-01"/>
          <p:cNvPicPr>
            <a:picLocks noChangeAspect="1" noChangeArrowheads="1"/>
          </p:cNvPicPr>
          <p:nvPr/>
        </p:nvPicPr>
        <p:blipFill>
          <a:blip r:embed="rId2"/>
          <a:srcRect l="9998" t="-17" r="5702"/>
          <a:stretch>
            <a:fillRect/>
          </a:stretch>
        </p:blipFill>
        <p:spPr bwMode="auto">
          <a:xfrm>
            <a:off x="1512888" y="0"/>
            <a:ext cx="12744450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标志设计及运用设计(两个单位名)-13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标志设计及运用设计(两个单位名)-14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标志设计及运用设计(两个单位名)-08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标志设计及运用设计(两个单位名)-09"/>
          <p:cNvPicPr>
            <a:picLocks noChangeAspect="1" noChangeArrowheads="1"/>
          </p:cNvPicPr>
          <p:nvPr/>
        </p:nvPicPr>
        <p:blipFill>
          <a:blip r:embed="rId2"/>
          <a:srcRect t="-17" r="3319"/>
          <a:stretch>
            <a:fillRect/>
          </a:stretch>
        </p:blipFill>
        <p:spPr bwMode="auto">
          <a:xfrm>
            <a:off x="1588" y="0"/>
            <a:ext cx="14616112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标志设计及运用设计(两个单位名)-10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标志设计及运用设计(两个单位名)-11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标志设计及运用设计(两个单位名)-02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标志设计及运用设计(两个单位名)quxian-03"/>
          <p:cNvPicPr>
            <a:picLocks noChangeAspect="1" noChangeArrowheads="1"/>
          </p:cNvPicPr>
          <p:nvPr/>
        </p:nvPicPr>
        <p:blipFill>
          <a:blip r:embed="rId2"/>
          <a:srcRect t="-17" r="2362"/>
          <a:stretch>
            <a:fillRect/>
          </a:stretch>
        </p:blipFill>
        <p:spPr bwMode="auto">
          <a:xfrm>
            <a:off x="1588" y="0"/>
            <a:ext cx="14760575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标志设计及运用设计(两个单位名)quxian-04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标志设计及运用设计(两个单位名)quxian-05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标志设计及运用设计(两个单位名)quxian-15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标志设计及运用设计(两个单位名)-06"/>
          <p:cNvPicPr>
            <a:picLocks noChangeAspect="1" noChangeArrowheads="1"/>
          </p:cNvPicPr>
          <p:nvPr/>
        </p:nvPicPr>
        <p:blipFill>
          <a:blip r:embed="rId2"/>
          <a:srcRect t="-17" r="2362"/>
          <a:stretch>
            <a:fillRect/>
          </a:stretch>
        </p:blipFill>
        <p:spPr bwMode="auto">
          <a:xfrm>
            <a:off x="1588" y="0"/>
            <a:ext cx="14760575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标志设计及运用设计(两个单位名)-07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标志设计及运用设计(两个单位名)-12"/>
          <p:cNvPicPr>
            <a:picLocks noChangeAspect="1" noChangeArrowheads="1"/>
          </p:cNvPicPr>
          <p:nvPr/>
        </p:nvPicPr>
        <p:blipFill>
          <a:blip r:embed="rId2"/>
          <a:srcRect t="-17" r="2835"/>
          <a:stretch>
            <a:fillRect/>
          </a:stretch>
        </p:blipFill>
        <p:spPr bwMode="auto">
          <a:xfrm>
            <a:off x="1588" y="0"/>
            <a:ext cx="14689137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9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9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自定义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宋体</vt:lpstr>
      <vt:lpstr>Calibri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318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tt</dc:creator>
  <cp:lastModifiedBy>Administrator</cp:lastModifiedBy>
  <cp:revision>7</cp:revision>
  <dcterms:created xsi:type="dcterms:W3CDTF">2014-02-25T01:59:07Z</dcterms:created>
  <dcterms:modified xsi:type="dcterms:W3CDTF">2014-04-25T06:33:43Z</dcterms:modified>
</cp:coreProperties>
</file>