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48" r:id="rId3"/>
    <p:sldId id="3256" r:id="rId5"/>
    <p:sldId id="3429" r:id="rId6"/>
    <p:sldId id="3523" r:id="rId7"/>
    <p:sldId id="3432" r:id="rId8"/>
    <p:sldId id="3431" r:id="rId9"/>
    <p:sldId id="3434" r:id="rId10"/>
    <p:sldId id="3520" r:id="rId11"/>
    <p:sldId id="3522" r:id="rId12"/>
    <p:sldId id="3521" r:id="rId13"/>
    <p:sldId id="3436" r:id="rId14"/>
    <p:sldId id="3437" r:id="rId15"/>
    <p:sldId id="3438" r:id="rId16"/>
    <p:sldId id="3439" r:id="rId17"/>
    <p:sldId id="3440" r:id="rId18"/>
    <p:sldId id="3442" r:id="rId19"/>
    <p:sldId id="3294" r:id="rId20"/>
    <p:sldId id="3443" r:id="rId21"/>
    <p:sldId id="3444" r:id="rId22"/>
    <p:sldId id="3445" r:id="rId23"/>
    <p:sldId id="3446" r:id="rId24"/>
    <p:sldId id="3447" r:id="rId25"/>
    <p:sldId id="3453" r:id="rId26"/>
    <p:sldId id="3452" r:id="rId27"/>
    <p:sldId id="3361" r:id="rId28"/>
    <p:sldId id="3454" r:id="rId29"/>
    <p:sldId id="3451" r:id="rId30"/>
    <p:sldId id="3455" r:id="rId31"/>
    <p:sldId id="3456" r:id="rId32"/>
    <p:sldId id="3518" r:id="rId33"/>
    <p:sldId id="3458" r:id="rId34"/>
    <p:sldId id="3467" r:id="rId35"/>
    <p:sldId id="3460" r:id="rId36"/>
    <p:sldId id="3461" r:id="rId37"/>
    <p:sldId id="3462" r:id="rId38"/>
    <p:sldId id="3516" r:id="rId39"/>
    <p:sldId id="3464" r:id="rId40"/>
    <p:sldId id="3466" r:id="rId41"/>
    <p:sldId id="3515" r:id="rId42"/>
    <p:sldId id="3469" r:id="rId43"/>
    <p:sldId id="3480" r:id="rId44"/>
    <p:sldId id="3479" r:id="rId45"/>
    <p:sldId id="3477" r:id="rId46"/>
    <p:sldId id="3474" r:id="rId47"/>
    <p:sldId id="3482" r:id="rId48"/>
    <p:sldId id="3481" r:id="rId49"/>
    <p:sldId id="3484" r:id="rId50"/>
    <p:sldId id="3510" r:id="rId51"/>
    <p:sldId id="3485" r:id="rId52"/>
    <p:sldId id="3487" r:id="rId53"/>
    <p:sldId id="3489" r:id="rId54"/>
    <p:sldId id="3493" r:id="rId55"/>
    <p:sldId id="3490" r:id="rId56"/>
    <p:sldId id="3512" r:id="rId57"/>
    <p:sldId id="3506" r:id="rId58"/>
    <p:sldId id="3498" r:id="rId59"/>
    <p:sldId id="3499" r:id="rId60"/>
    <p:sldId id="3500" r:id="rId61"/>
    <p:sldId id="3507" r:id="rId62"/>
    <p:sldId id="3502" r:id="rId63"/>
    <p:sldId id="3505" r:id="rId64"/>
    <p:sldId id="3513" r:id="rId65"/>
    <p:sldId id="3514" r:id="rId66"/>
    <p:sldId id="3519" r:id="rId67"/>
  </p:sldIdLst>
  <p:sldSz cx="12192000" cy="6858000"/>
  <p:notesSz cx="6797675" cy="992632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385723"/>
    <a:srgbClr val="659B69"/>
    <a:srgbClr val="639A67"/>
    <a:srgbClr val="BF9000"/>
    <a:srgbClr val="D8EBB5"/>
    <a:srgbClr val="56654B"/>
    <a:srgbClr val="846D66"/>
    <a:srgbClr val="6A954E"/>
    <a:srgbClr val="6A9F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45" autoAdjust="0"/>
    <p:restoredTop sz="95235" autoAdjust="0"/>
  </p:normalViewPr>
  <p:slideViewPr>
    <p:cSldViewPr snapToGrid="0">
      <p:cViewPr varScale="1">
        <p:scale>
          <a:sx n="85" d="100"/>
          <a:sy n="85" d="100"/>
        </p:scale>
        <p:origin x="-558" y="-84"/>
      </p:cViewPr>
      <p:guideLst>
        <p:guide orient="horz" pos="2160"/>
        <p:guide pos="3840"/>
      </p:guideLst>
    </p:cSldViewPr>
  </p:slideViewPr>
  <p:notesTextViewPr>
    <p:cViewPr>
      <p:scale>
        <a:sx n="1" d="1"/>
        <a:sy n="1" d="1"/>
      </p:scale>
      <p:origin x="0" y="0"/>
    </p:cViewPr>
  </p:notesTextViewPr>
  <p:sorterViewPr>
    <p:cViewPr>
      <p:scale>
        <a:sx n="100" d="100"/>
        <a:sy n="100" d="100"/>
      </p:scale>
      <p:origin x="0" y="-2620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0" Type="http://schemas.openxmlformats.org/officeDocument/2006/relationships/tableStyles" Target="tableStyles.xml"/><Relationship Id="rId7" Type="http://schemas.openxmlformats.org/officeDocument/2006/relationships/slide" Target="slides/slide4.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linna\Desktop\&#36817;&#35270;&#38450;&#25511;&#23459;&#35762;&#35838;&#31243;\&#30524;&#37096;&#21442;&#25968;&#19982;&#24180;&#40836;&#30340;&#20851;&#3199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1" i="0" u="none" strike="noStrike" kern="1200" cap="none" spc="20" baseline="0">
                <a:solidFill>
                  <a:schemeClr val="bg1"/>
                </a:solidFill>
                <a:latin typeface="微软雅黑" panose="020B0503020204020204" pitchFamily="34" charset="-122"/>
                <a:ea typeface="微软雅黑" panose="020B0503020204020204" pitchFamily="34" charset="-122"/>
                <a:cs typeface="+mn-cs"/>
              </a:defRPr>
            </a:pPr>
            <a:r>
              <a:rPr lang="zh-CN" sz="1600" b="1" dirty="0">
                <a:solidFill>
                  <a:schemeClr val="bg1"/>
                </a:solidFill>
                <a:latin typeface="微软雅黑" panose="020B0503020204020204" pitchFamily="34" charset="-122"/>
                <a:ea typeface="微软雅黑" panose="020B0503020204020204" pitchFamily="34" charset="-122"/>
              </a:rPr>
              <a:t>眼轴长度与年龄的关系</a:t>
            </a:r>
            <a:endParaRPr lang="zh-CN" sz="1600" b="1" dirty="0">
              <a:solidFill>
                <a:schemeClr val="bg1"/>
              </a:solidFill>
              <a:latin typeface="微软雅黑" panose="020B0503020204020204" pitchFamily="34" charset="-122"/>
              <a:ea typeface="微软雅黑" panose="020B0503020204020204" pitchFamily="34" charset="-122"/>
            </a:endParaRPr>
          </a:p>
        </c:rich>
      </c:tx>
      <c:layout>
        <c:manualLayout>
          <c:xMode val="edge"/>
          <c:yMode val="edge"/>
          <c:x val="0.0651402087123929"/>
          <c:y val="0.0922145530646481"/>
        </c:manualLayout>
      </c:layout>
      <c:overlay val="0"/>
      <c:spPr>
        <a:solidFill>
          <a:srgbClr val="6A9F6E"/>
        </a:solidFill>
        <a:ln>
          <a:noFill/>
        </a:ln>
        <a:effectLst/>
      </c:spPr>
    </c:title>
    <c:autoTitleDeleted val="0"/>
    <c:plotArea>
      <c:layout>
        <c:manualLayout>
          <c:layoutTarget val="inner"/>
          <c:xMode val="edge"/>
          <c:yMode val="edge"/>
          <c:x val="0.122740601434799"/>
          <c:y val="0.244983329308415"/>
          <c:w val="0.83510463134669"/>
          <c:h val="0.601246146969936"/>
        </c:manualLayout>
      </c:layout>
      <c:lineChart>
        <c:grouping val="standard"/>
        <c:varyColors val="0"/>
        <c:ser>
          <c:idx val="0"/>
          <c:order val="0"/>
          <c:tx>
            <c:strRef>
              <c:f>工作表1!$C$28</c:f>
              <c:strCache>
                <c:ptCount val="1"/>
                <c:pt idx="0">
                  <c:v>眼轴</c:v>
                </c:pt>
              </c:strCache>
            </c:strRef>
          </c:tx>
          <c:spPr>
            <a:ln w="22225" cap="rnd" cmpd="sng" algn="ctr">
              <a:solidFill>
                <a:srgbClr val="2B580C"/>
              </a:solidFill>
              <a:round/>
            </a:ln>
            <a:effectLst/>
          </c:spPr>
          <c:marker>
            <c:symbol val="none"/>
          </c:marker>
          <c:dLbls>
            <c:dLbl>
              <c:idx val="0"/>
              <c:layout>
                <c:manualLayout>
                  <c:x val="0.0335028200718186"/>
                  <c:y val="-0.0860410993459194"/>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294639636137799"/>
                  <c:y val="0.067384930813537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576189107718271"/>
                  <c:y val="0.050308161727491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475295437135154"/>
                  <c:y val="0.0713639524733347"/>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531815668540891"/>
                  <c:y val="0.0605542231791189"/>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554002388129582"/>
                  <c:y val="0.053723515544700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576189107718271"/>
                  <c:y val="0.040062100275863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53369891922724"/>
                  <c:y val="0.04347745409307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rgbClr val="2B580C"/>
                    </a:solidFill>
                    <a:latin typeface="微软雅黑" panose="020B0503020204020204" pitchFamily="34" charset="-122"/>
                    <a:ea typeface="微软雅黑" panose="020B0503020204020204" pitchFamily="34" charset="-122"/>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工作表1!$B$29:$B$36</c:f>
              <c:strCache>
                <c:ptCount val="8"/>
                <c:pt idx="0">
                  <c:v>新生儿</c:v>
                </c:pt>
                <c:pt idx="1">
                  <c:v>3—6</c:v>
                </c:pt>
                <c:pt idx="2">
                  <c:v>7—12</c:v>
                </c:pt>
                <c:pt idx="3">
                  <c:v>13—18</c:v>
                </c:pt>
                <c:pt idx="4">
                  <c:v>19—24</c:v>
                </c:pt>
                <c:pt idx="5">
                  <c:v>25—30</c:v>
                </c:pt>
                <c:pt idx="6">
                  <c:v>31—36</c:v>
                </c:pt>
                <c:pt idx="7">
                  <c:v>37—45</c:v>
                </c:pt>
              </c:strCache>
            </c:strRef>
          </c:cat>
          <c:val>
            <c:numRef>
              <c:f>工作表1!$C$29:$C$36</c:f>
              <c:numCache>
                <c:formatCode>General</c:formatCode>
                <c:ptCount val="8"/>
                <c:pt idx="0">
                  <c:v>16.79</c:v>
                </c:pt>
                <c:pt idx="1">
                  <c:v>21.7</c:v>
                </c:pt>
                <c:pt idx="2">
                  <c:v>21.71</c:v>
                </c:pt>
                <c:pt idx="3">
                  <c:v>23.09</c:v>
                </c:pt>
                <c:pt idx="4">
                  <c:v>23.12</c:v>
                </c:pt>
                <c:pt idx="5">
                  <c:v>23.23</c:v>
                </c:pt>
                <c:pt idx="6">
                  <c:v>23.26</c:v>
                </c:pt>
                <c:pt idx="7">
                  <c:v>23.29</c:v>
                </c:pt>
              </c:numCache>
            </c:numRef>
          </c:val>
          <c:smooth val="0"/>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marker val="0"/>
        <c:smooth val="0"/>
        <c:axId val="190819712"/>
        <c:axId val="190821888"/>
      </c:lineChart>
      <c:catAx>
        <c:axId val="190819712"/>
        <c:scaling>
          <c:orientation val="minMax"/>
        </c:scaling>
        <c:delete val="0"/>
        <c:axPos val="b"/>
        <c:title>
          <c:tx>
            <c:rich>
              <a:bodyPr rot="0" spcFirstLastPara="1" vertOverflow="ellipsis" vert="horz" wrap="square" anchor="ctr" anchorCtr="1"/>
              <a:lstStyle/>
              <a:p>
                <a:pPr>
                  <a:defRPr lang="zh-CN" sz="1195" b="1" i="0" u="none" strike="noStrike" kern="1200" cap="all" baseline="0">
                    <a:solidFill>
                      <a:srgbClr val="2B580C"/>
                    </a:solidFill>
                    <a:latin typeface="微软雅黑" panose="020B0503020204020204" pitchFamily="34" charset="-122"/>
                    <a:ea typeface="微软雅黑" panose="020B0503020204020204" pitchFamily="34" charset="-122"/>
                    <a:cs typeface="+mn-cs"/>
                  </a:defRPr>
                </a:pPr>
                <a:r>
                  <a:rPr lang="zh-CN" b="1" dirty="0">
                    <a:solidFill>
                      <a:srgbClr val="2B580C"/>
                    </a:solidFill>
                    <a:latin typeface="微软雅黑" panose="020B0503020204020204" pitchFamily="34" charset="-122"/>
                    <a:ea typeface="微软雅黑" panose="020B0503020204020204" pitchFamily="34" charset="-122"/>
                  </a:rPr>
                  <a:t>年龄</a:t>
                </a:r>
                <a:r>
                  <a:rPr lang="en-US" altLang="zh-CN" b="1" dirty="0">
                    <a:solidFill>
                      <a:srgbClr val="2B580C"/>
                    </a:solidFill>
                    <a:latin typeface="微软雅黑" panose="020B0503020204020204" pitchFamily="34" charset="-122"/>
                    <a:ea typeface="微软雅黑" panose="020B0503020204020204" pitchFamily="34" charset="-122"/>
                  </a:rPr>
                  <a:t>:</a:t>
                </a:r>
                <a:r>
                  <a:rPr lang="zh-CN" b="1" dirty="0">
                    <a:solidFill>
                      <a:srgbClr val="2B580C"/>
                    </a:solidFill>
                    <a:latin typeface="微软雅黑" panose="020B0503020204020204" pitchFamily="34" charset="-122"/>
                    <a:ea typeface="微软雅黑" panose="020B0503020204020204" pitchFamily="34" charset="-122"/>
                  </a:rPr>
                  <a:t>岁</a:t>
                </a:r>
                <a:endParaRPr lang="zh-CN" b="1" dirty="0">
                  <a:solidFill>
                    <a:srgbClr val="2B580C"/>
                  </a:solidFill>
                  <a:latin typeface="微软雅黑" panose="020B0503020204020204" pitchFamily="34" charset="-122"/>
                  <a:ea typeface="微软雅黑" panose="020B0503020204020204" pitchFamily="34" charset="-122"/>
                </a:endParaRPr>
              </a:p>
            </c:rich>
          </c:tx>
          <c:layout>
            <c:manualLayout>
              <c:xMode val="edge"/>
              <c:yMode val="edge"/>
              <c:x val="0.847251947670787"/>
              <c:y val="0.759043023238928"/>
            </c:manualLayout>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t" anchorCtr="1"/>
          <a:lstStyle/>
          <a:p>
            <a:pPr>
              <a:defRPr lang="zh-CN" sz="1195" b="1" i="0" u="none" strike="noStrike" kern="1200" spc="20" baseline="0">
                <a:solidFill>
                  <a:srgbClr val="2B580C"/>
                </a:solidFill>
                <a:latin typeface="微软雅黑" panose="020B0503020204020204" pitchFamily="34" charset="-122"/>
                <a:ea typeface="微软雅黑" panose="020B0503020204020204" pitchFamily="34" charset="-122"/>
                <a:cs typeface="+mn-cs"/>
              </a:defRPr>
            </a:pPr>
          </a:p>
        </c:txPr>
        <c:crossAx val="190821888"/>
        <c:crosses val="autoZero"/>
        <c:auto val="1"/>
        <c:lblAlgn val="ctr"/>
        <c:lblOffset val="100"/>
        <c:noMultiLvlLbl val="0"/>
      </c:catAx>
      <c:valAx>
        <c:axId val="190821888"/>
        <c:scaling>
          <c:orientation val="minMax"/>
          <c:min val="16"/>
        </c:scaling>
        <c:delete val="0"/>
        <c:axPos val="l"/>
        <c:title>
          <c:tx>
            <c:rich>
              <a:bodyPr rot="-5400000" spcFirstLastPara="1" vertOverflow="ellipsis" vert="horz" wrap="square" anchor="ctr" anchorCtr="1"/>
              <a:lstStyle/>
              <a:p>
                <a:pPr>
                  <a:defRPr lang="zh-CN" sz="1195" b="1" i="0" u="none" strike="noStrike" kern="1200" cap="all" baseline="0">
                    <a:solidFill>
                      <a:srgbClr val="2B580C"/>
                    </a:solidFill>
                    <a:latin typeface="微软雅黑" panose="020B0503020204020204" pitchFamily="34" charset="-122"/>
                    <a:ea typeface="微软雅黑" panose="020B0503020204020204" pitchFamily="34" charset="-122"/>
                    <a:cs typeface="+mn-cs"/>
                  </a:defRPr>
                </a:pPr>
                <a:r>
                  <a:rPr lang="zh-CN" b="1" dirty="0">
                    <a:solidFill>
                      <a:srgbClr val="2B580C"/>
                    </a:solidFill>
                    <a:latin typeface="微软雅黑" panose="020B0503020204020204" pitchFamily="34" charset="-122"/>
                    <a:ea typeface="微软雅黑" panose="020B0503020204020204" pitchFamily="34" charset="-122"/>
                  </a:rPr>
                  <a:t>眼轴长度</a:t>
                </a:r>
                <a:r>
                  <a:rPr lang="en-US" altLang="zh-CN" b="1" dirty="0">
                    <a:solidFill>
                      <a:srgbClr val="2B580C"/>
                    </a:solidFill>
                    <a:latin typeface="微软雅黑" panose="020B0503020204020204" pitchFamily="34" charset="-122"/>
                    <a:ea typeface="微软雅黑" panose="020B0503020204020204" pitchFamily="34" charset="-122"/>
                  </a:rPr>
                  <a:t>:</a:t>
                </a:r>
                <a:r>
                  <a:rPr lang="en-US" b="1" dirty="0">
                    <a:solidFill>
                      <a:srgbClr val="2B580C"/>
                    </a:solidFill>
                    <a:latin typeface="微软雅黑" panose="020B0503020204020204" pitchFamily="34" charset="-122"/>
                    <a:ea typeface="微软雅黑" panose="020B0503020204020204" pitchFamily="34" charset="-122"/>
                  </a:rPr>
                  <a:t>mm</a:t>
                </a:r>
                <a:endParaRPr lang="zh-CN" b="1" dirty="0">
                  <a:solidFill>
                    <a:srgbClr val="2B580C"/>
                  </a:solidFill>
                  <a:latin typeface="微软雅黑" panose="020B0503020204020204" pitchFamily="34" charset="-122"/>
                  <a:ea typeface="微软雅黑" panose="020B0503020204020204" pitchFamily="34" charset="-122"/>
                </a:endParaRPr>
              </a:p>
            </c:rich>
          </c:tx>
          <c:layout>
            <c:manualLayout>
              <c:xMode val="edge"/>
              <c:yMode val="edge"/>
              <c:x val="0.134111731970451"/>
              <c:y val="0.26189282673506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1" i="0" u="none" strike="noStrike" kern="1200" spc="20" baseline="0">
                <a:solidFill>
                  <a:srgbClr val="2B580C"/>
                </a:solidFill>
                <a:latin typeface="微软雅黑" panose="020B0503020204020204" pitchFamily="34" charset="-122"/>
                <a:ea typeface="微软雅黑" panose="020B0503020204020204" pitchFamily="34" charset="-122"/>
                <a:cs typeface="+mn-cs"/>
              </a:defRPr>
            </a:pPr>
          </a:p>
        </c:txPr>
        <c:crossAx val="190819712"/>
        <c:crosses val="autoZero"/>
        <c:crossBetween val="between"/>
      </c:valAx>
      <c:spPr>
        <a:pattFill prst="wdUpDiag">
          <a:fgClr>
            <a:srgbClr val="D8EBB5"/>
          </a:fgClr>
          <a:bgClr>
            <a:schemeClr val="bg1"/>
          </a:bgClr>
        </a:pattFill>
        <a:ln>
          <a:noFill/>
        </a:ln>
        <a:effectLst/>
      </c:spPr>
    </c:plotArea>
    <c:plotVisOnly val="1"/>
    <c:dispBlanksAs val="gap"/>
    <c:showDLblsOverMax val="0"/>
  </c:chart>
  <c:spPr>
    <a:solidFill>
      <a:schemeClr val="lt1"/>
    </a:solidFill>
    <a:ln w="9525" cap="flat" cmpd="sng" algn="ctr">
      <a:no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B3B19DC-42D2-433C-8B99-AA2A287FCCE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C3F9CC-66EF-4B52-83A1-6A824F8ECF4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66B4255-53CB-4A06-867D-FF9C32D5853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66B4255-53CB-4A06-867D-FF9C32D5853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正文页">
    <p:spTree>
      <p:nvGrpSpPr>
        <p:cNvPr id="1" name=""/>
        <p:cNvGrpSpPr/>
        <p:nvPr/>
      </p:nvGrpSpPr>
      <p:grpSpPr>
        <a:xfrm>
          <a:off x="0" y="0"/>
          <a:ext cx="0" cy="0"/>
          <a:chOff x="0" y="0"/>
          <a:chExt cx="0" cy="0"/>
        </a:xfrm>
      </p:grpSpPr>
      <p:sp>
        <p:nvSpPr>
          <p:cNvPr id="5" name="矩形 4"/>
          <p:cNvSpPr/>
          <p:nvPr userDrawn="1"/>
        </p:nvSpPr>
        <p:spPr>
          <a:xfrm>
            <a:off x="0" y="6584316"/>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10" name="直接连接符 9"/>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文本框 14"/>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6" name="图片 15"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9" name="图片 8"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1230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矩形 1"/>
          <p:cNvSpPr/>
          <p:nvPr userDrawn="1"/>
        </p:nvSpPr>
        <p:spPr>
          <a:xfrm>
            <a:off x="304952" y="295738"/>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6" name="直接连接符 5"/>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1" name="文本框 10"/>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2" name="图片 11"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42787" y="6517725"/>
            <a:ext cx="168000" cy="180000"/>
          </a:xfrm>
          <a:prstGeom prst="ellipse">
            <a:avLst/>
          </a:prstGeom>
          <a:solidFill>
            <a:schemeClr val="bg1"/>
          </a:solidFill>
          <a:ln>
            <a:solidFill>
              <a:schemeClr val="bg1"/>
            </a:solidFill>
          </a:ln>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cxnSp>
        <p:nvCxnSpPr>
          <p:cNvPr id="9" name="直接连接符 8"/>
          <p:cNvCxnSpPr/>
          <p:nvPr userDrawn="1"/>
        </p:nvCxnSpPr>
        <p:spPr>
          <a:xfrm>
            <a:off x="4715702" y="1960037"/>
            <a:ext cx="1" cy="3469292"/>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8" name="图片 7"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cxnSp>
        <p:nvCxnSpPr>
          <p:cNvPr id="14" name="直接连接符 13"/>
          <p:cNvCxnSpPr/>
          <p:nvPr userDrawn="1"/>
        </p:nvCxnSpPr>
        <p:spPr>
          <a:xfrm>
            <a:off x="6873686" y="1960037"/>
            <a:ext cx="1" cy="3469292"/>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16" name="直接连接符 15"/>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9" name="文本框 8"/>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0" name="图片 9"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656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正文页">
    <p:bg>
      <p:bgPr>
        <a:solidFill>
          <a:srgbClr val="659B69"/>
        </a:solidFill>
        <a:effectLst/>
      </p:bgPr>
    </p:bg>
    <p:spTree>
      <p:nvGrpSpPr>
        <p:cNvPr id="1" name=""/>
        <p:cNvGrpSpPr/>
        <p:nvPr/>
      </p:nvGrpSpPr>
      <p:grpSpPr>
        <a:xfrm>
          <a:off x="0" y="0"/>
          <a:ext cx="0" cy="0"/>
          <a:chOff x="0" y="0"/>
          <a:chExt cx="0" cy="0"/>
        </a:xfrm>
      </p:grpSpPr>
      <p:sp>
        <p:nvSpPr>
          <p:cNvPr id="7" name="矩形 6"/>
          <p:cNvSpPr/>
          <p:nvPr userDrawn="1"/>
        </p:nvSpPr>
        <p:spPr>
          <a:xfrm>
            <a:off x="304952" y="295738"/>
            <a:ext cx="11578886" cy="608246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userDrawn="1"/>
        </p:nvCxnSpPr>
        <p:spPr>
          <a:xfrm>
            <a:off x="1956000" y="1355170"/>
            <a:ext cx="8280000" cy="0"/>
          </a:xfrm>
          <a:prstGeom prst="line">
            <a:avLst/>
          </a:prstGeom>
          <a:ln w="6350">
            <a:solidFill>
              <a:schemeClr val="bg1"/>
            </a:solidFill>
            <a:prstDash val="dash"/>
          </a:ln>
        </p:spPr>
        <p:style>
          <a:lnRef idx="1">
            <a:schemeClr val="accent6"/>
          </a:lnRef>
          <a:fillRef idx="0">
            <a:schemeClr val="accent6"/>
          </a:fillRef>
          <a:effectRef idx="0">
            <a:schemeClr val="accent6"/>
          </a:effectRef>
          <a:fontRef idx="minor">
            <a:schemeClr val="tx1"/>
          </a:fontRef>
        </p:style>
      </p:cxnSp>
      <p:cxnSp>
        <p:nvCxnSpPr>
          <p:cNvPr id="8" name="直接连接符 7"/>
          <p:cNvCxnSpPr/>
          <p:nvPr userDrawn="1"/>
        </p:nvCxnSpPr>
        <p:spPr>
          <a:xfrm>
            <a:off x="1956000" y="663893"/>
            <a:ext cx="8280000" cy="0"/>
          </a:xfrm>
          <a:prstGeom prst="line">
            <a:avLst/>
          </a:prstGeom>
          <a:ln w="6350">
            <a:solidFill>
              <a:schemeClr val="bg1"/>
            </a:solidFill>
            <a:prstDash val="dash"/>
          </a:ln>
        </p:spPr>
        <p:style>
          <a:lnRef idx="1">
            <a:schemeClr val="accent6"/>
          </a:lnRef>
          <a:fillRef idx="0">
            <a:schemeClr val="accent6"/>
          </a:fillRef>
          <a:effectRef idx="0">
            <a:schemeClr val="accent6"/>
          </a:effectRef>
          <a:fontRef idx="minor">
            <a:schemeClr val="tx1"/>
          </a:fontRef>
        </p:style>
      </p:cxnSp>
      <p:sp>
        <p:nvSpPr>
          <p:cNvPr id="11" name="文本框 10"/>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solidFill>
              <a:latin typeface="微软雅黑" panose="020B0503020204020204" pitchFamily="34" charset="-122"/>
              <a:ea typeface="微软雅黑" panose="020B0503020204020204" pitchFamily="34" charset="-122"/>
            </a:endParaRPr>
          </a:p>
        </p:txBody>
      </p:sp>
      <p:pic>
        <p:nvPicPr>
          <p:cNvPr id="12" name="图片 11"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10" name="文本框 9"/>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1" name="图片 10"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42787" y="6517725"/>
            <a:ext cx="168000" cy="180000"/>
          </a:xfrm>
          <a:prstGeom prst="ellipse">
            <a:avLst/>
          </a:prstGeom>
          <a:solidFill>
            <a:schemeClr val="bg1"/>
          </a:solidFill>
          <a:ln>
            <a:solidFill>
              <a:schemeClr val="bg1"/>
            </a:solidFill>
          </a:ln>
        </p:spPr>
      </p:pic>
      <p:sp>
        <p:nvSpPr>
          <p:cNvPr id="7" name="矩形 6"/>
          <p:cNvSpPr/>
          <p:nvPr userDrawn="1"/>
        </p:nvSpPr>
        <p:spPr>
          <a:xfrm>
            <a:off x="304952" y="295738"/>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12" name="直接连接符 11"/>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88F8D-844A-4C57-8220-3E45E9749AB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791E7-6F86-491A-80AA-F7AE246F7D2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tags" Target="../tags/tag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4.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22.png"/><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GIF"/></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microsoft.com/office/2007/relationships/hdphoto" Target="../media/image4.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image" Target="../media/image18.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3.jpeg"/><Relationship Id="rId3" Type="http://schemas.microsoft.com/office/2007/relationships/hdphoto" Target="../media/image36.wdp"/><Relationship Id="rId2" Type="http://schemas.openxmlformats.org/officeDocument/2006/relationships/image" Target="../media/image35.pn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svg"/><Relationship Id="rId7" Type="http://schemas.openxmlformats.org/officeDocument/2006/relationships/image" Target="../media/image40.png"/><Relationship Id="rId6" Type="http://schemas.openxmlformats.org/officeDocument/2006/relationships/image" Target="../media/image3.svg"/><Relationship Id="rId5" Type="http://schemas.openxmlformats.org/officeDocument/2006/relationships/image" Target="../media/image39.png"/><Relationship Id="rId4" Type="http://schemas.openxmlformats.org/officeDocument/2006/relationships/image" Target="../media/image2.svg"/><Relationship Id="rId3" Type="http://schemas.openxmlformats.org/officeDocument/2006/relationships/image" Target="../media/image38.png"/><Relationship Id="rId2" Type="http://schemas.openxmlformats.org/officeDocument/2006/relationships/image" Target="../media/image1.svg"/><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microsoft.com/office/2007/relationships/hdphoto" Target="../media/image47.wdp"/><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 Id="rId3" Type="http://schemas.openxmlformats.org/officeDocument/2006/relationships/image" Target="../media/image43.emf"/><Relationship Id="rId2" Type="http://schemas.microsoft.com/office/2007/relationships/hdphoto" Target="../media/image42.wdp"/><Relationship Id="rId13" Type="http://schemas.openxmlformats.org/officeDocument/2006/relationships/notesSlide" Target="../notesSlides/notesSlide13.xml"/><Relationship Id="rId12" Type="http://schemas.openxmlformats.org/officeDocument/2006/relationships/slideLayout" Target="../slideLayouts/slideLayout1.xml"/><Relationship Id="rId11" Type="http://schemas.openxmlformats.org/officeDocument/2006/relationships/image" Target="../media/image51.emf"/><Relationship Id="rId10" Type="http://schemas.openxmlformats.org/officeDocument/2006/relationships/image" Target="../media/image50.emf"/><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microsoft.com/office/2007/relationships/hdphoto" Target="../media/image55.wdp"/><Relationship Id="rId3" Type="http://schemas.openxmlformats.org/officeDocument/2006/relationships/image" Target="../media/image54.png"/><Relationship Id="rId2" Type="http://schemas.microsoft.com/office/2007/relationships/hdphoto" Target="../media/image53.wdp"/><Relationship Id="rId1"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62.png"/><Relationship Id="rId6" Type="http://schemas.microsoft.com/office/2007/relationships/hdphoto" Target="../media/image61.wdp"/><Relationship Id="rId5" Type="http://schemas.openxmlformats.org/officeDocument/2006/relationships/image" Target="../media/image60.png"/><Relationship Id="rId4" Type="http://schemas.microsoft.com/office/2007/relationships/hdphoto" Target="../media/image59.wdp"/><Relationship Id="rId3" Type="http://schemas.openxmlformats.org/officeDocument/2006/relationships/image" Target="../media/image58.png"/><Relationship Id="rId2" Type="http://schemas.microsoft.com/office/2007/relationships/hdphoto" Target="../media/image57.wdp"/><Relationship Id="rId1"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microsoft.com/office/2007/relationships/hdphoto" Target="../media/image64.wdp"/><Relationship Id="rId1"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svg"/><Relationship Id="rId1" Type="http://schemas.openxmlformats.org/officeDocument/2006/relationships/image" Target="../media/image67.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xml"/><Relationship Id="rId4" Type="http://schemas.openxmlformats.org/officeDocument/2006/relationships/image" Target="../media/image71.jpeg"/><Relationship Id="rId3" Type="http://schemas.openxmlformats.org/officeDocument/2006/relationships/image" Target="../media/image70.png"/><Relationship Id="rId2" Type="http://schemas.microsoft.com/office/2007/relationships/hdphoto" Target="../media/image69.wdp"/><Relationship Id="rId1"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2.GIF"/></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microsoft.com/office/2007/relationships/hdphoto" Target="../media/image80.wdp"/><Relationship Id="rId7" Type="http://schemas.openxmlformats.org/officeDocument/2006/relationships/image" Target="../media/image79.png"/><Relationship Id="rId6" Type="http://schemas.microsoft.com/office/2007/relationships/hdphoto" Target="../media/image78.wdp"/><Relationship Id="rId5" Type="http://schemas.openxmlformats.org/officeDocument/2006/relationships/image" Target="../media/image77.png"/><Relationship Id="rId4" Type="http://schemas.microsoft.com/office/2007/relationships/hdphoto" Target="../media/image76.wdp"/><Relationship Id="rId3" Type="http://schemas.openxmlformats.org/officeDocument/2006/relationships/image" Target="../media/image75.png"/><Relationship Id="rId2" Type="http://schemas.microsoft.com/office/2007/relationships/hdphoto" Target="../media/image74.wdp"/><Relationship Id="rId1" Type="http://schemas.openxmlformats.org/officeDocument/2006/relationships/image" Target="../media/image73.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2.jpeg"/><Relationship Id="rId3" Type="http://schemas.microsoft.com/office/2007/relationships/hdphoto" Target="../media/image80.wdp"/><Relationship Id="rId2" Type="http://schemas.openxmlformats.org/officeDocument/2006/relationships/image" Target="../media/image79.png"/><Relationship Id="rId1" Type="http://schemas.openxmlformats.org/officeDocument/2006/relationships/image" Target="../media/image8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microsoft.com/office/2007/relationships/hdphoto" Target="../media/image86.wdp"/><Relationship Id="rId3" Type="http://schemas.openxmlformats.org/officeDocument/2006/relationships/image" Target="../media/image85.png"/><Relationship Id="rId2" Type="http://schemas.microsoft.com/office/2007/relationships/hdphoto" Target="../media/image84.wdp"/><Relationship Id="rId1" Type="http://schemas.openxmlformats.org/officeDocument/2006/relationships/image" Target="../media/image83.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microsoft.com/office/2007/relationships/hdphoto" Target="../media/image86.wdp"/><Relationship Id="rId3" Type="http://schemas.openxmlformats.org/officeDocument/2006/relationships/image" Target="../media/image85.png"/><Relationship Id="rId2" Type="http://schemas.microsoft.com/office/2007/relationships/hdphoto" Target="../media/image84.wdp"/><Relationship Id="rId1" Type="http://schemas.openxmlformats.org/officeDocument/2006/relationships/image" Target="../media/image87.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9.png"/><Relationship Id="rId1" Type="http://schemas.openxmlformats.org/officeDocument/2006/relationships/image" Target="../media/image8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92.GIF"/><Relationship Id="rId2" Type="http://schemas.microsoft.com/office/2007/relationships/hdphoto" Target="../media/image91.wdp"/><Relationship Id="rId1"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xml"/><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image" Target="../media/image93.GIF"/></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7.png"/><Relationship Id="rId1"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99.wdp"/><Relationship Id="rId1" Type="http://schemas.openxmlformats.org/officeDocument/2006/relationships/image" Target="../media/image9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7.jpe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tags" Target="../tags/tag5.xml"/><Relationship Id="rId2" Type="http://schemas.openxmlformats.org/officeDocument/2006/relationships/image" Target="../media/image13.png"/><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标题 1"/>
          <p:cNvSpPr txBox="1"/>
          <p:nvPr/>
        </p:nvSpPr>
        <p:spPr bwMode="auto">
          <a:xfrm>
            <a:off x="0" y="0"/>
            <a:ext cx="12192000" cy="4419574"/>
          </a:xfrm>
          <a:prstGeom prst="rect">
            <a:avLst/>
          </a:prstGeom>
          <a:solidFill>
            <a:srgbClr val="659B69"/>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114457" y="76288"/>
            <a:ext cx="11963406" cy="609584"/>
            <a:chOff x="152396" y="152486"/>
            <a:chExt cx="11963406" cy="609584"/>
          </a:xfrm>
          <a:solidFill>
            <a:schemeClr val="bg1">
              <a:lumMod val="75000"/>
              <a:alpha val="30196"/>
            </a:schemeClr>
          </a:solidFill>
        </p:grpSpPr>
        <p:sp>
          <p:nvSpPr>
            <p:cNvPr id="133"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4"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5"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6"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7"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8"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9"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0"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1"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2"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3"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4"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5"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6"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7"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8"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49" name="组合 148"/>
          <p:cNvGrpSpPr/>
          <p:nvPr/>
        </p:nvGrpSpPr>
        <p:grpSpPr>
          <a:xfrm>
            <a:off x="114457" y="807789"/>
            <a:ext cx="11963406" cy="609584"/>
            <a:chOff x="152396" y="152486"/>
            <a:chExt cx="11963406" cy="609584"/>
          </a:xfrm>
          <a:solidFill>
            <a:schemeClr val="bg1">
              <a:lumMod val="75000"/>
              <a:alpha val="30196"/>
            </a:schemeClr>
          </a:solidFill>
        </p:grpSpPr>
        <p:sp>
          <p:nvSpPr>
            <p:cNvPr id="150"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1"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2"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3"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4"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5"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6"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7"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8"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9"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0"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1"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2"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3"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4"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5"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66" name="组合 165"/>
          <p:cNvGrpSpPr/>
          <p:nvPr/>
        </p:nvGrpSpPr>
        <p:grpSpPr>
          <a:xfrm>
            <a:off x="114457" y="1539290"/>
            <a:ext cx="11963406" cy="609584"/>
            <a:chOff x="152396" y="152486"/>
            <a:chExt cx="11963406" cy="609584"/>
          </a:xfrm>
          <a:solidFill>
            <a:schemeClr val="bg1">
              <a:lumMod val="75000"/>
              <a:alpha val="30196"/>
            </a:schemeClr>
          </a:solidFill>
        </p:grpSpPr>
        <p:sp>
          <p:nvSpPr>
            <p:cNvPr id="167"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8"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9"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0"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1"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2"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3"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4"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5"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6"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7"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8"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9"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0"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1"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2"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83" name="组合 182"/>
          <p:cNvGrpSpPr/>
          <p:nvPr/>
        </p:nvGrpSpPr>
        <p:grpSpPr>
          <a:xfrm>
            <a:off x="114457" y="2270791"/>
            <a:ext cx="11963406" cy="609584"/>
            <a:chOff x="152396" y="152486"/>
            <a:chExt cx="11963406" cy="609584"/>
          </a:xfrm>
          <a:solidFill>
            <a:schemeClr val="bg1">
              <a:lumMod val="75000"/>
              <a:alpha val="30196"/>
            </a:schemeClr>
          </a:solidFill>
        </p:grpSpPr>
        <p:sp>
          <p:nvSpPr>
            <p:cNvPr id="184"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5"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6"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7"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8"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9"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0"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1"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2"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3"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4"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5"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6"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7"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8"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9"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200" name="组合 199"/>
          <p:cNvGrpSpPr/>
          <p:nvPr/>
        </p:nvGrpSpPr>
        <p:grpSpPr>
          <a:xfrm>
            <a:off x="114457" y="3002292"/>
            <a:ext cx="11963406" cy="609584"/>
            <a:chOff x="152396" y="152486"/>
            <a:chExt cx="11963406" cy="609584"/>
          </a:xfrm>
          <a:solidFill>
            <a:schemeClr val="bg1">
              <a:lumMod val="75000"/>
              <a:alpha val="30196"/>
            </a:schemeClr>
          </a:solidFill>
        </p:grpSpPr>
        <p:sp>
          <p:nvSpPr>
            <p:cNvPr id="201"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2"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3"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4"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5"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6"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7"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8"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9"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0"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1"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2"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3"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4"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5"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6"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217" name="组合 216"/>
          <p:cNvGrpSpPr/>
          <p:nvPr/>
        </p:nvGrpSpPr>
        <p:grpSpPr>
          <a:xfrm>
            <a:off x="114457" y="3733792"/>
            <a:ext cx="11963406" cy="609584"/>
            <a:chOff x="152396" y="152486"/>
            <a:chExt cx="11963406" cy="609584"/>
          </a:xfrm>
          <a:solidFill>
            <a:schemeClr val="bg1">
              <a:lumMod val="75000"/>
              <a:alpha val="30196"/>
            </a:schemeClr>
          </a:solidFill>
        </p:grpSpPr>
        <p:sp>
          <p:nvSpPr>
            <p:cNvPr id="218"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9"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0"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1"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2"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3"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4"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5"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6"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7"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8"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9"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0"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1"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2"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3"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sp>
        <p:nvSpPr>
          <p:cNvPr id="8" name="health-care_155034"/>
          <p:cNvSpPr>
            <a:spLocks noChangeAspect="1"/>
          </p:cNvSpPr>
          <p:nvPr/>
        </p:nvSpPr>
        <p:spPr bwMode="auto">
          <a:xfrm>
            <a:off x="7924752" y="310499"/>
            <a:ext cx="4114852" cy="410907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solidFill>
            <a:schemeClr val="bg1">
              <a:alpha val="45098"/>
            </a:schemeClr>
          </a:solidFill>
          <a:ln>
            <a:noFill/>
          </a:ln>
        </p:spPr>
      </p:sp>
      <p:sp>
        <p:nvSpPr>
          <p:cNvPr id="327" name="矩形 326"/>
          <p:cNvSpPr/>
          <p:nvPr/>
        </p:nvSpPr>
        <p:spPr>
          <a:xfrm>
            <a:off x="669317" y="2601331"/>
            <a:ext cx="9451279" cy="1754326"/>
          </a:xfrm>
          <a:prstGeom prst="rect">
            <a:avLst/>
          </a:prstGeom>
        </p:spPr>
        <p:txBody>
          <a:bodyPr wrap="square">
            <a:spAutoFit/>
          </a:bodyPr>
          <a:lstStyle/>
          <a:p>
            <a:r>
              <a:rPr lang="zh-CN" altLang="en-US" sz="5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发挥专业引导</a:t>
            </a:r>
            <a:endParaRPr lang="en-US" altLang="zh-CN" sz="5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a:p>
            <a:r>
              <a:rPr lang="zh-CN" altLang="en-US" sz="5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共同呵护儿童青少年光明未来</a:t>
            </a:r>
            <a:endParaRPr lang="zh-CN" altLang="en-US" sz="5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10" name="矩形 109"/>
          <p:cNvSpPr/>
          <p:nvPr/>
        </p:nvSpPr>
        <p:spPr>
          <a:xfrm>
            <a:off x="1828800" y="4648200"/>
            <a:ext cx="5536565" cy="1168400"/>
          </a:xfrm>
          <a:prstGeom prst="rect">
            <a:avLst/>
          </a:prstGeom>
          <a:noFill/>
          <a:ln>
            <a:noFill/>
          </a:ln>
        </p:spPr>
        <p:txBody>
          <a:bodyPr wrap="square">
            <a:spAutoFit/>
          </a:bodyPr>
          <a:lstStyle/>
          <a:p>
            <a:pPr>
              <a:lnSpc>
                <a:spcPts val="2800"/>
              </a:lnSpc>
            </a:pPr>
            <a:r>
              <a:rPr lang="zh-CN" altLang="en-US" sz="2400" b="1" dirty="0">
                <a:solidFill>
                  <a:srgbClr val="659B69"/>
                </a:solidFill>
                <a:latin typeface="微软雅黑" panose="020B0503020204020204" pitchFamily="34" charset="-122"/>
                <a:ea typeface="微软雅黑" panose="020B0503020204020204" pitchFamily="34" charset="-122"/>
              </a:rPr>
              <a:t>中华人民共和国教育部</a:t>
            </a:r>
            <a:endParaRPr lang="en-US" altLang="zh-CN" sz="2400" b="1" dirty="0">
              <a:solidFill>
                <a:srgbClr val="659B69"/>
              </a:solidFill>
              <a:latin typeface="微软雅黑" panose="020B0503020204020204" pitchFamily="34" charset="-122"/>
              <a:ea typeface="微软雅黑" panose="020B0503020204020204" pitchFamily="34" charset="-122"/>
            </a:endParaRPr>
          </a:p>
          <a:p>
            <a:pPr algn="dist">
              <a:lnSpc>
                <a:spcPts val="2800"/>
              </a:lnSpc>
            </a:pPr>
            <a:r>
              <a:rPr lang="zh-CN" altLang="en-US" sz="2400" b="1" dirty="0">
                <a:solidFill>
                  <a:srgbClr val="659B69"/>
                </a:solidFill>
                <a:latin typeface="微软雅黑" panose="020B0503020204020204" pitchFamily="34" charset="-122"/>
                <a:ea typeface="微软雅黑" panose="020B0503020204020204" pitchFamily="34" charset="-122"/>
              </a:rPr>
              <a:t>全国综合防控儿童青少年近视宣讲团</a:t>
            </a:r>
            <a:endParaRPr lang="en-US" altLang="zh-CN" sz="2400" b="1" dirty="0">
              <a:solidFill>
                <a:srgbClr val="659B69"/>
              </a:solidFill>
              <a:latin typeface="微软雅黑" panose="020B0503020204020204" pitchFamily="34" charset="-122"/>
              <a:ea typeface="微软雅黑" panose="020B0503020204020204"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1" name="图片 110"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6968" t="63572" r="36885" b="15474"/>
          <a:stretch>
            <a:fillRect/>
          </a:stretch>
        </p:blipFill>
        <p:spPr>
          <a:xfrm>
            <a:off x="669317" y="4656481"/>
            <a:ext cx="1037103" cy="1111183"/>
          </a:xfrm>
          <a:prstGeom prst="ellipse">
            <a:avLst/>
          </a:prstGeom>
          <a:solidFill>
            <a:schemeClr val="bg1"/>
          </a:solidFill>
          <a:ln>
            <a:solidFill>
              <a:schemeClr val="bg1"/>
            </a:solidFill>
          </a:ln>
        </p:spPr>
      </p:pic>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9" name="组合 3108"/>
          <p:cNvGrpSpPr/>
          <p:nvPr/>
        </p:nvGrpSpPr>
        <p:grpSpPr>
          <a:xfrm>
            <a:off x="440260" y="1920734"/>
            <a:ext cx="4386396" cy="4659835"/>
            <a:chOff x="408064" y="1920734"/>
            <a:chExt cx="4386396" cy="4659835"/>
          </a:xfrm>
        </p:grpSpPr>
        <p:grpSp>
          <p:nvGrpSpPr>
            <p:cNvPr id="2025" name="组合 2024"/>
            <p:cNvGrpSpPr/>
            <p:nvPr/>
          </p:nvGrpSpPr>
          <p:grpSpPr>
            <a:xfrm>
              <a:off x="1103273" y="3106023"/>
              <a:ext cx="3691187" cy="3170868"/>
              <a:chOff x="2104149" y="0"/>
              <a:chExt cx="7983702" cy="6858299"/>
            </a:xfrm>
          </p:grpSpPr>
          <p:sp>
            <p:nvSpPr>
              <p:cNvPr id="2026" name="任意多边形 4"/>
              <p:cNvSpPr/>
              <p:nvPr/>
            </p:nvSpPr>
            <p:spPr>
              <a:xfrm>
                <a:off x="2104149" y="0"/>
                <a:ext cx="7983702" cy="6858299"/>
              </a:xfrm>
              <a:custGeom>
                <a:avLst/>
                <a:gdLst>
                  <a:gd name="connsiteX0" fmla="*/ 0 w 7983702"/>
                  <a:gd name="connsiteY0" fmla="*/ 0 h 6858299"/>
                  <a:gd name="connsiteX1" fmla="*/ 7983702 w 7983702"/>
                  <a:gd name="connsiteY1" fmla="*/ 0 h 6858299"/>
                  <a:gd name="connsiteX2" fmla="*/ 7983702 w 7983702"/>
                  <a:gd name="connsiteY2" fmla="*/ 6858299 h 6858299"/>
                  <a:gd name="connsiteX3" fmla="*/ 0 w 7983702"/>
                  <a:gd name="connsiteY3" fmla="*/ 6858299 h 6858299"/>
                </a:gdLst>
                <a:ahLst/>
                <a:cxnLst>
                  <a:cxn ang="0">
                    <a:pos x="connsiteX0" y="connsiteY0"/>
                  </a:cxn>
                  <a:cxn ang="0">
                    <a:pos x="connsiteX1" y="connsiteY1"/>
                  </a:cxn>
                  <a:cxn ang="0">
                    <a:pos x="connsiteX2" y="connsiteY2"/>
                  </a:cxn>
                  <a:cxn ang="0">
                    <a:pos x="connsiteX3" y="connsiteY3"/>
                  </a:cxn>
                </a:cxnLst>
                <a:rect l="l" t="t" r="r" b="b"/>
                <a:pathLst>
                  <a:path w="7983702" h="6858299">
                    <a:moveTo>
                      <a:pt x="0" y="0"/>
                    </a:moveTo>
                    <a:lnTo>
                      <a:pt x="7983702" y="0"/>
                    </a:lnTo>
                    <a:lnTo>
                      <a:pt x="7983702" y="6858299"/>
                    </a:lnTo>
                    <a:lnTo>
                      <a:pt x="0" y="6858299"/>
                    </a:lnTo>
                    <a:close/>
                  </a:path>
                </a:pathLst>
              </a:custGeom>
              <a:solidFill>
                <a:srgbClr val="FFFFFF"/>
              </a:solidFill>
              <a:ln w="1995" cap="flat">
                <a:noFill/>
                <a:prstDash val="solid"/>
                <a:miter/>
              </a:ln>
            </p:spPr>
            <p:txBody>
              <a:bodyPr rtlCol="0" anchor="ctr"/>
              <a:lstStyle/>
              <a:p>
                <a:endParaRPr lang="zh-CN" altLang="en-US"/>
              </a:p>
            </p:txBody>
          </p:sp>
          <p:grpSp>
            <p:nvGrpSpPr>
              <p:cNvPr id="2027" name="组合 2026"/>
              <p:cNvGrpSpPr/>
              <p:nvPr/>
            </p:nvGrpSpPr>
            <p:grpSpPr>
              <a:xfrm>
                <a:off x="2539520" y="479263"/>
                <a:ext cx="7106253" cy="5863268"/>
                <a:chOff x="2539520" y="479263"/>
                <a:chExt cx="7106253" cy="5863268"/>
              </a:xfrm>
            </p:grpSpPr>
            <p:grpSp>
              <p:nvGrpSpPr>
                <p:cNvPr id="2028" name="组合 2027"/>
                <p:cNvGrpSpPr/>
                <p:nvPr/>
              </p:nvGrpSpPr>
              <p:grpSpPr>
                <a:xfrm>
                  <a:off x="3300227" y="5479993"/>
                  <a:ext cx="5248266" cy="862539"/>
                  <a:chOff x="3300227" y="5479993"/>
                  <a:chExt cx="5248266" cy="862539"/>
                </a:xfrm>
              </p:grpSpPr>
              <p:sp>
                <p:nvSpPr>
                  <p:cNvPr id="2417" name="任意多边形 7"/>
                  <p:cNvSpPr/>
                  <p:nvPr/>
                </p:nvSpPr>
                <p:spPr>
                  <a:xfrm>
                    <a:off x="6304654" y="6113659"/>
                    <a:ext cx="2201266" cy="225339"/>
                  </a:xfrm>
                  <a:custGeom>
                    <a:avLst/>
                    <a:gdLst>
                      <a:gd name="connsiteX0" fmla="*/ 2201266 w 2201266"/>
                      <a:gd name="connsiteY0" fmla="*/ 51175 h 225339"/>
                      <a:gd name="connsiteX1" fmla="*/ 142389 w 2201266"/>
                      <a:gd name="connsiteY1" fmla="*/ 225340 h 225339"/>
                      <a:gd name="connsiteX2" fmla="*/ 0 w 2201266"/>
                      <a:gd name="connsiteY2" fmla="*/ 143427 h 225339"/>
                      <a:gd name="connsiteX3" fmla="*/ 2044726 w 2201266"/>
                      <a:gd name="connsiteY3" fmla="*/ 0 h 225339"/>
                      <a:gd name="connsiteX4" fmla="*/ 2201266 w 2201266"/>
                      <a:gd name="connsiteY4" fmla="*/ 51175 h 22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266" h="225339">
                        <a:moveTo>
                          <a:pt x="2201266" y="51175"/>
                        </a:moveTo>
                        <a:lnTo>
                          <a:pt x="142389" y="225340"/>
                        </a:lnTo>
                        <a:lnTo>
                          <a:pt x="0" y="143427"/>
                        </a:lnTo>
                        <a:lnTo>
                          <a:pt x="2044726" y="0"/>
                        </a:lnTo>
                        <a:lnTo>
                          <a:pt x="2201266" y="51175"/>
                        </a:lnTo>
                        <a:close/>
                      </a:path>
                    </a:pathLst>
                  </a:custGeom>
                  <a:solidFill>
                    <a:srgbClr val="FF2C2C"/>
                  </a:solidFill>
                  <a:ln w="1995" cap="flat">
                    <a:noFill/>
                    <a:prstDash val="solid"/>
                    <a:miter/>
                  </a:ln>
                </p:spPr>
                <p:txBody>
                  <a:bodyPr rtlCol="0" anchor="ctr"/>
                  <a:lstStyle/>
                  <a:p>
                    <a:endParaRPr lang="zh-CN" altLang="en-US"/>
                  </a:p>
                </p:txBody>
              </p:sp>
              <p:sp>
                <p:nvSpPr>
                  <p:cNvPr id="2418" name="任意多边形 8"/>
                  <p:cNvSpPr/>
                  <p:nvPr/>
                </p:nvSpPr>
                <p:spPr>
                  <a:xfrm>
                    <a:off x="6432752" y="5555039"/>
                    <a:ext cx="2026263" cy="747334"/>
                  </a:xfrm>
                  <a:custGeom>
                    <a:avLst/>
                    <a:gdLst>
                      <a:gd name="connsiteX0" fmla="*/ 0 w 2026263"/>
                      <a:gd name="connsiteY0" fmla="*/ 182128 h 747334"/>
                      <a:gd name="connsiteX1" fmla="*/ 2026264 w 2026263"/>
                      <a:gd name="connsiteY1" fmla="*/ 0 h 747334"/>
                      <a:gd name="connsiteX2" fmla="*/ 2012771 w 2026263"/>
                      <a:gd name="connsiteY2" fmla="*/ 579237 h 747334"/>
                      <a:gd name="connsiteX3" fmla="*/ 18163 w 2026263"/>
                      <a:gd name="connsiteY3" fmla="*/ 747335 h 747334"/>
                      <a:gd name="connsiteX4" fmla="*/ 0 w 2026263"/>
                      <a:gd name="connsiteY4" fmla="*/ 182128 h 74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263" h="747334">
                        <a:moveTo>
                          <a:pt x="0" y="182128"/>
                        </a:moveTo>
                        <a:lnTo>
                          <a:pt x="2026264" y="0"/>
                        </a:lnTo>
                        <a:lnTo>
                          <a:pt x="2012771" y="579237"/>
                        </a:lnTo>
                        <a:lnTo>
                          <a:pt x="18163" y="747335"/>
                        </a:lnTo>
                        <a:lnTo>
                          <a:pt x="0" y="182128"/>
                        </a:lnTo>
                        <a:close/>
                      </a:path>
                    </a:pathLst>
                  </a:custGeom>
                  <a:solidFill>
                    <a:srgbClr val="DCC499"/>
                  </a:solidFill>
                  <a:ln w="1995" cap="flat">
                    <a:noFill/>
                    <a:prstDash val="solid"/>
                    <a:miter/>
                  </a:ln>
                </p:spPr>
                <p:txBody>
                  <a:bodyPr rtlCol="0" anchor="ctr"/>
                  <a:lstStyle/>
                  <a:p>
                    <a:endParaRPr lang="zh-CN" altLang="en-US"/>
                  </a:p>
                </p:txBody>
              </p:sp>
              <p:sp>
                <p:nvSpPr>
                  <p:cNvPr id="2419" name="任意多边形 9"/>
                  <p:cNvSpPr/>
                  <p:nvPr/>
                </p:nvSpPr>
                <p:spPr>
                  <a:xfrm>
                    <a:off x="3526365" y="5510351"/>
                    <a:ext cx="4932650" cy="226816"/>
                  </a:xfrm>
                  <a:custGeom>
                    <a:avLst/>
                    <a:gdLst>
                      <a:gd name="connsiteX0" fmla="*/ 2906387 w 4932650"/>
                      <a:gd name="connsiteY0" fmla="*/ 226817 h 226816"/>
                      <a:gd name="connsiteX1" fmla="*/ 4932651 w 4932650"/>
                      <a:gd name="connsiteY1" fmla="*/ 44689 h 226816"/>
                      <a:gd name="connsiteX2" fmla="*/ 2217513 w 4932650"/>
                      <a:gd name="connsiteY2" fmla="*/ 0 h 226816"/>
                      <a:gd name="connsiteX3" fmla="*/ 0 w 4932650"/>
                      <a:gd name="connsiteY3" fmla="*/ 226817 h 226816"/>
                      <a:gd name="connsiteX4" fmla="*/ 2906387 w 4932650"/>
                      <a:gd name="connsiteY4" fmla="*/ 226817 h 22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650" h="226816">
                        <a:moveTo>
                          <a:pt x="2906387" y="226817"/>
                        </a:moveTo>
                        <a:lnTo>
                          <a:pt x="4932651" y="44689"/>
                        </a:lnTo>
                        <a:lnTo>
                          <a:pt x="2217513" y="0"/>
                        </a:lnTo>
                        <a:lnTo>
                          <a:pt x="0" y="226817"/>
                        </a:lnTo>
                        <a:lnTo>
                          <a:pt x="2906387" y="226817"/>
                        </a:lnTo>
                        <a:close/>
                      </a:path>
                    </a:pathLst>
                  </a:custGeom>
                  <a:solidFill>
                    <a:srgbClr val="DCC499"/>
                  </a:solidFill>
                  <a:ln w="1995" cap="flat">
                    <a:noFill/>
                    <a:prstDash val="solid"/>
                    <a:miter/>
                  </a:ln>
                </p:spPr>
                <p:txBody>
                  <a:bodyPr rtlCol="0" anchor="ctr"/>
                  <a:lstStyle/>
                  <a:p>
                    <a:endParaRPr lang="zh-CN" altLang="en-US"/>
                  </a:p>
                </p:txBody>
              </p:sp>
              <p:sp>
                <p:nvSpPr>
                  <p:cNvPr id="2420" name="任意多边形 10"/>
                  <p:cNvSpPr/>
                  <p:nvPr/>
                </p:nvSpPr>
                <p:spPr>
                  <a:xfrm>
                    <a:off x="3300227" y="5704266"/>
                    <a:ext cx="3157294" cy="637527"/>
                  </a:xfrm>
                  <a:custGeom>
                    <a:avLst/>
                    <a:gdLst>
                      <a:gd name="connsiteX0" fmla="*/ 0 w 3157294"/>
                      <a:gd name="connsiteY0" fmla="*/ 33381 h 637527"/>
                      <a:gd name="connsiteX1" fmla="*/ 10978 w 3157294"/>
                      <a:gd name="connsiteY1" fmla="*/ 637528 h 637527"/>
                      <a:gd name="connsiteX2" fmla="*/ 3157295 w 3157294"/>
                      <a:gd name="connsiteY2" fmla="*/ 637528 h 637527"/>
                      <a:gd name="connsiteX3" fmla="*/ 3156237 w 3157294"/>
                      <a:gd name="connsiteY3" fmla="*/ 268860 h 637527"/>
                      <a:gd name="connsiteX4" fmla="*/ 3150269 w 3157294"/>
                      <a:gd name="connsiteY4" fmla="*/ 24838 h 637527"/>
                      <a:gd name="connsiteX5" fmla="*/ 0 w 3157294"/>
                      <a:gd name="connsiteY5" fmla="*/ 33381 h 63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294" h="637527">
                        <a:moveTo>
                          <a:pt x="0" y="33381"/>
                        </a:moveTo>
                        <a:cubicBezTo>
                          <a:pt x="279" y="73359"/>
                          <a:pt x="11996" y="606830"/>
                          <a:pt x="10978" y="637528"/>
                        </a:cubicBezTo>
                        <a:lnTo>
                          <a:pt x="3157295" y="637528"/>
                        </a:lnTo>
                        <a:cubicBezTo>
                          <a:pt x="3137375" y="583957"/>
                          <a:pt x="3160388" y="367219"/>
                          <a:pt x="3156237" y="268860"/>
                        </a:cubicBezTo>
                        <a:cubicBezTo>
                          <a:pt x="3152105" y="170501"/>
                          <a:pt x="3141008" y="76034"/>
                          <a:pt x="3150269" y="24838"/>
                        </a:cubicBezTo>
                        <a:cubicBezTo>
                          <a:pt x="3016243" y="25098"/>
                          <a:pt x="350864" y="-36516"/>
                          <a:pt x="0" y="33381"/>
                        </a:cubicBezTo>
                        <a:close/>
                      </a:path>
                    </a:pathLst>
                  </a:custGeom>
                  <a:solidFill>
                    <a:srgbClr val="FF2C2C"/>
                  </a:solidFill>
                  <a:ln w="1995" cap="flat">
                    <a:noFill/>
                    <a:prstDash val="solid"/>
                    <a:miter/>
                  </a:ln>
                </p:spPr>
                <p:txBody>
                  <a:bodyPr rtlCol="0" anchor="ctr"/>
                  <a:lstStyle/>
                  <a:p>
                    <a:endParaRPr lang="zh-CN" altLang="en-US"/>
                  </a:p>
                </p:txBody>
              </p:sp>
              <p:sp>
                <p:nvSpPr>
                  <p:cNvPr id="2421" name="任意多边形 11"/>
                  <p:cNvSpPr/>
                  <p:nvPr/>
                </p:nvSpPr>
                <p:spPr>
                  <a:xfrm>
                    <a:off x="3303420" y="5479993"/>
                    <a:ext cx="5245072" cy="253761"/>
                  </a:xfrm>
                  <a:custGeom>
                    <a:avLst/>
                    <a:gdLst>
                      <a:gd name="connsiteX0" fmla="*/ 0 w 5245072"/>
                      <a:gd name="connsiteY0" fmla="*/ 253762 h 253761"/>
                      <a:gd name="connsiteX1" fmla="*/ 3091569 w 5245072"/>
                      <a:gd name="connsiteY1" fmla="*/ 253762 h 253761"/>
                      <a:gd name="connsiteX2" fmla="*/ 5245073 w 5245072"/>
                      <a:gd name="connsiteY2" fmla="*/ 53231 h 253761"/>
                      <a:gd name="connsiteX3" fmla="*/ 2431496 w 5245072"/>
                      <a:gd name="connsiteY3" fmla="*/ 0 h 253761"/>
                      <a:gd name="connsiteX4" fmla="*/ 0 w 5245072"/>
                      <a:gd name="connsiteY4" fmla="*/ 253762 h 25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072" h="253761">
                        <a:moveTo>
                          <a:pt x="0" y="253762"/>
                        </a:moveTo>
                        <a:lnTo>
                          <a:pt x="3091569" y="253762"/>
                        </a:lnTo>
                        <a:lnTo>
                          <a:pt x="5245073" y="53231"/>
                        </a:lnTo>
                        <a:lnTo>
                          <a:pt x="2431496" y="0"/>
                        </a:lnTo>
                        <a:lnTo>
                          <a:pt x="0" y="253762"/>
                        </a:lnTo>
                        <a:close/>
                      </a:path>
                    </a:pathLst>
                  </a:custGeom>
                  <a:solidFill>
                    <a:srgbClr val="FF6969"/>
                  </a:solidFill>
                  <a:ln w="1995" cap="flat">
                    <a:noFill/>
                    <a:prstDash val="solid"/>
                    <a:miter/>
                  </a:ln>
                </p:spPr>
                <p:txBody>
                  <a:bodyPr rtlCol="0" anchor="ctr"/>
                  <a:lstStyle/>
                  <a:p>
                    <a:endParaRPr lang="zh-CN" altLang="en-US"/>
                  </a:p>
                </p:txBody>
              </p:sp>
              <p:grpSp>
                <p:nvGrpSpPr>
                  <p:cNvPr id="2422" name="组合 2421"/>
                  <p:cNvGrpSpPr/>
                  <p:nvPr/>
                </p:nvGrpSpPr>
                <p:grpSpPr>
                  <a:xfrm>
                    <a:off x="3441818" y="5734633"/>
                    <a:ext cx="2862815" cy="607899"/>
                    <a:chOff x="3441818" y="5734633"/>
                    <a:chExt cx="2862815" cy="607899"/>
                  </a:xfrm>
                  <a:solidFill>
                    <a:srgbClr val="FFFFFF"/>
                  </a:solidFill>
                </p:grpSpPr>
                <p:sp>
                  <p:nvSpPr>
                    <p:cNvPr id="2423" name="任意多边形 13"/>
                    <p:cNvSpPr/>
                    <p:nvPr/>
                  </p:nvSpPr>
                  <p:spPr>
                    <a:xfrm>
                      <a:off x="3441818" y="5734633"/>
                      <a:ext cx="39399" cy="607899"/>
                    </a:xfrm>
                    <a:custGeom>
                      <a:avLst/>
                      <a:gdLst>
                        <a:gd name="connsiteX0" fmla="*/ 0 w 39399"/>
                        <a:gd name="connsiteY0" fmla="*/ 0 h 607899"/>
                        <a:gd name="connsiteX1" fmla="*/ 39400 w 39399"/>
                        <a:gd name="connsiteY1" fmla="*/ 0 h 607899"/>
                        <a:gd name="connsiteX2" fmla="*/ 39400 w 39399"/>
                        <a:gd name="connsiteY2" fmla="*/ 607899 h 607899"/>
                        <a:gd name="connsiteX3" fmla="*/ 0 w 3939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99" h="607899">
                          <a:moveTo>
                            <a:pt x="0" y="0"/>
                          </a:moveTo>
                          <a:lnTo>
                            <a:pt x="39400" y="0"/>
                          </a:lnTo>
                          <a:lnTo>
                            <a:pt x="3940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4" name="任意多边形 14"/>
                    <p:cNvSpPr/>
                    <p:nvPr/>
                  </p:nvSpPr>
                  <p:spPr>
                    <a:xfrm>
                      <a:off x="3550975" y="5734633"/>
                      <a:ext cx="39399" cy="607899"/>
                    </a:xfrm>
                    <a:custGeom>
                      <a:avLst/>
                      <a:gdLst>
                        <a:gd name="connsiteX0" fmla="*/ 0 w 39399"/>
                        <a:gd name="connsiteY0" fmla="*/ 0 h 607899"/>
                        <a:gd name="connsiteX1" fmla="*/ 39400 w 39399"/>
                        <a:gd name="connsiteY1" fmla="*/ 0 h 607899"/>
                        <a:gd name="connsiteX2" fmla="*/ 39400 w 39399"/>
                        <a:gd name="connsiteY2" fmla="*/ 607899 h 607899"/>
                        <a:gd name="connsiteX3" fmla="*/ 0 w 3939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99" h="607899">
                          <a:moveTo>
                            <a:pt x="0" y="0"/>
                          </a:moveTo>
                          <a:lnTo>
                            <a:pt x="39400" y="0"/>
                          </a:lnTo>
                          <a:lnTo>
                            <a:pt x="3940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5" name="任意多边形 15"/>
                    <p:cNvSpPr/>
                    <p:nvPr/>
                  </p:nvSpPr>
                  <p:spPr>
                    <a:xfrm>
                      <a:off x="6156097" y="5734633"/>
                      <a:ext cx="39379" cy="607899"/>
                    </a:xfrm>
                    <a:custGeom>
                      <a:avLst/>
                      <a:gdLst>
                        <a:gd name="connsiteX0" fmla="*/ 0 w 39379"/>
                        <a:gd name="connsiteY0" fmla="*/ 0 h 607899"/>
                        <a:gd name="connsiteX1" fmla="*/ 39380 w 39379"/>
                        <a:gd name="connsiteY1" fmla="*/ 0 h 607899"/>
                        <a:gd name="connsiteX2" fmla="*/ 39380 w 39379"/>
                        <a:gd name="connsiteY2" fmla="*/ 607899 h 607899"/>
                        <a:gd name="connsiteX3" fmla="*/ 0 w 3937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79" h="607899">
                          <a:moveTo>
                            <a:pt x="0" y="0"/>
                          </a:moveTo>
                          <a:lnTo>
                            <a:pt x="39380" y="0"/>
                          </a:lnTo>
                          <a:lnTo>
                            <a:pt x="3938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6" name="任意多边形 16"/>
                    <p:cNvSpPr/>
                    <p:nvPr/>
                  </p:nvSpPr>
                  <p:spPr>
                    <a:xfrm>
                      <a:off x="6265254" y="5734633"/>
                      <a:ext cx="39379" cy="607899"/>
                    </a:xfrm>
                    <a:custGeom>
                      <a:avLst/>
                      <a:gdLst>
                        <a:gd name="connsiteX0" fmla="*/ 0 w 39379"/>
                        <a:gd name="connsiteY0" fmla="*/ 0 h 607899"/>
                        <a:gd name="connsiteX1" fmla="*/ 39380 w 39379"/>
                        <a:gd name="connsiteY1" fmla="*/ 0 h 607899"/>
                        <a:gd name="connsiteX2" fmla="*/ 39380 w 39379"/>
                        <a:gd name="connsiteY2" fmla="*/ 607899 h 607899"/>
                        <a:gd name="connsiteX3" fmla="*/ 0 w 3937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79" h="607899">
                          <a:moveTo>
                            <a:pt x="0" y="0"/>
                          </a:moveTo>
                          <a:lnTo>
                            <a:pt x="39380" y="0"/>
                          </a:lnTo>
                          <a:lnTo>
                            <a:pt x="3938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7" name="任意多边形 17"/>
                    <p:cNvSpPr/>
                    <p:nvPr/>
                  </p:nvSpPr>
                  <p:spPr>
                    <a:xfrm>
                      <a:off x="3888147" y="5857622"/>
                      <a:ext cx="1874832" cy="357170"/>
                    </a:xfrm>
                    <a:custGeom>
                      <a:avLst/>
                      <a:gdLst>
                        <a:gd name="connsiteX0" fmla="*/ 1874833 w 1874832"/>
                        <a:gd name="connsiteY0" fmla="*/ 357171 h 357170"/>
                        <a:gd name="connsiteX1" fmla="*/ 0 w 1874832"/>
                        <a:gd name="connsiteY1" fmla="*/ 357171 h 357170"/>
                        <a:gd name="connsiteX2" fmla="*/ 0 w 1874832"/>
                        <a:gd name="connsiteY2" fmla="*/ 0 h 357170"/>
                        <a:gd name="connsiteX3" fmla="*/ 1874833 w 1874832"/>
                        <a:gd name="connsiteY3" fmla="*/ 0 h 357170"/>
                        <a:gd name="connsiteX4" fmla="*/ 1874833 w 1874832"/>
                        <a:gd name="connsiteY4" fmla="*/ 357171 h 357170"/>
                        <a:gd name="connsiteX5" fmla="*/ 32933 w 1874832"/>
                        <a:gd name="connsiteY5" fmla="*/ 318430 h 357170"/>
                        <a:gd name="connsiteX6" fmla="*/ 1841920 w 1874832"/>
                        <a:gd name="connsiteY6" fmla="*/ 318430 h 357170"/>
                        <a:gd name="connsiteX7" fmla="*/ 1841920 w 1874832"/>
                        <a:gd name="connsiteY7" fmla="*/ 38721 h 357170"/>
                        <a:gd name="connsiteX8" fmla="*/ 32933 w 1874832"/>
                        <a:gd name="connsiteY8" fmla="*/ 38721 h 357170"/>
                        <a:gd name="connsiteX9" fmla="*/ 32933 w 1874832"/>
                        <a:gd name="connsiteY9" fmla="*/ 318430 h 35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4832" h="357170">
                          <a:moveTo>
                            <a:pt x="1874833" y="357171"/>
                          </a:moveTo>
                          <a:lnTo>
                            <a:pt x="0" y="357171"/>
                          </a:lnTo>
                          <a:lnTo>
                            <a:pt x="0" y="0"/>
                          </a:lnTo>
                          <a:lnTo>
                            <a:pt x="1874833" y="0"/>
                          </a:lnTo>
                          <a:lnTo>
                            <a:pt x="1874833" y="357171"/>
                          </a:lnTo>
                          <a:close/>
                          <a:moveTo>
                            <a:pt x="32933" y="318430"/>
                          </a:moveTo>
                          <a:lnTo>
                            <a:pt x="1841920" y="318430"/>
                          </a:lnTo>
                          <a:lnTo>
                            <a:pt x="1841920" y="38721"/>
                          </a:lnTo>
                          <a:lnTo>
                            <a:pt x="32933" y="38721"/>
                          </a:lnTo>
                          <a:lnTo>
                            <a:pt x="32933" y="318430"/>
                          </a:lnTo>
                          <a:close/>
                        </a:path>
                      </a:pathLst>
                    </a:custGeom>
                    <a:solidFill>
                      <a:srgbClr val="FFFFFF"/>
                    </a:solidFill>
                    <a:ln w="1995" cap="flat">
                      <a:noFill/>
                      <a:prstDash val="solid"/>
                      <a:miter/>
                    </a:ln>
                  </p:spPr>
                  <p:txBody>
                    <a:bodyPr rtlCol="0" anchor="ctr"/>
                    <a:lstStyle/>
                    <a:p>
                      <a:endParaRPr lang="zh-CN" altLang="en-US"/>
                    </a:p>
                  </p:txBody>
                </p:sp>
              </p:grpSp>
            </p:grpSp>
            <p:grpSp>
              <p:nvGrpSpPr>
                <p:cNvPr id="2029" name="组合 2028"/>
                <p:cNvGrpSpPr/>
                <p:nvPr/>
              </p:nvGrpSpPr>
              <p:grpSpPr>
                <a:xfrm>
                  <a:off x="2539520" y="4962070"/>
                  <a:ext cx="5685899" cy="793499"/>
                  <a:chOff x="2539520" y="4962070"/>
                  <a:chExt cx="5685899" cy="793499"/>
                </a:xfrm>
              </p:grpSpPr>
              <p:sp>
                <p:nvSpPr>
                  <p:cNvPr id="2410" name="任意多边形 19"/>
                  <p:cNvSpPr/>
                  <p:nvPr/>
                </p:nvSpPr>
                <p:spPr>
                  <a:xfrm>
                    <a:off x="2603110" y="5686850"/>
                    <a:ext cx="1907006" cy="68260"/>
                  </a:xfrm>
                  <a:custGeom>
                    <a:avLst/>
                    <a:gdLst>
                      <a:gd name="connsiteX0" fmla="*/ 0 w 1907006"/>
                      <a:gd name="connsiteY0" fmla="*/ 43292 h 68260"/>
                      <a:gd name="connsiteX1" fmla="*/ 1787371 w 1907006"/>
                      <a:gd name="connsiteY1" fmla="*/ 68261 h 68260"/>
                      <a:gd name="connsiteX2" fmla="*/ 1907007 w 1907006"/>
                      <a:gd name="connsiteY2" fmla="*/ 0 h 68260"/>
                      <a:gd name="connsiteX3" fmla="*/ 133188 w 1907006"/>
                      <a:gd name="connsiteY3" fmla="*/ 0 h 68260"/>
                      <a:gd name="connsiteX4" fmla="*/ 0 w 1907006"/>
                      <a:gd name="connsiteY4" fmla="*/ 43292 h 6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006" h="68260">
                        <a:moveTo>
                          <a:pt x="0" y="43292"/>
                        </a:moveTo>
                        <a:lnTo>
                          <a:pt x="1787371" y="68261"/>
                        </a:lnTo>
                        <a:lnTo>
                          <a:pt x="1907007" y="0"/>
                        </a:lnTo>
                        <a:lnTo>
                          <a:pt x="133188" y="0"/>
                        </a:lnTo>
                        <a:lnTo>
                          <a:pt x="0" y="43292"/>
                        </a:lnTo>
                        <a:close/>
                      </a:path>
                    </a:pathLst>
                  </a:custGeom>
                  <a:solidFill>
                    <a:srgbClr val="8B2D9B"/>
                  </a:solidFill>
                  <a:ln w="1995" cap="flat">
                    <a:noFill/>
                    <a:prstDash val="solid"/>
                    <a:miter/>
                  </a:ln>
                </p:spPr>
                <p:txBody>
                  <a:bodyPr rtlCol="0" anchor="ctr"/>
                  <a:lstStyle/>
                  <a:p>
                    <a:endParaRPr lang="zh-CN" altLang="en-US"/>
                  </a:p>
                </p:txBody>
              </p:sp>
              <p:sp>
                <p:nvSpPr>
                  <p:cNvPr id="2411" name="任意多边形 20"/>
                  <p:cNvSpPr/>
                  <p:nvPr/>
                </p:nvSpPr>
                <p:spPr>
                  <a:xfrm>
                    <a:off x="2617800" y="5284491"/>
                    <a:ext cx="1767771" cy="444193"/>
                  </a:xfrm>
                  <a:custGeom>
                    <a:avLst/>
                    <a:gdLst>
                      <a:gd name="connsiteX0" fmla="*/ 1759628 w 1767771"/>
                      <a:gd name="connsiteY0" fmla="*/ 34330 h 444193"/>
                      <a:gd name="connsiteX1" fmla="*/ 0 w 1767771"/>
                      <a:gd name="connsiteY1" fmla="*/ 0 h 444193"/>
                      <a:gd name="connsiteX2" fmla="*/ 36226 w 1767771"/>
                      <a:gd name="connsiteY2" fmla="*/ 420462 h 444193"/>
                      <a:gd name="connsiteX3" fmla="*/ 1767771 w 1767771"/>
                      <a:gd name="connsiteY3" fmla="*/ 444193 h 444193"/>
                      <a:gd name="connsiteX4" fmla="*/ 1759628 w 1767771"/>
                      <a:gd name="connsiteY4" fmla="*/ 34330 h 444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771" h="444193">
                        <a:moveTo>
                          <a:pt x="1759628" y="34330"/>
                        </a:moveTo>
                        <a:lnTo>
                          <a:pt x="0" y="0"/>
                        </a:lnTo>
                        <a:lnTo>
                          <a:pt x="36226" y="420462"/>
                        </a:lnTo>
                        <a:lnTo>
                          <a:pt x="1767771" y="444193"/>
                        </a:lnTo>
                        <a:lnTo>
                          <a:pt x="1759628" y="34330"/>
                        </a:lnTo>
                        <a:close/>
                      </a:path>
                    </a:pathLst>
                  </a:custGeom>
                  <a:solidFill>
                    <a:srgbClr val="DCC499"/>
                  </a:solidFill>
                  <a:ln w="1995" cap="flat">
                    <a:noFill/>
                    <a:prstDash val="solid"/>
                    <a:miter/>
                  </a:ln>
                </p:spPr>
                <p:txBody>
                  <a:bodyPr rtlCol="0" anchor="ctr"/>
                  <a:lstStyle/>
                  <a:p>
                    <a:endParaRPr lang="zh-CN" altLang="en-US"/>
                  </a:p>
                </p:txBody>
              </p:sp>
              <p:sp>
                <p:nvSpPr>
                  <p:cNvPr id="2412" name="任意多边形 21"/>
                  <p:cNvSpPr/>
                  <p:nvPr/>
                </p:nvSpPr>
                <p:spPr>
                  <a:xfrm>
                    <a:off x="2617800" y="5117932"/>
                    <a:ext cx="4272078" cy="200890"/>
                  </a:xfrm>
                  <a:custGeom>
                    <a:avLst/>
                    <a:gdLst>
                      <a:gd name="connsiteX0" fmla="*/ 1759628 w 4272078"/>
                      <a:gd name="connsiteY0" fmla="*/ 200890 h 200890"/>
                      <a:gd name="connsiteX1" fmla="*/ 0 w 4272078"/>
                      <a:gd name="connsiteY1" fmla="*/ 166560 h 200890"/>
                      <a:gd name="connsiteX2" fmla="*/ 2345452 w 4272078"/>
                      <a:gd name="connsiteY2" fmla="*/ 0 h 200890"/>
                      <a:gd name="connsiteX3" fmla="*/ 4272079 w 4272078"/>
                      <a:gd name="connsiteY3" fmla="*/ 53471 h 200890"/>
                      <a:gd name="connsiteX4" fmla="*/ 1759628 w 4272078"/>
                      <a:gd name="connsiteY4" fmla="*/ 200890 h 200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078" h="200890">
                        <a:moveTo>
                          <a:pt x="1759628" y="200890"/>
                        </a:moveTo>
                        <a:lnTo>
                          <a:pt x="0" y="166560"/>
                        </a:lnTo>
                        <a:lnTo>
                          <a:pt x="2345452" y="0"/>
                        </a:lnTo>
                        <a:lnTo>
                          <a:pt x="4272079" y="53471"/>
                        </a:lnTo>
                        <a:lnTo>
                          <a:pt x="1759628" y="200890"/>
                        </a:lnTo>
                        <a:close/>
                      </a:path>
                    </a:pathLst>
                  </a:custGeom>
                  <a:solidFill>
                    <a:srgbClr val="DCC499"/>
                  </a:solidFill>
                  <a:ln w="1995" cap="flat">
                    <a:noFill/>
                    <a:prstDash val="solid"/>
                    <a:miter/>
                  </a:ln>
                </p:spPr>
                <p:txBody>
                  <a:bodyPr rtlCol="0" anchor="ctr"/>
                  <a:lstStyle/>
                  <a:p>
                    <a:endParaRPr lang="zh-CN" altLang="en-US"/>
                  </a:p>
                </p:txBody>
              </p:sp>
              <p:sp>
                <p:nvSpPr>
                  <p:cNvPr id="2413" name="任意多边形 22"/>
                  <p:cNvSpPr/>
                  <p:nvPr/>
                </p:nvSpPr>
                <p:spPr>
                  <a:xfrm>
                    <a:off x="4361660" y="5114459"/>
                    <a:ext cx="3863759" cy="641111"/>
                  </a:xfrm>
                  <a:custGeom>
                    <a:avLst/>
                    <a:gdLst>
                      <a:gd name="connsiteX0" fmla="*/ 3858463 w 3863759"/>
                      <a:gd name="connsiteY0" fmla="*/ 3453 h 641111"/>
                      <a:gd name="connsiteX1" fmla="*/ 3848304 w 3863759"/>
                      <a:gd name="connsiteY1" fmla="*/ 242545 h 641111"/>
                      <a:gd name="connsiteX2" fmla="*/ 3846747 w 3863759"/>
                      <a:gd name="connsiteY2" fmla="*/ 446908 h 641111"/>
                      <a:gd name="connsiteX3" fmla="*/ 19779 w 3863759"/>
                      <a:gd name="connsiteY3" fmla="*/ 641111 h 641111"/>
                      <a:gd name="connsiteX4" fmla="*/ 5169 w 3863759"/>
                      <a:gd name="connsiteY4" fmla="*/ 375094 h 641111"/>
                      <a:gd name="connsiteX5" fmla="*/ 0 w 3863759"/>
                      <a:gd name="connsiteY5" fmla="*/ 197397 h 641111"/>
                      <a:gd name="connsiteX6" fmla="*/ 3858463 w 3863759"/>
                      <a:gd name="connsiteY6" fmla="*/ 3453 h 64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3759" h="641111">
                        <a:moveTo>
                          <a:pt x="3858463" y="3453"/>
                        </a:moveTo>
                        <a:cubicBezTo>
                          <a:pt x="3874271" y="40637"/>
                          <a:pt x="3849801" y="149775"/>
                          <a:pt x="3848304" y="242545"/>
                        </a:cubicBezTo>
                        <a:cubicBezTo>
                          <a:pt x="3846408" y="359866"/>
                          <a:pt x="3868303" y="428326"/>
                          <a:pt x="3846747" y="446908"/>
                        </a:cubicBezTo>
                        <a:lnTo>
                          <a:pt x="19779" y="641111"/>
                        </a:lnTo>
                        <a:cubicBezTo>
                          <a:pt x="34729" y="601173"/>
                          <a:pt x="5768" y="446808"/>
                          <a:pt x="5169" y="375094"/>
                        </a:cubicBezTo>
                        <a:cubicBezTo>
                          <a:pt x="4571" y="303381"/>
                          <a:pt x="10159" y="234162"/>
                          <a:pt x="0" y="197397"/>
                        </a:cubicBezTo>
                        <a:cubicBezTo>
                          <a:pt x="115863" y="190970"/>
                          <a:pt x="3552149" y="-30039"/>
                          <a:pt x="3858463" y="3453"/>
                        </a:cubicBezTo>
                        <a:close/>
                      </a:path>
                    </a:pathLst>
                  </a:custGeom>
                  <a:solidFill>
                    <a:srgbClr val="8B2D9B"/>
                  </a:solidFill>
                  <a:ln w="1995" cap="flat">
                    <a:noFill/>
                    <a:prstDash val="solid"/>
                    <a:miter/>
                  </a:ln>
                </p:spPr>
                <p:txBody>
                  <a:bodyPr rtlCol="0" anchor="ctr"/>
                  <a:lstStyle/>
                  <a:p>
                    <a:endParaRPr lang="zh-CN" altLang="en-US"/>
                  </a:p>
                </p:txBody>
              </p:sp>
              <p:sp>
                <p:nvSpPr>
                  <p:cNvPr id="2414" name="任意多边形 23"/>
                  <p:cNvSpPr/>
                  <p:nvPr/>
                </p:nvSpPr>
                <p:spPr>
                  <a:xfrm>
                    <a:off x="2539520" y="4962070"/>
                    <a:ext cx="5677829" cy="347650"/>
                  </a:xfrm>
                  <a:custGeom>
                    <a:avLst/>
                    <a:gdLst>
                      <a:gd name="connsiteX0" fmla="*/ 5677830 w 5677829"/>
                      <a:gd name="connsiteY0" fmla="*/ 155981 h 347650"/>
                      <a:gd name="connsiteX1" fmla="*/ 1870142 w 5677829"/>
                      <a:gd name="connsiteY1" fmla="*/ 347650 h 347650"/>
                      <a:gd name="connsiteX2" fmla="*/ 0 w 5677829"/>
                      <a:gd name="connsiteY2" fmla="*/ 310985 h 347650"/>
                      <a:gd name="connsiteX3" fmla="*/ 2501573 w 5677829"/>
                      <a:gd name="connsiteY3" fmla="*/ 0 h 347650"/>
                      <a:gd name="connsiteX4" fmla="*/ 5677830 w 5677829"/>
                      <a:gd name="connsiteY4" fmla="*/ 155981 h 3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7829" h="347650">
                        <a:moveTo>
                          <a:pt x="5677830" y="155981"/>
                        </a:moveTo>
                        <a:lnTo>
                          <a:pt x="1870142" y="347650"/>
                        </a:lnTo>
                        <a:lnTo>
                          <a:pt x="0" y="310985"/>
                        </a:lnTo>
                        <a:lnTo>
                          <a:pt x="2501573" y="0"/>
                        </a:lnTo>
                        <a:lnTo>
                          <a:pt x="5677830" y="155981"/>
                        </a:lnTo>
                        <a:close/>
                      </a:path>
                    </a:pathLst>
                  </a:custGeom>
                  <a:solidFill>
                    <a:srgbClr val="A841B7"/>
                  </a:solidFill>
                  <a:ln w="1995" cap="flat">
                    <a:noFill/>
                    <a:prstDash val="solid"/>
                    <a:miter/>
                  </a:ln>
                </p:spPr>
                <p:txBody>
                  <a:bodyPr rtlCol="0" anchor="ctr"/>
                  <a:lstStyle/>
                  <a:p>
                    <a:endParaRPr lang="zh-CN" altLang="en-US"/>
                  </a:p>
                </p:txBody>
              </p:sp>
              <p:sp>
                <p:nvSpPr>
                  <p:cNvPr id="2415" name="任意多边形 24"/>
                  <p:cNvSpPr/>
                  <p:nvPr/>
                </p:nvSpPr>
                <p:spPr>
                  <a:xfrm>
                    <a:off x="4540794" y="5415843"/>
                    <a:ext cx="215879" cy="213603"/>
                  </a:xfrm>
                  <a:custGeom>
                    <a:avLst/>
                    <a:gdLst>
                      <a:gd name="connsiteX0" fmla="*/ 215879 w 215879"/>
                      <a:gd name="connsiteY0" fmla="*/ 106802 h 213603"/>
                      <a:gd name="connsiteX1" fmla="*/ 107940 w 215879"/>
                      <a:gd name="connsiteY1" fmla="*/ 213604 h 213603"/>
                      <a:gd name="connsiteX2" fmla="*/ 0 w 215879"/>
                      <a:gd name="connsiteY2" fmla="*/ 106802 h 213603"/>
                      <a:gd name="connsiteX3" fmla="*/ 107940 w 215879"/>
                      <a:gd name="connsiteY3" fmla="*/ 0 h 213603"/>
                      <a:gd name="connsiteX4" fmla="*/ 215879 w 215879"/>
                      <a:gd name="connsiteY4" fmla="*/ 106802 h 21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9" h="213603">
                        <a:moveTo>
                          <a:pt x="215879" y="106802"/>
                        </a:moveTo>
                        <a:cubicBezTo>
                          <a:pt x="215879" y="165802"/>
                          <a:pt x="167558" y="213604"/>
                          <a:pt x="107940" y="213604"/>
                        </a:cubicBezTo>
                        <a:cubicBezTo>
                          <a:pt x="48321" y="213604"/>
                          <a:pt x="0" y="165782"/>
                          <a:pt x="0" y="106802"/>
                        </a:cubicBezTo>
                        <a:cubicBezTo>
                          <a:pt x="0" y="47802"/>
                          <a:pt x="48321" y="0"/>
                          <a:pt x="107940" y="0"/>
                        </a:cubicBezTo>
                        <a:cubicBezTo>
                          <a:pt x="167558" y="0"/>
                          <a:pt x="215879" y="47802"/>
                          <a:pt x="215879" y="106802"/>
                        </a:cubicBezTo>
                        <a:close/>
                      </a:path>
                    </a:pathLst>
                  </a:custGeom>
                  <a:solidFill>
                    <a:srgbClr val="000000">
                      <a:alpha val="50000"/>
                    </a:srgbClr>
                  </a:solidFill>
                  <a:ln w="1995" cap="flat">
                    <a:noFill/>
                    <a:prstDash val="solid"/>
                    <a:miter/>
                  </a:ln>
                </p:spPr>
                <p:txBody>
                  <a:bodyPr rtlCol="0" anchor="ctr"/>
                  <a:lstStyle/>
                  <a:p>
                    <a:endParaRPr lang="zh-CN" altLang="en-US"/>
                  </a:p>
                </p:txBody>
              </p:sp>
              <p:sp>
                <p:nvSpPr>
                  <p:cNvPr id="2416" name="任意多边形 25"/>
                  <p:cNvSpPr/>
                  <p:nvPr/>
                </p:nvSpPr>
                <p:spPr>
                  <a:xfrm>
                    <a:off x="7812435" y="5254672"/>
                    <a:ext cx="215879" cy="213623"/>
                  </a:xfrm>
                  <a:custGeom>
                    <a:avLst/>
                    <a:gdLst>
                      <a:gd name="connsiteX0" fmla="*/ 215879 w 215879"/>
                      <a:gd name="connsiteY0" fmla="*/ 106802 h 213623"/>
                      <a:gd name="connsiteX1" fmla="*/ 107940 w 215879"/>
                      <a:gd name="connsiteY1" fmla="*/ 213624 h 213623"/>
                      <a:gd name="connsiteX2" fmla="*/ 0 w 215879"/>
                      <a:gd name="connsiteY2" fmla="*/ 106802 h 213623"/>
                      <a:gd name="connsiteX3" fmla="*/ 107940 w 215879"/>
                      <a:gd name="connsiteY3" fmla="*/ 0 h 213623"/>
                      <a:gd name="connsiteX4" fmla="*/ 215879 w 215879"/>
                      <a:gd name="connsiteY4" fmla="*/ 106802 h 21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9" h="213623">
                        <a:moveTo>
                          <a:pt x="215879" y="106802"/>
                        </a:moveTo>
                        <a:cubicBezTo>
                          <a:pt x="215879" y="165802"/>
                          <a:pt x="167558" y="213624"/>
                          <a:pt x="107940" y="213624"/>
                        </a:cubicBezTo>
                        <a:cubicBezTo>
                          <a:pt x="48321" y="213624"/>
                          <a:pt x="0" y="165802"/>
                          <a:pt x="0" y="106802"/>
                        </a:cubicBezTo>
                        <a:cubicBezTo>
                          <a:pt x="0" y="47822"/>
                          <a:pt x="48321" y="0"/>
                          <a:pt x="107940" y="0"/>
                        </a:cubicBezTo>
                        <a:cubicBezTo>
                          <a:pt x="167538" y="0"/>
                          <a:pt x="215879" y="47822"/>
                          <a:pt x="215879" y="106802"/>
                        </a:cubicBezTo>
                        <a:close/>
                      </a:path>
                    </a:pathLst>
                  </a:custGeom>
                  <a:solidFill>
                    <a:srgbClr val="000000">
                      <a:alpha val="50000"/>
                    </a:srgbClr>
                  </a:solidFill>
                  <a:ln w="1995" cap="flat">
                    <a:noFill/>
                    <a:prstDash val="solid"/>
                    <a:miter/>
                  </a:ln>
                </p:spPr>
                <p:txBody>
                  <a:bodyPr rtlCol="0" anchor="ctr"/>
                  <a:lstStyle/>
                  <a:p>
                    <a:endParaRPr lang="zh-CN" altLang="en-US"/>
                  </a:p>
                </p:txBody>
              </p:sp>
            </p:grpSp>
            <p:grpSp>
              <p:nvGrpSpPr>
                <p:cNvPr id="2030" name="组合 2029"/>
                <p:cNvGrpSpPr/>
                <p:nvPr/>
              </p:nvGrpSpPr>
              <p:grpSpPr>
                <a:xfrm>
                  <a:off x="3489003" y="4448279"/>
                  <a:ext cx="4856164" cy="769848"/>
                  <a:chOff x="3489003" y="4448279"/>
                  <a:chExt cx="4856164" cy="769848"/>
                </a:xfrm>
              </p:grpSpPr>
              <p:sp>
                <p:nvSpPr>
                  <p:cNvPr id="2399" name="任意多边形 27"/>
                  <p:cNvSpPr/>
                  <p:nvPr/>
                </p:nvSpPr>
                <p:spPr>
                  <a:xfrm>
                    <a:off x="5723121" y="5062166"/>
                    <a:ext cx="2583426" cy="155502"/>
                  </a:xfrm>
                  <a:custGeom>
                    <a:avLst/>
                    <a:gdLst>
                      <a:gd name="connsiteX0" fmla="*/ 2583426 w 2583426"/>
                      <a:gd name="connsiteY0" fmla="*/ 46046 h 155502"/>
                      <a:gd name="connsiteX1" fmla="*/ 132290 w 2583426"/>
                      <a:gd name="connsiteY1" fmla="*/ 155502 h 155502"/>
                      <a:gd name="connsiteX2" fmla="*/ 0 w 2583426"/>
                      <a:gd name="connsiteY2" fmla="*/ 81993 h 155502"/>
                      <a:gd name="connsiteX3" fmla="*/ 2438023 w 2583426"/>
                      <a:gd name="connsiteY3" fmla="*/ 0 h 155502"/>
                      <a:gd name="connsiteX4" fmla="*/ 2583426 w 2583426"/>
                      <a:gd name="connsiteY4" fmla="*/ 46046 h 15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26" h="155502">
                        <a:moveTo>
                          <a:pt x="2583426" y="46046"/>
                        </a:moveTo>
                        <a:lnTo>
                          <a:pt x="132290" y="155502"/>
                        </a:lnTo>
                        <a:lnTo>
                          <a:pt x="0" y="81993"/>
                        </a:lnTo>
                        <a:lnTo>
                          <a:pt x="2438023" y="0"/>
                        </a:lnTo>
                        <a:lnTo>
                          <a:pt x="2583426" y="46046"/>
                        </a:lnTo>
                        <a:close/>
                      </a:path>
                    </a:pathLst>
                  </a:custGeom>
                  <a:solidFill>
                    <a:srgbClr val="F4B516"/>
                  </a:solidFill>
                  <a:ln w="1995" cap="flat">
                    <a:noFill/>
                    <a:prstDash val="solid"/>
                    <a:miter/>
                  </a:ln>
                </p:spPr>
                <p:txBody>
                  <a:bodyPr rtlCol="0" anchor="ctr"/>
                  <a:lstStyle/>
                  <a:p>
                    <a:endParaRPr lang="zh-CN" altLang="en-US"/>
                  </a:p>
                </p:txBody>
              </p:sp>
              <p:sp>
                <p:nvSpPr>
                  <p:cNvPr id="2400" name="任意多边形 28"/>
                  <p:cNvSpPr/>
                  <p:nvPr/>
                </p:nvSpPr>
                <p:spPr>
                  <a:xfrm>
                    <a:off x="5841299" y="4562765"/>
                    <a:ext cx="2420838" cy="622129"/>
                  </a:xfrm>
                  <a:custGeom>
                    <a:avLst/>
                    <a:gdLst>
                      <a:gd name="connsiteX0" fmla="*/ 0 w 2420838"/>
                      <a:gd name="connsiteY0" fmla="*/ 114267 h 622129"/>
                      <a:gd name="connsiteX1" fmla="*/ 2420838 w 2420838"/>
                      <a:gd name="connsiteY1" fmla="*/ 0 h 622129"/>
                      <a:gd name="connsiteX2" fmla="*/ 2409142 w 2420838"/>
                      <a:gd name="connsiteY2" fmla="*/ 518003 h 622129"/>
                      <a:gd name="connsiteX3" fmla="*/ 17664 w 2420838"/>
                      <a:gd name="connsiteY3" fmla="*/ 622130 h 622129"/>
                      <a:gd name="connsiteX4" fmla="*/ 0 w 2420838"/>
                      <a:gd name="connsiteY4" fmla="*/ 114267 h 62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838" h="622129">
                        <a:moveTo>
                          <a:pt x="0" y="114267"/>
                        </a:moveTo>
                        <a:lnTo>
                          <a:pt x="2420838" y="0"/>
                        </a:lnTo>
                        <a:lnTo>
                          <a:pt x="2409142" y="518003"/>
                        </a:lnTo>
                        <a:lnTo>
                          <a:pt x="17664" y="622130"/>
                        </a:lnTo>
                        <a:lnTo>
                          <a:pt x="0" y="114267"/>
                        </a:lnTo>
                        <a:close/>
                      </a:path>
                    </a:pathLst>
                  </a:custGeom>
                  <a:solidFill>
                    <a:srgbClr val="DCC499"/>
                  </a:solidFill>
                  <a:ln w="1995" cap="flat">
                    <a:noFill/>
                    <a:prstDash val="solid"/>
                    <a:miter/>
                  </a:ln>
                </p:spPr>
                <p:txBody>
                  <a:bodyPr rtlCol="0" anchor="ctr"/>
                  <a:lstStyle/>
                  <a:p>
                    <a:endParaRPr lang="zh-CN" altLang="en-US"/>
                  </a:p>
                </p:txBody>
              </p:sp>
              <p:sp>
                <p:nvSpPr>
                  <p:cNvPr id="2401" name="任意多边形 29"/>
                  <p:cNvSpPr/>
                  <p:nvPr/>
                </p:nvSpPr>
                <p:spPr>
                  <a:xfrm>
                    <a:off x="3683564" y="4475403"/>
                    <a:ext cx="4578573" cy="201628"/>
                  </a:xfrm>
                  <a:custGeom>
                    <a:avLst/>
                    <a:gdLst>
                      <a:gd name="connsiteX0" fmla="*/ 2157735 w 4578573"/>
                      <a:gd name="connsiteY0" fmla="*/ 201628 h 201628"/>
                      <a:gd name="connsiteX1" fmla="*/ 4578574 w 4578573"/>
                      <a:gd name="connsiteY1" fmla="*/ 87362 h 201628"/>
                      <a:gd name="connsiteX2" fmla="*/ 2058139 w 4578573"/>
                      <a:gd name="connsiteY2" fmla="*/ 0 h 201628"/>
                      <a:gd name="connsiteX3" fmla="*/ 0 w 4578573"/>
                      <a:gd name="connsiteY3" fmla="*/ 201628 h 201628"/>
                      <a:gd name="connsiteX4" fmla="*/ 2157735 w 4578573"/>
                      <a:gd name="connsiteY4" fmla="*/ 201628 h 201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8573" h="201628">
                        <a:moveTo>
                          <a:pt x="2157735" y="201628"/>
                        </a:moveTo>
                        <a:lnTo>
                          <a:pt x="4578574" y="87362"/>
                        </a:lnTo>
                        <a:lnTo>
                          <a:pt x="2058139" y="0"/>
                        </a:lnTo>
                        <a:lnTo>
                          <a:pt x="0" y="201628"/>
                        </a:lnTo>
                        <a:lnTo>
                          <a:pt x="2157735" y="201628"/>
                        </a:lnTo>
                        <a:close/>
                      </a:path>
                    </a:pathLst>
                  </a:custGeom>
                  <a:solidFill>
                    <a:srgbClr val="DCC499"/>
                  </a:solidFill>
                  <a:ln w="1995" cap="flat">
                    <a:noFill/>
                    <a:prstDash val="solid"/>
                    <a:miter/>
                  </a:ln>
                </p:spPr>
                <p:txBody>
                  <a:bodyPr rtlCol="0" anchor="ctr"/>
                  <a:lstStyle/>
                  <a:p>
                    <a:endParaRPr lang="zh-CN" altLang="en-US"/>
                  </a:p>
                </p:txBody>
              </p:sp>
              <p:sp>
                <p:nvSpPr>
                  <p:cNvPr id="2402" name="任意多边形 30"/>
                  <p:cNvSpPr/>
                  <p:nvPr/>
                </p:nvSpPr>
                <p:spPr>
                  <a:xfrm>
                    <a:off x="3489003" y="4646514"/>
                    <a:ext cx="2376147" cy="571133"/>
                  </a:xfrm>
                  <a:custGeom>
                    <a:avLst/>
                    <a:gdLst>
                      <a:gd name="connsiteX0" fmla="*/ 6425 w 2376147"/>
                      <a:gd name="connsiteY0" fmla="*/ 28162 h 571133"/>
                      <a:gd name="connsiteX1" fmla="*/ 9399 w 2376147"/>
                      <a:gd name="connsiteY1" fmla="*/ 298291 h 571133"/>
                      <a:gd name="connsiteX2" fmla="*/ 25746 w 2376147"/>
                      <a:gd name="connsiteY2" fmla="*/ 571133 h 571133"/>
                      <a:gd name="connsiteX3" fmla="*/ 2376148 w 2376147"/>
                      <a:gd name="connsiteY3" fmla="*/ 571133 h 571133"/>
                      <a:gd name="connsiteX4" fmla="*/ 2374651 w 2376147"/>
                      <a:gd name="connsiteY4" fmla="*/ 243981 h 571133"/>
                      <a:gd name="connsiteX5" fmla="*/ 2368763 w 2376147"/>
                      <a:gd name="connsiteY5" fmla="*/ 25747 h 571133"/>
                      <a:gd name="connsiteX6" fmla="*/ 6425 w 2376147"/>
                      <a:gd name="connsiteY6" fmla="*/ 28162 h 57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147" h="571133">
                        <a:moveTo>
                          <a:pt x="6425" y="28162"/>
                        </a:moveTo>
                        <a:cubicBezTo>
                          <a:pt x="-8085" y="74827"/>
                          <a:pt x="6046" y="184403"/>
                          <a:pt x="9399" y="298291"/>
                        </a:cubicBezTo>
                        <a:cubicBezTo>
                          <a:pt x="12593" y="406889"/>
                          <a:pt x="1455" y="549817"/>
                          <a:pt x="25746" y="571133"/>
                        </a:cubicBezTo>
                        <a:lnTo>
                          <a:pt x="2376148" y="571133"/>
                        </a:lnTo>
                        <a:cubicBezTo>
                          <a:pt x="2357586" y="523191"/>
                          <a:pt x="2378643" y="331942"/>
                          <a:pt x="2374651" y="243981"/>
                        </a:cubicBezTo>
                        <a:cubicBezTo>
                          <a:pt x="2370679" y="156001"/>
                          <a:pt x="2360240" y="71514"/>
                          <a:pt x="2368763" y="25747"/>
                        </a:cubicBezTo>
                        <a:cubicBezTo>
                          <a:pt x="2244337" y="25727"/>
                          <a:pt x="332041" y="-33751"/>
                          <a:pt x="6425" y="28162"/>
                        </a:cubicBezTo>
                        <a:close/>
                      </a:path>
                    </a:pathLst>
                  </a:custGeom>
                  <a:solidFill>
                    <a:srgbClr val="F4B516"/>
                  </a:solidFill>
                  <a:ln w="1995" cap="flat">
                    <a:noFill/>
                    <a:prstDash val="solid"/>
                    <a:miter/>
                  </a:ln>
                </p:spPr>
                <p:txBody>
                  <a:bodyPr rtlCol="0" anchor="ctr"/>
                  <a:lstStyle/>
                  <a:p>
                    <a:endParaRPr lang="zh-CN" altLang="en-US"/>
                  </a:p>
                </p:txBody>
              </p:sp>
              <p:sp>
                <p:nvSpPr>
                  <p:cNvPr id="2403" name="任意多边形 31"/>
                  <p:cNvSpPr/>
                  <p:nvPr/>
                </p:nvSpPr>
                <p:spPr>
                  <a:xfrm>
                    <a:off x="3498402" y="4448279"/>
                    <a:ext cx="4846765" cy="225479"/>
                  </a:xfrm>
                  <a:custGeom>
                    <a:avLst/>
                    <a:gdLst>
                      <a:gd name="connsiteX0" fmla="*/ 0 w 4846765"/>
                      <a:gd name="connsiteY0" fmla="*/ 225480 h 225479"/>
                      <a:gd name="connsiteX1" fmla="*/ 2307829 w 4846765"/>
                      <a:gd name="connsiteY1" fmla="*/ 225480 h 225479"/>
                      <a:gd name="connsiteX2" fmla="*/ 4846766 w 4846765"/>
                      <a:gd name="connsiteY2" fmla="*/ 95146 h 225479"/>
                      <a:gd name="connsiteX3" fmla="*/ 2234938 w 4846765"/>
                      <a:gd name="connsiteY3" fmla="*/ 0 h 225479"/>
                      <a:gd name="connsiteX4" fmla="*/ 0 w 4846765"/>
                      <a:gd name="connsiteY4" fmla="*/ 225480 h 22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765" h="225479">
                        <a:moveTo>
                          <a:pt x="0" y="225480"/>
                        </a:moveTo>
                        <a:lnTo>
                          <a:pt x="2307829" y="225480"/>
                        </a:lnTo>
                        <a:lnTo>
                          <a:pt x="4846766" y="95146"/>
                        </a:lnTo>
                        <a:lnTo>
                          <a:pt x="2234938" y="0"/>
                        </a:lnTo>
                        <a:lnTo>
                          <a:pt x="0" y="225480"/>
                        </a:lnTo>
                        <a:close/>
                      </a:path>
                    </a:pathLst>
                  </a:custGeom>
                  <a:solidFill>
                    <a:srgbClr val="FFC826"/>
                  </a:solidFill>
                  <a:ln w="1995" cap="flat">
                    <a:noFill/>
                    <a:prstDash val="solid"/>
                    <a:miter/>
                  </a:ln>
                </p:spPr>
                <p:txBody>
                  <a:bodyPr rtlCol="0" anchor="ctr"/>
                  <a:lstStyle/>
                  <a:p>
                    <a:endParaRPr lang="zh-CN" altLang="en-US"/>
                  </a:p>
                </p:txBody>
              </p:sp>
              <p:sp>
                <p:nvSpPr>
                  <p:cNvPr id="2404" name="任意多边形 32"/>
                  <p:cNvSpPr/>
                  <p:nvPr/>
                </p:nvSpPr>
                <p:spPr>
                  <a:xfrm>
                    <a:off x="6002211" y="4825808"/>
                    <a:ext cx="183813" cy="340365"/>
                  </a:xfrm>
                  <a:custGeom>
                    <a:avLst/>
                    <a:gdLst>
                      <a:gd name="connsiteX0" fmla="*/ 181230 w 183813"/>
                      <a:gd name="connsiteY0" fmla="*/ 340365 h 340365"/>
                      <a:gd name="connsiteX1" fmla="*/ 102072 w 183813"/>
                      <a:gd name="connsiteY1" fmla="*/ 262324 h 340365"/>
                      <a:gd name="connsiteX2" fmla="*/ 22913 w 183813"/>
                      <a:gd name="connsiteY2" fmla="*/ 340365 h 340365"/>
                      <a:gd name="connsiteX3" fmla="*/ 0 w 183813"/>
                      <a:gd name="connsiteY3" fmla="*/ 0 h 340365"/>
                      <a:gd name="connsiteX4" fmla="*/ 158317 w 183813"/>
                      <a:gd name="connsiteY4" fmla="*/ 0 h 340365"/>
                      <a:gd name="connsiteX5" fmla="*/ 181230 w 183813"/>
                      <a:gd name="connsiteY5" fmla="*/ 340365 h 3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13" h="340365">
                        <a:moveTo>
                          <a:pt x="181230" y="340365"/>
                        </a:moveTo>
                        <a:lnTo>
                          <a:pt x="102072" y="262324"/>
                        </a:lnTo>
                        <a:lnTo>
                          <a:pt x="22913" y="340365"/>
                        </a:lnTo>
                        <a:cubicBezTo>
                          <a:pt x="22913" y="340365"/>
                          <a:pt x="24191" y="23611"/>
                          <a:pt x="0" y="0"/>
                        </a:cubicBezTo>
                        <a:lnTo>
                          <a:pt x="158317" y="0"/>
                        </a:lnTo>
                        <a:cubicBezTo>
                          <a:pt x="195162" y="21735"/>
                          <a:pt x="181230" y="340365"/>
                          <a:pt x="181230" y="340365"/>
                        </a:cubicBezTo>
                        <a:close/>
                      </a:path>
                    </a:pathLst>
                  </a:custGeom>
                  <a:solidFill>
                    <a:srgbClr val="D68A25"/>
                  </a:solidFill>
                  <a:ln w="1995" cap="flat">
                    <a:noFill/>
                    <a:prstDash val="solid"/>
                    <a:miter/>
                  </a:ln>
                </p:spPr>
                <p:txBody>
                  <a:bodyPr rtlCol="0" anchor="ctr"/>
                  <a:lstStyle/>
                  <a:p>
                    <a:endParaRPr lang="zh-CN" altLang="en-US"/>
                  </a:p>
                </p:txBody>
              </p:sp>
              <p:grpSp>
                <p:nvGrpSpPr>
                  <p:cNvPr id="2405" name="组合 2404"/>
                  <p:cNvGrpSpPr/>
                  <p:nvPr/>
                </p:nvGrpSpPr>
                <p:grpSpPr>
                  <a:xfrm>
                    <a:off x="3766016" y="4673579"/>
                    <a:ext cx="1886728" cy="544548"/>
                    <a:chOff x="3766016" y="4673579"/>
                    <a:chExt cx="1886728" cy="544548"/>
                  </a:xfrm>
                  <a:solidFill>
                    <a:srgbClr val="FFFFFF">
                      <a:alpha val="35000"/>
                    </a:srgbClr>
                  </a:solidFill>
                </p:grpSpPr>
                <p:sp>
                  <p:nvSpPr>
                    <p:cNvPr id="2406" name="任意多边形 34"/>
                    <p:cNvSpPr/>
                    <p:nvPr/>
                  </p:nvSpPr>
                  <p:spPr>
                    <a:xfrm>
                      <a:off x="3766016"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7" name="任意多边形 35"/>
                    <p:cNvSpPr/>
                    <p:nvPr/>
                  </p:nvSpPr>
                  <p:spPr>
                    <a:xfrm>
                      <a:off x="3927706"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8" name="任意多边形 36"/>
                    <p:cNvSpPr/>
                    <p:nvPr/>
                  </p:nvSpPr>
                  <p:spPr>
                    <a:xfrm>
                      <a:off x="5432714"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9" name="任意多边形 37"/>
                    <p:cNvSpPr/>
                    <p:nvPr/>
                  </p:nvSpPr>
                  <p:spPr>
                    <a:xfrm>
                      <a:off x="5594403"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grpSp>
            </p:grpSp>
            <p:grpSp>
              <p:nvGrpSpPr>
                <p:cNvPr id="2031" name="组合 2030"/>
                <p:cNvGrpSpPr/>
                <p:nvPr/>
              </p:nvGrpSpPr>
              <p:grpSpPr>
                <a:xfrm>
                  <a:off x="3902657" y="2378843"/>
                  <a:ext cx="3707431" cy="2269327"/>
                  <a:chOff x="3902657" y="2378843"/>
                  <a:chExt cx="3707431" cy="2269327"/>
                </a:xfrm>
              </p:grpSpPr>
              <p:sp>
                <p:nvSpPr>
                  <p:cNvPr id="2380" name="任意多边形 39"/>
                  <p:cNvSpPr/>
                  <p:nvPr/>
                </p:nvSpPr>
                <p:spPr>
                  <a:xfrm>
                    <a:off x="6301301" y="2417963"/>
                    <a:ext cx="344017" cy="131711"/>
                  </a:xfrm>
                  <a:custGeom>
                    <a:avLst/>
                    <a:gdLst>
                      <a:gd name="connsiteX0" fmla="*/ 344017 w 344017"/>
                      <a:gd name="connsiteY0" fmla="*/ 65786 h 131711"/>
                      <a:gd name="connsiteX1" fmla="*/ 172029 w 344017"/>
                      <a:gd name="connsiteY1" fmla="*/ 131711 h 131711"/>
                      <a:gd name="connsiteX2" fmla="*/ 0 w 344017"/>
                      <a:gd name="connsiteY2" fmla="*/ 65926 h 131711"/>
                      <a:gd name="connsiteX3" fmla="*/ 171989 w 344017"/>
                      <a:gd name="connsiteY3" fmla="*/ 0 h 131711"/>
                      <a:gd name="connsiteX4" fmla="*/ 344017 w 344017"/>
                      <a:gd name="connsiteY4" fmla="*/ 65786 h 1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017" h="131711">
                        <a:moveTo>
                          <a:pt x="344017" y="65786"/>
                        </a:moveTo>
                        <a:cubicBezTo>
                          <a:pt x="344037" y="102152"/>
                          <a:pt x="267034" y="131671"/>
                          <a:pt x="172029" y="131711"/>
                        </a:cubicBezTo>
                        <a:cubicBezTo>
                          <a:pt x="77042" y="131751"/>
                          <a:pt x="20" y="102291"/>
                          <a:pt x="0" y="65926"/>
                        </a:cubicBezTo>
                        <a:cubicBezTo>
                          <a:pt x="-20" y="29560"/>
                          <a:pt x="76983" y="40"/>
                          <a:pt x="171989" y="0"/>
                        </a:cubicBezTo>
                        <a:cubicBezTo>
                          <a:pt x="266975" y="-40"/>
                          <a:pt x="344017" y="29400"/>
                          <a:pt x="344017" y="65786"/>
                        </a:cubicBezTo>
                        <a:close/>
                      </a:path>
                    </a:pathLst>
                  </a:custGeom>
                  <a:solidFill>
                    <a:srgbClr val="24536F"/>
                  </a:solidFill>
                  <a:ln w="1995" cap="flat">
                    <a:noFill/>
                    <a:prstDash val="solid"/>
                    <a:miter/>
                  </a:ln>
                </p:spPr>
                <p:txBody>
                  <a:bodyPr rtlCol="0" anchor="ctr"/>
                  <a:lstStyle/>
                  <a:p>
                    <a:endParaRPr lang="zh-CN" altLang="en-US"/>
                  </a:p>
                </p:txBody>
              </p:sp>
              <p:sp>
                <p:nvSpPr>
                  <p:cNvPr id="2381" name="任意多边形 40"/>
                  <p:cNvSpPr/>
                  <p:nvPr/>
                </p:nvSpPr>
                <p:spPr>
                  <a:xfrm>
                    <a:off x="5210866" y="2496104"/>
                    <a:ext cx="2399222" cy="1948881"/>
                  </a:xfrm>
                  <a:custGeom>
                    <a:avLst/>
                    <a:gdLst>
                      <a:gd name="connsiteX0" fmla="*/ 953653 w 2399222"/>
                      <a:gd name="connsiteY0" fmla="*/ 1948882 h 1948881"/>
                      <a:gd name="connsiteX1" fmla="*/ 2367847 w 2399222"/>
                      <a:gd name="connsiteY1" fmla="*/ 1948882 h 1948881"/>
                      <a:gd name="connsiteX2" fmla="*/ 2399222 w 2399222"/>
                      <a:gd name="connsiteY2" fmla="*/ 1921338 h 1948881"/>
                      <a:gd name="connsiteX3" fmla="*/ 1458223 w 2399222"/>
                      <a:gd name="connsiteY3" fmla="*/ 0 h 1948881"/>
                      <a:gd name="connsiteX4" fmla="*/ 0 w 2399222"/>
                      <a:gd name="connsiteY4" fmla="*/ 0 h 19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222" h="1948881">
                        <a:moveTo>
                          <a:pt x="953653" y="1948882"/>
                        </a:moveTo>
                        <a:lnTo>
                          <a:pt x="2367847" y="1948882"/>
                        </a:lnTo>
                        <a:lnTo>
                          <a:pt x="2399222" y="1921338"/>
                        </a:lnTo>
                        <a:lnTo>
                          <a:pt x="1458223" y="0"/>
                        </a:lnTo>
                        <a:lnTo>
                          <a:pt x="0" y="0"/>
                        </a:lnTo>
                        <a:close/>
                      </a:path>
                    </a:pathLst>
                  </a:custGeom>
                  <a:solidFill>
                    <a:srgbClr val="24536F"/>
                  </a:solidFill>
                  <a:ln w="1995" cap="flat">
                    <a:noFill/>
                    <a:prstDash val="solid"/>
                    <a:miter/>
                  </a:ln>
                </p:spPr>
                <p:txBody>
                  <a:bodyPr rtlCol="0" anchor="ctr"/>
                  <a:lstStyle/>
                  <a:p>
                    <a:endParaRPr lang="zh-CN" altLang="en-US"/>
                  </a:p>
                </p:txBody>
              </p:sp>
              <p:sp>
                <p:nvSpPr>
                  <p:cNvPr id="2382" name="任意多边形 41"/>
                  <p:cNvSpPr/>
                  <p:nvPr/>
                </p:nvSpPr>
                <p:spPr>
                  <a:xfrm>
                    <a:off x="5042789" y="2496104"/>
                    <a:ext cx="2450178" cy="2024666"/>
                  </a:xfrm>
                  <a:custGeom>
                    <a:avLst/>
                    <a:gdLst>
                      <a:gd name="connsiteX0" fmla="*/ 991915 w 2450178"/>
                      <a:gd name="connsiteY0" fmla="*/ 2024667 h 2024666"/>
                      <a:gd name="connsiteX1" fmla="*/ 2450178 w 2450178"/>
                      <a:gd name="connsiteY1" fmla="*/ 2024667 h 2024666"/>
                      <a:gd name="connsiteX2" fmla="*/ 1458323 w 2450178"/>
                      <a:gd name="connsiteY2" fmla="*/ 0 h 2024666"/>
                      <a:gd name="connsiteX3" fmla="*/ 0 w 2450178"/>
                      <a:gd name="connsiteY3" fmla="*/ 0 h 2024666"/>
                    </a:gdLst>
                    <a:ahLst/>
                    <a:cxnLst>
                      <a:cxn ang="0">
                        <a:pos x="connsiteX0" y="connsiteY0"/>
                      </a:cxn>
                      <a:cxn ang="0">
                        <a:pos x="connsiteX1" y="connsiteY1"/>
                      </a:cxn>
                      <a:cxn ang="0">
                        <a:pos x="connsiteX2" y="connsiteY2"/>
                      </a:cxn>
                      <a:cxn ang="0">
                        <a:pos x="connsiteX3" y="connsiteY3"/>
                      </a:cxn>
                    </a:cxnLst>
                    <a:rect l="l" t="t" r="r" b="b"/>
                    <a:pathLst>
                      <a:path w="2450178" h="2024666">
                        <a:moveTo>
                          <a:pt x="991915" y="2024667"/>
                        </a:moveTo>
                        <a:lnTo>
                          <a:pt x="2450178" y="2024667"/>
                        </a:lnTo>
                        <a:lnTo>
                          <a:pt x="1458323" y="0"/>
                        </a:lnTo>
                        <a:lnTo>
                          <a:pt x="0" y="0"/>
                        </a:lnTo>
                        <a:close/>
                      </a:path>
                    </a:pathLst>
                  </a:custGeom>
                  <a:solidFill>
                    <a:srgbClr val="E5E5E5"/>
                  </a:solidFill>
                  <a:ln w="1995" cap="flat">
                    <a:noFill/>
                    <a:prstDash val="solid"/>
                    <a:miter/>
                  </a:ln>
                </p:spPr>
                <p:txBody>
                  <a:bodyPr rtlCol="0" anchor="ctr"/>
                  <a:lstStyle/>
                  <a:p>
                    <a:endParaRPr lang="zh-CN" altLang="en-US"/>
                  </a:p>
                </p:txBody>
              </p:sp>
              <p:sp>
                <p:nvSpPr>
                  <p:cNvPr id="2383" name="任意多边形 42"/>
                  <p:cNvSpPr/>
                  <p:nvPr/>
                </p:nvSpPr>
                <p:spPr>
                  <a:xfrm>
                    <a:off x="5136358" y="2496104"/>
                    <a:ext cx="2199509" cy="2058602"/>
                  </a:xfrm>
                  <a:custGeom>
                    <a:avLst/>
                    <a:gdLst>
                      <a:gd name="connsiteX0" fmla="*/ 797392 w 2199509"/>
                      <a:gd name="connsiteY0" fmla="*/ 2045544 h 2058602"/>
                      <a:gd name="connsiteX1" fmla="*/ 2199510 w 2199509"/>
                      <a:gd name="connsiteY1" fmla="*/ 2058418 h 2058602"/>
                      <a:gd name="connsiteX2" fmla="*/ 1364754 w 2199509"/>
                      <a:gd name="connsiteY2" fmla="*/ 0 h 2058602"/>
                      <a:gd name="connsiteX3" fmla="*/ 0 w 2199509"/>
                      <a:gd name="connsiteY3" fmla="*/ 23572 h 2058602"/>
                      <a:gd name="connsiteX4" fmla="*/ 797392 w 2199509"/>
                      <a:gd name="connsiteY4" fmla="*/ 2045544 h 205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509" h="2058602">
                        <a:moveTo>
                          <a:pt x="797392" y="2045544"/>
                        </a:moveTo>
                        <a:cubicBezTo>
                          <a:pt x="825715" y="2044666"/>
                          <a:pt x="2064027" y="2060474"/>
                          <a:pt x="2199510" y="2058418"/>
                        </a:cubicBezTo>
                        <a:cubicBezTo>
                          <a:pt x="1957824" y="1600393"/>
                          <a:pt x="1430939" y="403696"/>
                          <a:pt x="1364754" y="0"/>
                        </a:cubicBezTo>
                        <a:lnTo>
                          <a:pt x="0" y="23572"/>
                        </a:lnTo>
                        <a:cubicBezTo>
                          <a:pt x="85765" y="422478"/>
                          <a:pt x="579198" y="1661089"/>
                          <a:pt x="797392" y="2045544"/>
                        </a:cubicBezTo>
                        <a:close/>
                      </a:path>
                    </a:pathLst>
                  </a:custGeom>
                  <a:solidFill>
                    <a:srgbClr val="DDDDDD"/>
                  </a:solidFill>
                  <a:ln w="1995" cap="flat">
                    <a:noFill/>
                    <a:prstDash val="solid"/>
                    <a:miter/>
                  </a:ln>
                </p:spPr>
                <p:txBody>
                  <a:bodyPr rtlCol="0" anchor="ctr"/>
                  <a:lstStyle/>
                  <a:p>
                    <a:endParaRPr lang="zh-CN" altLang="en-US"/>
                  </a:p>
                </p:txBody>
              </p:sp>
              <p:sp>
                <p:nvSpPr>
                  <p:cNvPr id="2384" name="任意多边形 43"/>
                  <p:cNvSpPr/>
                  <p:nvPr/>
                </p:nvSpPr>
                <p:spPr>
                  <a:xfrm>
                    <a:off x="6492650" y="2496104"/>
                    <a:ext cx="843218" cy="2058417"/>
                  </a:xfrm>
                  <a:custGeom>
                    <a:avLst/>
                    <a:gdLst>
                      <a:gd name="connsiteX0" fmla="*/ 760687 w 843218"/>
                      <a:gd name="connsiteY0" fmla="*/ 2057500 h 2058417"/>
                      <a:gd name="connsiteX1" fmla="*/ 843219 w 843218"/>
                      <a:gd name="connsiteY1" fmla="*/ 2058418 h 2058417"/>
                      <a:gd name="connsiteX2" fmla="*/ 8463 w 843218"/>
                      <a:gd name="connsiteY2" fmla="*/ 0 h 2058417"/>
                      <a:gd name="connsiteX3" fmla="*/ 0 w 843218"/>
                      <a:gd name="connsiteY3" fmla="*/ 938 h 2058417"/>
                      <a:gd name="connsiteX4" fmla="*/ 760687 w 843218"/>
                      <a:gd name="connsiteY4" fmla="*/ 2057500 h 2058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218" h="2058417">
                        <a:moveTo>
                          <a:pt x="760687" y="2057500"/>
                        </a:moveTo>
                        <a:lnTo>
                          <a:pt x="843219" y="2058418"/>
                        </a:lnTo>
                        <a:cubicBezTo>
                          <a:pt x="626282" y="1540276"/>
                          <a:pt x="144146" y="425611"/>
                          <a:pt x="8463" y="0"/>
                        </a:cubicBezTo>
                        <a:lnTo>
                          <a:pt x="0" y="938"/>
                        </a:lnTo>
                        <a:cubicBezTo>
                          <a:pt x="93130" y="434214"/>
                          <a:pt x="545926" y="1584206"/>
                          <a:pt x="760687" y="2057500"/>
                        </a:cubicBezTo>
                        <a:close/>
                      </a:path>
                    </a:pathLst>
                  </a:custGeom>
                  <a:solidFill>
                    <a:srgbClr val="FFFFFF"/>
                  </a:solidFill>
                  <a:ln w="1995" cap="flat">
                    <a:noFill/>
                    <a:prstDash val="solid"/>
                    <a:miter/>
                  </a:ln>
                </p:spPr>
                <p:txBody>
                  <a:bodyPr rtlCol="0" anchor="ctr"/>
                  <a:lstStyle/>
                  <a:p>
                    <a:endParaRPr lang="zh-CN" altLang="en-US"/>
                  </a:p>
                </p:txBody>
              </p:sp>
              <p:sp>
                <p:nvSpPr>
                  <p:cNvPr id="2385" name="任意多边形 44"/>
                  <p:cNvSpPr/>
                  <p:nvPr/>
                </p:nvSpPr>
                <p:spPr>
                  <a:xfrm>
                    <a:off x="4854853" y="2379441"/>
                    <a:ext cx="1673144" cy="133884"/>
                  </a:xfrm>
                  <a:custGeom>
                    <a:avLst/>
                    <a:gdLst>
                      <a:gd name="connsiteX0" fmla="*/ 216817 w 1673144"/>
                      <a:gd name="connsiteY0" fmla="*/ 1000 h 133884"/>
                      <a:gd name="connsiteX1" fmla="*/ 178296 w 1673144"/>
                      <a:gd name="connsiteY1" fmla="*/ 2 h 133884"/>
                      <a:gd name="connsiteX2" fmla="*/ 259 w 1673144"/>
                      <a:gd name="connsiteY2" fmla="*/ 118999 h 133884"/>
                      <a:gd name="connsiteX3" fmla="*/ 0 w 1673144"/>
                      <a:gd name="connsiteY3" fmla="*/ 131773 h 133884"/>
                      <a:gd name="connsiteX4" fmla="*/ 1458163 w 1673144"/>
                      <a:gd name="connsiteY4" fmla="*/ 131174 h 133884"/>
                      <a:gd name="connsiteX5" fmla="*/ 1673144 w 1673144"/>
                      <a:gd name="connsiteY5" fmla="*/ 1000 h 133884"/>
                      <a:gd name="connsiteX6" fmla="*/ 216817 w 1673144"/>
                      <a:gd name="connsiteY6" fmla="*/ 1000 h 13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3144" h="133884">
                        <a:moveTo>
                          <a:pt x="216817" y="1000"/>
                        </a:moveTo>
                        <a:cubicBezTo>
                          <a:pt x="204383" y="141"/>
                          <a:pt x="191549" y="-18"/>
                          <a:pt x="178296" y="2"/>
                        </a:cubicBezTo>
                        <a:cubicBezTo>
                          <a:pt x="79937" y="42"/>
                          <a:pt x="220" y="18643"/>
                          <a:pt x="259" y="118999"/>
                        </a:cubicBezTo>
                        <a:lnTo>
                          <a:pt x="0" y="131773"/>
                        </a:lnTo>
                        <a:cubicBezTo>
                          <a:pt x="0" y="131773"/>
                          <a:pt x="1436048" y="136902"/>
                          <a:pt x="1458163" y="131174"/>
                        </a:cubicBezTo>
                        <a:cubicBezTo>
                          <a:pt x="1487823" y="29461"/>
                          <a:pt x="1504988" y="17905"/>
                          <a:pt x="1673144" y="1000"/>
                        </a:cubicBezTo>
                        <a:lnTo>
                          <a:pt x="216817" y="1000"/>
                        </a:lnTo>
                        <a:close/>
                      </a:path>
                    </a:pathLst>
                  </a:custGeom>
                  <a:solidFill>
                    <a:srgbClr val="006EA5"/>
                  </a:solidFill>
                  <a:ln w="1995" cap="flat">
                    <a:noFill/>
                    <a:prstDash val="solid"/>
                    <a:miter/>
                  </a:ln>
                </p:spPr>
                <p:txBody>
                  <a:bodyPr rtlCol="0" anchor="ctr"/>
                  <a:lstStyle/>
                  <a:p>
                    <a:endParaRPr lang="zh-CN" altLang="en-US"/>
                  </a:p>
                </p:txBody>
              </p:sp>
              <p:sp>
                <p:nvSpPr>
                  <p:cNvPr id="2386" name="任意多边形 45"/>
                  <p:cNvSpPr/>
                  <p:nvPr/>
                </p:nvSpPr>
                <p:spPr>
                  <a:xfrm>
                    <a:off x="6501112" y="2496104"/>
                    <a:ext cx="1077600" cy="2024666"/>
                  </a:xfrm>
                  <a:custGeom>
                    <a:avLst/>
                    <a:gdLst>
                      <a:gd name="connsiteX0" fmla="*/ 991855 w 1077600"/>
                      <a:gd name="connsiteY0" fmla="*/ 2024667 h 2024666"/>
                      <a:gd name="connsiteX1" fmla="*/ 1077601 w 1077600"/>
                      <a:gd name="connsiteY1" fmla="*/ 1948882 h 2024666"/>
                      <a:gd name="connsiteX2" fmla="*/ 123947 w 1077600"/>
                      <a:gd name="connsiteY2" fmla="*/ 0 h 2024666"/>
                      <a:gd name="connsiteX3" fmla="*/ 0 w 1077600"/>
                      <a:gd name="connsiteY3" fmla="*/ 0 h 2024666"/>
                    </a:gdLst>
                    <a:ahLst/>
                    <a:cxnLst>
                      <a:cxn ang="0">
                        <a:pos x="connsiteX0" y="connsiteY0"/>
                      </a:cxn>
                      <a:cxn ang="0">
                        <a:pos x="connsiteX1" y="connsiteY1"/>
                      </a:cxn>
                      <a:cxn ang="0">
                        <a:pos x="connsiteX2" y="connsiteY2"/>
                      </a:cxn>
                      <a:cxn ang="0">
                        <a:pos x="connsiteX3" y="connsiteY3"/>
                      </a:cxn>
                    </a:cxnLst>
                    <a:rect l="l" t="t" r="r" b="b"/>
                    <a:pathLst>
                      <a:path w="1077600" h="2024666">
                        <a:moveTo>
                          <a:pt x="991855" y="2024667"/>
                        </a:moveTo>
                        <a:lnTo>
                          <a:pt x="1077601" y="1948882"/>
                        </a:lnTo>
                        <a:lnTo>
                          <a:pt x="123947" y="0"/>
                        </a:lnTo>
                        <a:lnTo>
                          <a:pt x="0" y="0"/>
                        </a:lnTo>
                        <a:close/>
                      </a:path>
                    </a:pathLst>
                  </a:custGeom>
                  <a:solidFill>
                    <a:srgbClr val="FFFFFF"/>
                  </a:solidFill>
                  <a:ln w="1995" cap="flat">
                    <a:noFill/>
                    <a:prstDash val="solid"/>
                    <a:miter/>
                  </a:ln>
                </p:spPr>
                <p:txBody>
                  <a:bodyPr rtlCol="0" anchor="ctr"/>
                  <a:lstStyle/>
                  <a:p>
                    <a:endParaRPr lang="zh-CN" altLang="en-US"/>
                  </a:p>
                </p:txBody>
              </p:sp>
              <p:sp>
                <p:nvSpPr>
                  <p:cNvPr id="2387" name="任意多边形 46"/>
                  <p:cNvSpPr/>
                  <p:nvPr/>
                </p:nvSpPr>
                <p:spPr>
                  <a:xfrm>
                    <a:off x="6625060" y="2496104"/>
                    <a:ext cx="985029" cy="1948881"/>
                  </a:xfrm>
                  <a:custGeom>
                    <a:avLst/>
                    <a:gdLst>
                      <a:gd name="connsiteX0" fmla="*/ 985029 w 985029"/>
                      <a:gd name="connsiteY0" fmla="*/ 1921338 h 1948881"/>
                      <a:gd name="connsiteX1" fmla="*/ 953653 w 985029"/>
                      <a:gd name="connsiteY1" fmla="*/ 1948882 h 1948881"/>
                      <a:gd name="connsiteX2" fmla="*/ 0 w 985029"/>
                      <a:gd name="connsiteY2" fmla="*/ 0 h 1948881"/>
                      <a:gd name="connsiteX3" fmla="*/ 44030 w 985029"/>
                      <a:gd name="connsiteY3" fmla="*/ 0 h 1948881"/>
                    </a:gdLst>
                    <a:ahLst/>
                    <a:cxnLst>
                      <a:cxn ang="0">
                        <a:pos x="connsiteX0" y="connsiteY0"/>
                      </a:cxn>
                      <a:cxn ang="0">
                        <a:pos x="connsiteX1" y="connsiteY1"/>
                      </a:cxn>
                      <a:cxn ang="0">
                        <a:pos x="connsiteX2" y="connsiteY2"/>
                      </a:cxn>
                      <a:cxn ang="0">
                        <a:pos x="connsiteX3" y="connsiteY3"/>
                      </a:cxn>
                    </a:cxnLst>
                    <a:rect l="l" t="t" r="r" b="b"/>
                    <a:pathLst>
                      <a:path w="985029" h="1948881">
                        <a:moveTo>
                          <a:pt x="985029" y="1921338"/>
                        </a:moveTo>
                        <a:lnTo>
                          <a:pt x="953653" y="1948882"/>
                        </a:lnTo>
                        <a:lnTo>
                          <a:pt x="0" y="0"/>
                        </a:lnTo>
                        <a:lnTo>
                          <a:pt x="44030" y="0"/>
                        </a:lnTo>
                        <a:close/>
                      </a:path>
                    </a:pathLst>
                  </a:custGeom>
                  <a:solidFill>
                    <a:srgbClr val="61AACE"/>
                  </a:solidFill>
                  <a:ln w="1995" cap="flat">
                    <a:noFill/>
                    <a:prstDash val="solid"/>
                    <a:miter/>
                  </a:ln>
                </p:spPr>
                <p:txBody>
                  <a:bodyPr rtlCol="0" anchor="ctr"/>
                  <a:lstStyle/>
                  <a:p>
                    <a:endParaRPr lang="zh-CN" altLang="en-US"/>
                  </a:p>
                </p:txBody>
              </p:sp>
              <p:sp>
                <p:nvSpPr>
                  <p:cNvPr id="2388" name="任意多边形 47"/>
                  <p:cNvSpPr/>
                  <p:nvPr/>
                </p:nvSpPr>
                <p:spPr>
                  <a:xfrm>
                    <a:off x="5381413" y="2682467"/>
                    <a:ext cx="1601267" cy="1763875"/>
                  </a:xfrm>
                  <a:custGeom>
                    <a:avLst/>
                    <a:gdLst>
                      <a:gd name="connsiteX0" fmla="*/ 1600718 w 1601267"/>
                      <a:gd name="connsiteY0" fmla="*/ 1755573 h 1763875"/>
                      <a:gd name="connsiteX1" fmla="*/ 923939 w 1601267"/>
                      <a:gd name="connsiteY1" fmla="*/ 13868 h 1763875"/>
                      <a:gd name="connsiteX2" fmla="*/ 917333 w 1601267"/>
                      <a:gd name="connsiteY2" fmla="*/ 10255 h 1763875"/>
                      <a:gd name="connsiteX3" fmla="*/ 914039 w 1601267"/>
                      <a:gd name="connsiteY3" fmla="*/ 17501 h 1763875"/>
                      <a:gd name="connsiteX4" fmla="*/ 1591377 w 1601267"/>
                      <a:gd name="connsiteY4" fmla="*/ 1760722 h 1763875"/>
                      <a:gd name="connsiteX5" fmla="*/ 1596047 w 1601267"/>
                      <a:gd name="connsiteY5" fmla="*/ 1763876 h 1763875"/>
                      <a:gd name="connsiteX6" fmla="*/ 1598383 w 1601267"/>
                      <a:gd name="connsiteY6" fmla="*/ 1763277 h 1763875"/>
                      <a:gd name="connsiteX7" fmla="*/ 1600718 w 1601267"/>
                      <a:gd name="connsiteY7" fmla="*/ 1755573 h 1763875"/>
                      <a:gd name="connsiteX8" fmla="*/ 771111 w 1601267"/>
                      <a:gd name="connsiteY8" fmla="*/ 3908 h 1763875"/>
                      <a:gd name="connsiteX9" fmla="*/ 764505 w 1601267"/>
                      <a:gd name="connsiteY9" fmla="*/ 276 h 1763875"/>
                      <a:gd name="connsiteX10" fmla="*/ 761211 w 1601267"/>
                      <a:gd name="connsiteY10" fmla="*/ 7521 h 1763875"/>
                      <a:gd name="connsiteX11" fmla="*/ 1438569 w 1601267"/>
                      <a:gd name="connsiteY11" fmla="*/ 1750742 h 1763875"/>
                      <a:gd name="connsiteX12" fmla="*/ 1443239 w 1601267"/>
                      <a:gd name="connsiteY12" fmla="*/ 1753896 h 1763875"/>
                      <a:gd name="connsiteX13" fmla="*/ 1445574 w 1601267"/>
                      <a:gd name="connsiteY13" fmla="*/ 1753277 h 1763875"/>
                      <a:gd name="connsiteX14" fmla="*/ 1447890 w 1601267"/>
                      <a:gd name="connsiteY14" fmla="*/ 1745593 h 1763875"/>
                      <a:gd name="connsiteX15" fmla="*/ 771111 w 1601267"/>
                      <a:gd name="connsiteY15" fmla="*/ 3908 h 1763875"/>
                      <a:gd name="connsiteX16" fmla="*/ 626686 w 1601267"/>
                      <a:gd name="connsiteY16" fmla="*/ 3968 h 1763875"/>
                      <a:gd name="connsiteX17" fmla="*/ 620080 w 1601267"/>
                      <a:gd name="connsiteY17" fmla="*/ 356 h 1763875"/>
                      <a:gd name="connsiteX18" fmla="*/ 616786 w 1601267"/>
                      <a:gd name="connsiteY18" fmla="*/ 7601 h 1763875"/>
                      <a:gd name="connsiteX19" fmla="*/ 1294144 w 1601267"/>
                      <a:gd name="connsiteY19" fmla="*/ 1750822 h 1763875"/>
                      <a:gd name="connsiteX20" fmla="*/ 1298814 w 1601267"/>
                      <a:gd name="connsiteY20" fmla="*/ 1753976 h 1763875"/>
                      <a:gd name="connsiteX21" fmla="*/ 1301149 w 1601267"/>
                      <a:gd name="connsiteY21" fmla="*/ 1753377 h 1763875"/>
                      <a:gd name="connsiteX22" fmla="*/ 1303465 w 1601267"/>
                      <a:gd name="connsiteY22" fmla="*/ 1745673 h 1763875"/>
                      <a:gd name="connsiteX23" fmla="*/ 626686 w 1601267"/>
                      <a:gd name="connsiteY23" fmla="*/ 3968 h 1763875"/>
                      <a:gd name="connsiteX24" fmla="*/ 475195 w 1601267"/>
                      <a:gd name="connsiteY24" fmla="*/ 4028 h 1763875"/>
                      <a:gd name="connsiteX25" fmla="*/ 468609 w 1601267"/>
                      <a:gd name="connsiteY25" fmla="*/ 416 h 1763875"/>
                      <a:gd name="connsiteX26" fmla="*/ 465316 w 1601267"/>
                      <a:gd name="connsiteY26" fmla="*/ 7661 h 1763875"/>
                      <a:gd name="connsiteX27" fmla="*/ 1142673 w 1601267"/>
                      <a:gd name="connsiteY27" fmla="*/ 1750882 h 1763875"/>
                      <a:gd name="connsiteX28" fmla="*/ 1147343 w 1601267"/>
                      <a:gd name="connsiteY28" fmla="*/ 1754036 h 1763875"/>
                      <a:gd name="connsiteX29" fmla="*/ 1149679 w 1601267"/>
                      <a:gd name="connsiteY29" fmla="*/ 1753437 h 1763875"/>
                      <a:gd name="connsiteX30" fmla="*/ 1151994 w 1601267"/>
                      <a:gd name="connsiteY30" fmla="*/ 1745733 h 1763875"/>
                      <a:gd name="connsiteX31" fmla="*/ 475195 w 1601267"/>
                      <a:gd name="connsiteY31" fmla="*/ 4028 h 1763875"/>
                      <a:gd name="connsiteX32" fmla="*/ 316659 w 1601267"/>
                      <a:gd name="connsiteY32" fmla="*/ 4108 h 1763875"/>
                      <a:gd name="connsiteX33" fmla="*/ 310072 w 1601267"/>
                      <a:gd name="connsiteY33" fmla="*/ 475 h 1763875"/>
                      <a:gd name="connsiteX34" fmla="*/ 306779 w 1601267"/>
                      <a:gd name="connsiteY34" fmla="*/ 7721 h 1763875"/>
                      <a:gd name="connsiteX35" fmla="*/ 984117 w 1601267"/>
                      <a:gd name="connsiteY35" fmla="*/ 1750942 h 1763875"/>
                      <a:gd name="connsiteX36" fmla="*/ 988787 w 1601267"/>
                      <a:gd name="connsiteY36" fmla="*/ 1754096 h 1763875"/>
                      <a:gd name="connsiteX37" fmla="*/ 991122 w 1601267"/>
                      <a:gd name="connsiteY37" fmla="*/ 1753497 h 1763875"/>
                      <a:gd name="connsiteX38" fmla="*/ 993437 w 1601267"/>
                      <a:gd name="connsiteY38" fmla="*/ 1745812 h 1763875"/>
                      <a:gd name="connsiteX39" fmla="*/ 316659 w 1601267"/>
                      <a:gd name="connsiteY39" fmla="*/ 4108 h 1763875"/>
                      <a:gd name="connsiteX40" fmla="*/ 161635 w 1601267"/>
                      <a:gd name="connsiteY40" fmla="*/ 4168 h 1763875"/>
                      <a:gd name="connsiteX41" fmla="*/ 155049 w 1601267"/>
                      <a:gd name="connsiteY41" fmla="*/ 535 h 1763875"/>
                      <a:gd name="connsiteX42" fmla="*/ 151756 w 1601267"/>
                      <a:gd name="connsiteY42" fmla="*/ 7780 h 1763875"/>
                      <a:gd name="connsiteX43" fmla="*/ 829113 w 1601267"/>
                      <a:gd name="connsiteY43" fmla="*/ 1751002 h 1763875"/>
                      <a:gd name="connsiteX44" fmla="*/ 833783 w 1601267"/>
                      <a:gd name="connsiteY44" fmla="*/ 1754156 h 1763875"/>
                      <a:gd name="connsiteX45" fmla="*/ 836118 w 1601267"/>
                      <a:gd name="connsiteY45" fmla="*/ 1753537 h 1763875"/>
                      <a:gd name="connsiteX46" fmla="*/ 838434 w 1601267"/>
                      <a:gd name="connsiteY46" fmla="*/ 1745852 h 1763875"/>
                      <a:gd name="connsiteX47" fmla="*/ 161635 w 1601267"/>
                      <a:gd name="connsiteY47" fmla="*/ 4168 h 1763875"/>
                      <a:gd name="connsiteX48" fmla="*/ 10165 w 1601267"/>
                      <a:gd name="connsiteY48" fmla="*/ 4228 h 1763875"/>
                      <a:gd name="connsiteX49" fmla="*/ 3558 w 1601267"/>
                      <a:gd name="connsiteY49" fmla="*/ 595 h 1763875"/>
                      <a:gd name="connsiteX50" fmla="*/ 265 w 1601267"/>
                      <a:gd name="connsiteY50" fmla="*/ 7840 h 1763875"/>
                      <a:gd name="connsiteX51" fmla="*/ 677622 w 1601267"/>
                      <a:gd name="connsiteY51" fmla="*/ 1751062 h 1763875"/>
                      <a:gd name="connsiteX52" fmla="*/ 682293 w 1601267"/>
                      <a:gd name="connsiteY52" fmla="*/ 1754216 h 1763875"/>
                      <a:gd name="connsiteX53" fmla="*/ 684628 w 1601267"/>
                      <a:gd name="connsiteY53" fmla="*/ 1753597 h 1763875"/>
                      <a:gd name="connsiteX54" fmla="*/ 686943 w 1601267"/>
                      <a:gd name="connsiteY54" fmla="*/ 1745912 h 1763875"/>
                      <a:gd name="connsiteX55" fmla="*/ 10165 w 1601267"/>
                      <a:gd name="connsiteY55" fmla="*/ 4228 h 17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01267" h="1763875">
                        <a:moveTo>
                          <a:pt x="1600718" y="1755573"/>
                        </a:moveTo>
                        <a:cubicBezTo>
                          <a:pt x="1393181" y="1304434"/>
                          <a:pt x="1064213" y="478200"/>
                          <a:pt x="923939" y="13868"/>
                        </a:cubicBezTo>
                        <a:cubicBezTo>
                          <a:pt x="923041" y="10894"/>
                          <a:pt x="920067" y="9257"/>
                          <a:pt x="917333" y="10255"/>
                        </a:cubicBezTo>
                        <a:cubicBezTo>
                          <a:pt x="914598" y="11233"/>
                          <a:pt x="913141" y="14487"/>
                          <a:pt x="914039" y="17501"/>
                        </a:cubicBezTo>
                        <a:cubicBezTo>
                          <a:pt x="1054433" y="482272"/>
                          <a:pt x="1383701" y="1309244"/>
                          <a:pt x="1591377" y="1760722"/>
                        </a:cubicBezTo>
                        <a:cubicBezTo>
                          <a:pt x="1592315" y="1762738"/>
                          <a:pt x="1594151" y="1763876"/>
                          <a:pt x="1596047" y="1763876"/>
                        </a:cubicBezTo>
                        <a:cubicBezTo>
                          <a:pt x="1596846" y="1763876"/>
                          <a:pt x="1597644" y="1763676"/>
                          <a:pt x="1598383" y="1763277"/>
                        </a:cubicBezTo>
                        <a:cubicBezTo>
                          <a:pt x="1600977" y="1761820"/>
                          <a:pt x="1601995" y="1758387"/>
                          <a:pt x="1600718" y="1755573"/>
                        </a:cubicBezTo>
                        <a:close/>
                        <a:moveTo>
                          <a:pt x="771111" y="3908"/>
                        </a:moveTo>
                        <a:cubicBezTo>
                          <a:pt x="770193" y="934"/>
                          <a:pt x="767279" y="-682"/>
                          <a:pt x="764505" y="276"/>
                        </a:cubicBezTo>
                        <a:cubicBezTo>
                          <a:pt x="761770" y="1254"/>
                          <a:pt x="760313" y="4507"/>
                          <a:pt x="761211" y="7521"/>
                        </a:cubicBezTo>
                        <a:cubicBezTo>
                          <a:pt x="901645" y="472352"/>
                          <a:pt x="1230913" y="1299304"/>
                          <a:pt x="1438569" y="1750742"/>
                        </a:cubicBezTo>
                        <a:cubicBezTo>
                          <a:pt x="1439507" y="1752758"/>
                          <a:pt x="1441343" y="1753896"/>
                          <a:pt x="1443239" y="1753896"/>
                        </a:cubicBezTo>
                        <a:cubicBezTo>
                          <a:pt x="1444038" y="1753896"/>
                          <a:pt x="1444836" y="1753697"/>
                          <a:pt x="1445574" y="1753277"/>
                        </a:cubicBezTo>
                        <a:cubicBezTo>
                          <a:pt x="1448149" y="1751840"/>
                          <a:pt x="1449167" y="1748407"/>
                          <a:pt x="1447890" y="1745593"/>
                        </a:cubicBezTo>
                        <a:cubicBezTo>
                          <a:pt x="1240413" y="1294514"/>
                          <a:pt x="911405" y="468300"/>
                          <a:pt x="771111" y="3908"/>
                        </a:cubicBezTo>
                        <a:close/>
                        <a:moveTo>
                          <a:pt x="626686" y="3968"/>
                        </a:moveTo>
                        <a:cubicBezTo>
                          <a:pt x="625768" y="994"/>
                          <a:pt x="622794" y="-622"/>
                          <a:pt x="620080" y="356"/>
                        </a:cubicBezTo>
                        <a:cubicBezTo>
                          <a:pt x="617345" y="1334"/>
                          <a:pt x="615888" y="4587"/>
                          <a:pt x="616786" y="7601"/>
                        </a:cubicBezTo>
                        <a:cubicBezTo>
                          <a:pt x="757280" y="472592"/>
                          <a:pt x="1086528" y="1299504"/>
                          <a:pt x="1294144" y="1750822"/>
                        </a:cubicBezTo>
                        <a:cubicBezTo>
                          <a:pt x="1295082" y="1752838"/>
                          <a:pt x="1296918" y="1753976"/>
                          <a:pt x="1298814" y="1753976"/>
                        </a:cubicBezTo>
                        <a:cubicBezTo>
                          <a:pt x="1299613" y="1753976"/>
                          <a:pt x="1300411" y="1753776"/>
                          <a:pt x="1301149" y="1753377"/>
                        </a:cubicBezTo>
                        <a:cubicBezTo>
                          <a:pt x="1303724" y="1751940"/>
                          <a:pt x="1304742" y="1748507"/>
                          <a:pt x="1303465" y="1745673"/>
                        </a:cubicBezTo>
                        <a:cubicBezTo>
                          <a:pt x="1095988" y="1294673"/>
                          <a:pt x="767040" y="468480"/>
                          <a:pt x="626686" y="3968"/>
                        </a:cubicBezTo>
                        <a:close/>
                        <a:moveTo>
                          <a:pt x="475195" y="4028"/>
                        </a:moveTo>
                        <a:cubicBezTo>
                          <a:pt x="474297" y="1054"/>
                          <a:pt x="471323" y="-563"/>
                          <a:pt x="468609" y="416"/>
                        </a:cubicBezTo>
                        <a:cubicBezTo>
                          <a:pt x="465874" y="1394"/>
                          <a:pt x="464417" y="4647"/>
                          <a:pt x="465316" y="7661"/>
                        </a:cubicBezTo>
                        <a:cubicBezTo>
                          <a:pt x="605729" y="472512"/>
                          <a:pt x="935017" y="1299444"/>
                          <a:pt x="1142673" y="1750882"/>
                        </a:cubicBezTo>
                        <a:cubicBezTo>
                          <a:pt x="1143611" y="1752898"/>
                          <a:pt x="1145447" y="1754036"/>
                          <a:pt x="1147343" y="1754036"/>
                        </a:cubicBezTo>
                        <a:cubicBezTo>
                          <a:pt x="1148142" y="1754036"/>
                          <a:pt x="1148920" y="1753836"/>
                          <a:pt x="1149679" y="1753437"/>
                        </a:cubicBezTo>
                        <a:cubicBezTo>
                          <a:pt x="1152253" y="1752000"/>
                          <a:pt x="1153271" y="1748567"/>
                          <a:pt x="1151994" y="1745733"/>
                        </a:cubicBezTo>
                        <a:cubicBezTo>
                          <a:pt x="944477" y="1294653"/>
                          <a:pt x="615469" y="468420"/>
                          <a:pt x="475195" y="4028"/>
                        </a:cubicBezTo>
                        <a:close/>
                        <a:moveTo>
                          <a:pt x="316659" y="4108"/>
                        </a:moveTo>
                        <a:cubicBezTo>
                          <a:pt x="315741" y="1134"/>
                          <a:pt x="312867" y="-483"/>
                          <a:pt x="310072" y="475"/>
                        </a:cubicBezTo>
                        <a:cubicBezTo>
                          <a:pt x="307338" y="1453"/>
                          <a:pt x="305881" y="4707"/>
                          <a:pt x="306779" y="7721"/>
                        </a:cubicBezTo>
                        <a:cubicBezTo>
                          <a:pt x="447173" y="472492"/>
                          <a:pt x="776440" y="1299464"/>
                          <a:pt x="984117" y="1750942"/>
                        </a:cubicBezTo>
                        <a:cubicBezTo>
                          <a:pt x="985055" y="1752958"/>
                          <a:pt x="986891" y="1754096"/>
                          <a:pt x="988787" y="1754096"/>
                        </a:cubicBezTo>
                        <a:cubicBezTo>
                          <a:pt x="989585" y="1754096"/>
                          <a:pt x="990364" y="1753896"/>
                          <a:pt x="991122" y="1753497"/>
                        </a:cubicBezTo>
                        <a:cubicBezTo>
                          <a:pt x="993697" y="1752060"/>
                          <a:pt x="994715" y="1748627"/>
                          <a:pt x="993437" y="1745812"/>
                        </a:cubicBezTo>
                        <a:cubicBezTo>
                          <a:pt x="785901" y="1294653"/>
                          <a:pt x="456933" y="468420"/>
                          <a:pt x="316659" y="4108"/>
                        </a:cubicBezTo>
                        <a:close/>
                        <a:moveTo>
                          <a:pt x="161635" y="4168"/>
                        </a:moveTo>
                        <a:cubicBezTo>
                          <a:pt x="160697" y="1194"/>
                          <a:pt x="157743" y="-423"/>
                          <a:pt x="155049" y="535"/>
                        </a:cubicBezTo>
                        <a:cubicBezTo>
                          <a:pt x="152315" y="1513"/>
                          <a:pt x="150858" y="4767"/>
                          <a:pt x="151756" y="7780"/>
                        </a:cubicBezTo>
                        <a:cubicBezTo>
                          <a:pt x="292249" y="472771"/>
                          <a:pt x="621497" y="1299683"/>
                          <a:pt x="829113" y="1751002"/>
                        </a:cubicBezTo>
                        <a:cubicBezTo>
                          <a:pt x="830051" y="1753018"/>
                          <a:pt x="831887" y="1754156"/>
                          <a:pt x="833783" y="1754156"/>
                        </a:cubicBezTo>
                        <a:cubicBezTo>
                          <a:pt x="834582" y="1754156"/>
                          <a:pt x="835380" y="1753956"/>
                          <a:pt x="836118" y="1753537"/>
                        </a:cubicBezTo>
                        <a:cubicBezTo>
                          <a:pt x="838713" y="1752100"/>
                          <a:pt x="839711" y="1748667"/>
                          <a:pt x="838434" y="1745852"/>
                        </a:cubicBezTo>
                        <a:cubicBezTo>
                          <a:pt x="630957" y="1294873"/>
                          <a:pt x="302009" y="468680"/>
                          <a:pt x="161635" y="4168"/>
                        </a:cubicBezTo>
                        <a:close/>
                        <a:moveTo>
                          <a:pt x="10165" y="4228"/>
                        </a:moveTo>
                        <a:cubicBezTo>
                          <a:pt x="9267" y="1254"/>
                          <a:pt x="6293" y="-363"/>
                          <a:pt x="3558" y="595"/>
                        </a:cubicBezTo>
                        <a:cubicBezTo>
                          <a:pt x="824" y="1573"/>
                          <a:pt x="-633" y="4827"/>
                          <a:pt x="265" y="7840"/>
                        </a:cubicBezTo>
                        <a:cubicBezTo>
                          <a:pt x="140678" y="472692"/>
                          <a:pt x="469966" y="1299623"/>
                          <a:pt x="677622" y="1751062"/>
                        </a:cubicBezTo>
                        <a:cubicBezTo>
                          <a:pt x="678560" y="1753078"/>
                          <a:pt x="680396" y="1754216"/>
                          <a:pt x="682293" y="1754216"/>
                        </a:cubicBezTo>
                        <a:cubicBezTo>
                          <a:pt x="683091" y="1754216"/>
                          <a:pt x="683869" y="1754016"/>
                          <a:pt x="684628" y="1753597"/>
                        </a:cubicBezTo>
                        <a:cubicBezTo>
                          <a:pt x="687203" y="1752160"/>
                          <a:pt x="688221" y="1748727"/>
                          <a:pt x="686943" y="1745912"/>
                        </a:cubicBezTo>
                        <a:cubicBezTo>
                          <a:pt x="479427" y="1294853"/>
                          <a:pt x="150438" y="468620"/>
                          <a:pt x="10165" y="4228"/>
                        </a:cubicBezTo>
                        <a:close/>
                      </a:path>
                    </a:pathLst>
                  </a:custGeom>
                  <a:solidFill>
                    <a:srgbClr val="B5B5B5"/>
                  </a:solidFill>
                  <a:ln w="1995" cap="flat">
                    <a:noFill/>
                    <a:prstDash val="solid"/>
                    <a:miter/>
                  </a:ln>
                </p:spPr>
                <p:txBody>
                  <a:bodyPr rtlCol="0" anchor="ctr"/>
                  <a:lstStyle/>
                  <a:p>
                    <a:endParaRPr lang="zh-CN" altLang="en-US"/>
                  </a:p>
                </p:txBody>
              </p:sp>
              <p:sp>
                <p:nvSpPr>
                  <p:cNvPr id="2389" name="任意多边形 48"/>
                  <p:cNvSpPr/>
                  <p:nvPr/>
                </p:nvSpPr>
                <p:spPr>
                  <a:xfrm>
                    <a:off x="5563706" y="2496104"/>
                    <a:ext cx="951038" cy="2143883"/>
                  </a:xfrm>
                  <a:custGeom>
                    <a:avLst/>
                    <a:gdLst>
                      <a:gd name="connsiteX0" fmla="*/ 0 w 951038"/>
                      <a:gd name="connsiteY0" fmla="*/ 2117358 h 2143883"/>
                      <a:gd name="connsiteX1" fmla="*/ 8303 w 951038"/>
                      <a:gd name="connsiteY1" fmla="*/ 2143884 h 2143883"/>
                      <a:gd name="connsiteX2" fmla="*/ 951039 w 951038"/>
                      <a:gd name="connsiteY2" fmla="*/ 49260 h 2143883"/>
                      <a:gd name="connsiteX3" fmla="*/ 937406 w 951038"/>
                      <a:gd name="connsiteY3" fmla="*/ 0 h 2143883"/>
                    </a:gdLst>
                    <a:ahLst/>
                    <a:cxnLst>
                      <a:cxn ang="0">
                        <a:pos x="connsiteX0" y="connsiteY0"/>
                      </a:cxn>
                      <a:cxn ang="0">
                        <a:pos x="connsiteX1" y="connsiteY1"/>
                      </a:cxn>
                      <a:cxn ang="0">
                        <a:pos x="connsiteX2" y="connsiteY2"/>
                      </a:cxn>
                      <a:cxn ang="0">
                        <a:pos x="connsiteX3" y="connsiteY3"/>
                      </a:cxn>
                    </a:cxnLst>
                    <a:rect l="l" t="t" r="r" b="b"/>
                    <a:pathLst>
                      <a:path w="951038" h="2143883">
                        <a:moveTo>
                          <a:pt x="0" y="2117358"/>
                        </a:moveTo>
                        <a:lnTo>
                          <a:pt x="8303" y="2143884"/>
                        </a:lnTo>
                        <a:lnTo>
                          <a:pt x="951039" y="49260"/>
                        </a:lnTo>
                        <a:lnTo>
                          <a:pt x="937406" y="0"/>
                        </a:lnTo>
                        <a:close/>
                      </a:path>
                    </a:pathLst>
                  </a:custGeom>
                  <a:solidFill>
                    <a:srgbClr val="FFFFFF"/>
                  </a:solidFill>
                  <a:ln w="1995" cap="flat">
                    <a:noFill/>
                    <a:prstDash val="solid"/>
                    <a:miter/>
                  </a:ln>
                </p:spPr>
                <p:txBody>
                  <a:bodyPr rtlCol="0" anchor="ctr"/>
                  <a:lstStyle/>
                  <a:p>
                    <a:endParaRPr lang="zh-CN" altLang="en-US"/>
                  </a:p>
                </p:txBody>
              </p:sp>
              <p:sp>
                <p:nvSpPr>
                  <p:cNvPr id="2390" name="任意多边形 49"/>
                  <p:cNvSpPr/>
                  <p:nvPr/>
                </p:nvSpPr>
                <p:spPr>
                  <a:xfrm>
                    <a:off x="5395170" y="4613461"/>
                    <a:ext cx="176838" cy="26525"/>
                  </a:xfrm>
                  <a:custGeom>
                    <a:avLst/>
                    <a:gdLst>
                      <a:gd name="connsiteX0" fmla="*/ 168536 w 176838"/>
                      <a:gd name="connsiteY0" fmla="*/ 0 h 26525"/>
                      <a:gd name="connsiteX1" fmla="*/ 0 w 176838"/>
                      <a:gd name="connsiteY1" fmla="*/ 1976 h 26525"/>
                      <a:gd name="connsiteX2" fmla="*/ 25688 w 176838"/>
                      <a:gd name="connsiteY2" fmla="*/ 26526 h 26525"/>
                      <a:gd name="connsiteX3" fmla="*/ 176839 w 176838"/>
                      <a:gd name="connsiteY3" fmla="*/ 26526 h 26525"/>
                    </a:gdLst>
                    <a:ahLst/>
                    <a:cxnLst>
                      <a:cxn ang="0">
                        <a:pos x="connsiteX0" y="connsiteY0"/>
                      </a:cxn>
                      <a:cxn ang="0">
                        <a:pos x="connsiteX1" y="connsiteY1"/>
                      </a:cxn>
                      <a:cxn ang="0">
                        <a:pos x="connsiteX2" y="connsiteY2"/>
                      </a:cxn>
                      <a:cxn ang="0">
                        <a:pos x="connsiteX3" y="connsiteY3"/>
                      </a:cxn>
                    </a:cxnLst>
                    <a:rect l="l" t="t" r="r" b="b"/>
                    <a:pathLst>
                      <a:path w="176838" h="26525">
                        <a:moveTo>
                          <a:pt x="168536" y="0"/>
                        </a:moveTo>
                        <a:lnTo>
                          <a:pt x="0" y="1976"/>
                        </a:lnTo>
                        <a:lnTo>
                          <a:pt x="25688" y="26526"/>
                        </a:lnTo>
                        <a:lnTo>
                          <a:pt x="176839" y="26526"/>
                        </a:lnTo>
                        <a:close/>
                      </a:path>
                    </a:pathLst>
                  </a:custGeom>
                  <a:solidFill>
                    <a:srgbClr val="E5E5E5"/>
                  </a:solidFill>
                  <a:ln w="1995" cap="flat">
                    <a:noFill/>
                    <a:prstDash val="solid"/>
                    <a:miter/>
                  </a:ln>
                </p:spPr>
                <p:txBody>
                  <a:bodyPr rtlCol="0" anchor="ctr"/>
                  <a:lstStyle/>
                  <a:p>
                    <a:endParaRPr lang="zh-CN" altLang="en-US"/>
                  </a:p>
                </p:txBody>
              </p:sp>
              <p:sp>
                <p:nvSpPr>
                  <p:cNvPr id="2391" name="任意多边形 50"/>
                  <p:cNvSpPr/>
                  <p:nvPr/>
                </p:nvSpPr>
                <p:spPr>
                  <a:xfrm>
                    <a:off x="5395170" y="2496104"/>
                    <a:ext cx="1105942" cy="2119333"/>
                  </a:xfrm>
                  <a:custGeom>
                    <a:avLst/>
                    <a:gdLst>
                      <a:gd name="connsiteX0" fmla="*/ 168536 w 1105942"/>
                      <a:gd name="connsiteY0" fmla="*/ 2117358 h 2119333"/>
                      <a:gd name="connsiteX1" fmla="*/ 0 w 1105942"/>
                      <a:gd name="connsiteY1" fmla="*/ 2119334 h 2119333"/>
                      <a:gd name="connsiteX2" fmla="*/ 954791 w 1105942"/>
                      <a:gd name="connsiteY2" fmla="*/ 0 h 2119333"/>
                      <a:gd name="connsiteX3" fmla="*/ 1105942 w 1105942"/>
                      <a:gd name="connsiteY3" fmla="*/ 0 h 2119333"/>
                    </a:gdLst>
                    <a:ahLst/>
                    <a:cxnLst>
                      <a:cxn ang="0">
                        <a:pos x="connsiteX0" y="connsiteY0"/>
                      </a:cxn>
                      <a:cxn ang="0">
                        <a:pos x="connsiteX1" y="connsiteY1"/>
                      </a:cxn>
                      <a:cxn ang="0">
                        <a:pos x="connsiteX2" y="connsiteY2"/>
                      </a:cxn>
                      <a:cxn ang="0">
                        <a:pos x="connsiteX3" y="connsiteY3"/>
                      </a:cxn>
                    </a:cxnLst>
                    <a:rect l="l" t="t" r="r" b="b"/>
                    <a:pathLst>
                      <a:path w="1105942" h="2119333">
                        <a:moveTo>
                          <a:pt x="168536" y="2117358"/>
                        </a:moveTo>
                        <a:lnTo>
                          <a:pt x="0" y="2119334"/>
                        </a:lnTo>
                        <a:lnTo>
                          <a:pt x="954791" y="0"/>
                        </a:lnTo>
                        <a:lnTo>
                          <a:pt x="1105942" y="0"/>
                        </a:lnTo>
                        <a:close/>
                      </a:path>
                    </a:pathLst>
                  </a:custGeom>
                  <a:solidFill>
                    <a:srgbClr val="EFEFEF"/>
                  </a:solidFill>
                  <a:ln w="1995" cap="flat">
                    <a:noFill/>
                    <a:prstDash val="solid"/>
                    <a:miter/>
                  </a:ln>
                </p:spPr>
                <p:txBody>
                  <a:bodyPr rtlCol="0" anchor="ctr"/>
                  <a:lstStyle/>
                  <a:p>
                    <a:endParaRPr lang="zh-CN" altLang="en-US"/>
                  </a:p>
                </p:txBody>
              </p:sp>
              <p:sp>
                <p:nvSpPr>
                  <p:cNvPr id="2392" name="任意多边形 51"/>
                  <p:cNvSpPr/>
                  <p:nvPr/>
                </p:nvSpPr>
                <p:spPr>
                  <a:xfrm>
                    <a:off x="5390759" y="2496104"/>
                    <a:ext cx="1110353" cy="2152066"/>
                  </a:xfrm>
                  <a:custGeom>
                    <a:avLst/>
                    <a:gdLst>
                      <a:gd name="connsiteX0" fmla="*/ 60955 w 1110353"/>
                      <a:gd name="connsiteY0" fmla="*/ 2152067 h 2152066"/>
                      <a:gd name="connsiteX1" fmla="*/ 0 w 1110353"/>
                      <a:gd name="connsiteY1" fmla="*/ 1968781 h 2152066"/>
                      <a:gd name="connsiteX2" fmla="*/ 959202 w 1110353"/>
                      <a:gd name="connsiteY2" fmla="*/ 0 h 2152066"/>
                      <a:gd name="connsiteX3" fmla="*/ 1110353 w 1110353"/>
                      <a:gd name="connsiteY3" fmla="*/ 0 h 2152066"/>
                    </a:gdLst>
                    <a:ahLst/>
                    <a:cxnLst>
                      <a:cxn ang="0">
                        <a:pos x="connsiteX0" y="connsiteY0"/>
                      </a:cxn>
                      <a:cxn ang="0">
                        <a:pos x="connsiteX1" y="connsiteY1"/>
                      </a:cxn>
                      <a:cxn ang="0">
                        <a:pos x="connsiteX2" y="connsiteY2"/>
                      </a:cxn>
                      <a:cxn ang="0">
                        <a:pos x="connsiteX3" y="connsiteY3"/>
                      </a:cxn>
                    </a:cxnLst>
                    <a:rect l="l" t="t" r="r" b="b"/>
                    <a:pathLst>
                      <a:path w="1110353" h="2152066">
                        <a:moveTo>
                          <a:pt x="60955" y="2152067"/>
                        </a:moveTo>
                        <a:lnTo>
                          <a:pt x="0" y="1968781"/>
                        </a:lnTo>
                        <a:lnTo>
                          <a:pt x="959202" y="0"/>
                        </a:lnTo>
                        <a:lnTo>
                          <a:pt x="1110353" y="0"/>
                        </a:lnTo>
                        <a:close/>
                      </a:path>
                    </a:pathLst>
                  </a:custGeom>
                  <a:solidFill>
                    <a:srgbClr val="FFFFFF"/>
                  </a:solidFill>
                  <a:ln w="1995" cap="flat">
                    <a:noFill/>
                    <a:prstDash val="solid"/>
                    <a:miter/>
                  </a:ln>
                </p:spPr>
                <p:txBody>
                  <a:bodyPr rtlCol="0" anchor="ctr"/>
                  <a:lstStyle/>
                  <a:p>
                    <a:endParaRPr lang="zh-CN" altLang="en-US"/>
                  </a:p>
                </p:txBody>
              </p:sp>
              <p:sp>
                <p:nvSpPr>
                  <p:cNvPr id="2393" name="任意多边形 52"/>
                  <p:cNvSpPr/>
                  <p:nvPr/>
                </p:nvSpPr>
                <p:spPr>
                  <a:xfrm>
                    <a:off x="5360820" y="2496343"/>
                    <a:ext cx="996266" cy="1973331"/>
                  </a:xfrm>
                  <a:custGeom>
                    <a:avLst/>
                    <a:gdLst>
                      <a:gd name="connsiteX0" fmla="*/ 0 w 996266"/>
                      <a:gd name="connsiteY0" fmla="*/ 1949540 h 1973331"/>
                      <a:gd name="connsiteX1" fmla="*/ 32234 w 996266"/>
                      <a:gd name="connsiteY1" fmla="*/ 1973332 h 1973331"/>
                      <a:gd name="connsiteX2" fmla="*/ 996266 w 996266"/>
                      <a:gd name="connsiteY2" fmla="*/ 0 h 1973331"/>
                      <a:gd name="connsiteX3" fmla="*/ 952196 w 996266"/>
                      <a:gd name="connsiteY3" fmla="*/ 0 h 1973331"/>
                    </a:gdLst>
                    <a:ahLst/>
                    <a:cxnLst>
                      <a:cxn ang="0">
                        <a:pos x="connsiteX0" y="connsiteY0"/>
                      </a:cxn>
                      <a:cxn ang="0">
                        <a:pos x="connsiteX1" y="connsiteY1"/>
                      </a:cxn>
                      <a:cxn ang="0">
                        <a:pos x="connsiteX2" y="connsiteY2"/>
                      </a:cxn>
                      <a:cxn ang="0">
                        <a:pos x="connsiteX3" y="connsiteY3"/>
                      </a:cxn>
                    </a:cxnLst>
                    <a:rect l="l" t="t" r="r" b="b"/>
                    <a:pathLst>
                      <a:path w="996266" h="1973331">
                        <a:moveTo>
                          <a:pt x="0" y="1949540"/>
                        </a:moveTo>
                        <a:lnTo>
                          <a:pt x="32234" y="1973332"/>
                        </a:lnTo>
                        <a:lnTo>
                          <a:pt x="996266" y="0"/>
                        </a:lnTo>
                        <a:lnTo>
                          <a:pt x="952196" y="0"/>
                        </a:lnTo>
                        <a:close/>
                      </a:path>
                    </a:pathLst>
                  </a:custGeom>
                  <a:solidFill>
                    <a:srgbClr val="61AACE"/>
                  </a:solidFill>
                  <a:ln w="1995" cap="flat">
                    <a:noFill/>
                    <a:prstDash val="solid"/>
                    <a:miter/>
                  </a:ln>
                </p:spPr>
                <p:txBody>
                  <a:bodyPr rtlCol="0" anchor="ctr"/>
                  <a:lstStyle/>
                  <a:p>
                    <a:endParaRPr lang="zh-CN" altLang="en-US"/>
                  </a:p>
                </p:txBody>
              </p:sp>
              <p:sp>
                <p:nvSpPr>
                  <p:cNvPr id="2394" name="任意多边形 53"/>
                  <p:cNvSpPr/>
                  <p:nvPr/>
                </p:nvSpPr>
                <p:spPr>
                  <a:xfrm>
                    <a:off x="3943873" y="4469675"/>
                    <a:ext cx="1507841" cy="178495"/>
                  </a:xfrm>
                  <a:custGeom>
                    <a:avLst/>
                    <a:gdLst>
                      <a:gd name="connsiteX0" fmla="*/ 1507842 w 1507841"/>
                      <a:gd name="connsiteY0" fmla="*/ 178496 h 178495"/>
                      <a:gd name="connsiteX1" fmla="*/ 58660 w 1507841"/>
                      <a:gd name="connsiteY1" fmla="*/ 178496 h 178495"/>
                      <a:gd name="connsiteX2" fmla="*/ 0 w 1507841"/>
                      <a:gd name="connsiteY2" fmla="*/ 0 h 178495"/>
                      <a:gd name="connsiteX3" fmla="*/ 1449182 w 1507841"/>
                      <a:gd name="connsiteY3" fmla="*/ 0 h 178495"/>
                    </a:gdLst>
                    <a:ahLst/>
                    <a:cxnLst>
                      <a:cxn ang="0">
                        <a:pos x="connsiteX0" y="connsiteY0"/>
                      </a:cxn>
                      <a:cxn ang="0">
                        <a:pos x="connsiteX1" y="connsiteY1"/>
                      </a:cxn>
                      <a:cxn ang="0">
                        <a:pos x="connsiteX2" y="connsiteY2"/>
                      </a:cxn>
                      <a:cxn ang="0">
                        <a:pos x="connsiteX3" y="connsiteY3"/>
                      </a:cxn>
                    </a:cxnLst>
                    <a:rect l="l" t="t" r="r" b="b"/>
                    <a:pathLst>
                      <a:path w="1507841" h="178495">
                        <a:moveTo>
                          <a:pt x="1507842" y="178496"/>
                        </a:moveTo>
                        <a:lnTo>
                          <a:pt x="58660" y="178496"/>
                        </a:lnTo>
                        <a:lnTo>
                          <a:pt x="0" y="0"/>
                        </a:lnTo>
                        <a:lnTo>
                          <a:pt x="1449182" y="0"/>
                        </a:lnTo>
                        <a:close/>
                      </a:path>
                    </a:pathLst>
                  </a:custGeom>
                  <a:solidFill>
                    <a:srgbClr val="E5E5E5"/>
                  </a:solidFill>
                  <a:ln w="1995" cap="flat">
                    <a:noFill/>
                    <a:prstDash val="solid"/>
                    <a:miter/>
                  </a:ln>
                </p:spPr>
                <p:txBody>
                  <a:bodyPr rtlCol="0" anchor="ctr"/>
                  <a:lstStyle/>
                  <a:p>
                    <a:endParaRPr lang="zh-CN" altLang="en-US"/>
                  </a:p>
                </p:txBody>
              </p:sp>
              <p:sp>
                <p:nvSpPr>
                  <p:cNvPr id="2395" name="任意多边形 54"/>
                  <p:cNvSpPr/>
                  <p:nvPr/>
                </p:nvSpPr>
                <p:spPr>
                  <a:xfrm>
                    <a:off x="3902657" y="4445884"/>
                    <a:ext cx="1490397" cy="23791"/>
                  </a:xfrm>
                  <a:custGeom>
                    <a:avLst/>
                    <a:gdLst>
                      <a:gd name="connsiteX0" fmla="*/ 1458163 w 1490397"/>
                      <a:gd name="connsiteY0" fmla="*/ 0 h 23791"/>
                      <a:gd name="connsiteX1" fmla="*/ 0 w 1490397"/>
                      <a:gd name="connsiteY1" fmla="*/ 0 h 23791"/>
                      <a:gd name="connsiteX2" fmla="*/ 32234 w 1490397"/>
                      <a:gd name="connsiteY2" fmla="*/ 23791 h 23791"/>
                      <a:gd name="connsiteX3" fmla="*/ 1490398 w 1490397"/>
                      <a:gd name="connsiteY3" fmla="*/ 23791 h 23791"/>
                    </a:gdLst>
                    <a:ahLst/>
                    <a:cxnLst>
                      <a:cxn ang="0">
                        <a:pos x="connsiteX0" y="connsiteY0"/>
                      </a:cxn>
                      <a:cxn ang="0">
                        <a:pos x="connsiteX1" y="connsiteY1"/>
                      </a:cxn>
                      <a:cxn ang="0">
                        <a:pos x="connsiteX2" y="connsiteY2"/>
                      </a:cxn>
                      <a:cxn ang="0">
                        <a:pos x="connsiteX3" y="connsiteY3"/>
                      </a:cxn>
                    </a:cxnLst>
                    <a:rect l="l" t="t" r="r" b="b"/>
                    <a:pathLst>
                      <a:path w="1490397" h="23791">
                        <a:moveTo>
                          <a:pt x="1458163" y="0"/>
                        </a:moveTo>
                        <a:lnTo>
                          <a:pt x="0" y="0"/>
                        </a:lnTo>
                        <a:lnTo>
                          <a:pt x="32234" y="23791"/>
                        </a:lnTo>
                        <a:lnTo>
                          <a:pt x="1490398" y="23791"/>
                        </a:lnTo>
                        <a:close/>
                      </a:path>
                    </a:pathLst>
                  </a:custGeom>
                  <a:solidFill>
                    <a:srgbClr val="61AACE"/>
                  </a:solidFill>
                  <a:ln w="1995" cap="flat">
                    <a:noFill/>
                    <a:prstDash val="solid"/>
                    <a:miter/>
                  </a:ln>
                </p:spPr>
                <p:txBody>
                  <a:bodyPr rtlCol="0" anchor="ctr"/>
                  <a:lstStyle/>
                  <a:p>
                    <a:endParaRPr lang="zh-CN" altLang="en-US"/>
                  </a:p>
                </p:txBody>
              </p:sp>
              <p:sp>
                <p:nvSpPr>
                  <p:cNvPr id="2396" name="任意多边形 55"/>
                  <p:cNvSpPr/>
                  <p:nvPr/>
                </p:nvSpPr>
                <p:spPr>
                  <a:xfrm>
                    <a:off x="3902657" y="2496343"/>
                    <a:ext cx="2410359" cy="1949540"/>
                  </a:xfrm>
                  <a:custGeom>
                    <a:avLst/>
                    <a:gdLst>
                      <a:gd name="connsiteX0" fmla="*/ 1458163 w 2410359"/>
                      <a:gd name="connsiteY0" fmla="*/ 1949540 h 1949540"/>
                      <a:gd name="connsiteX1" fmla="*/ 0 w 2410359"/>
                      <a:gd name="connsiteY1" fmla="*/ 1949540 h 1949540"/>
                      <a:gd name="connsiteX2" fmla="*/ 952176 w 2410359"/>
                      <a:gd name="connsiteY2" fmla="*/ 0 h 1949540"/>
                      <a:gd name="connsiteX3" fmla="*/ 2410360 w 2410359"/>
                      <a:gd name="connsiteY3" fmla="*/ 0 h 1949540"/>
                    </a:gdLst>
                    <a:ahLst/>
                    <a:cxnLst>
                      <a:cxn ang="0">
                        <a:pos x="connsiteX0" y="connsiteY0"/>
                      </a:cxn>
                      <a:cxn ang="0">
                        <a:pos x="connsiteX1" y="connsiteY1"/>
                      </a:cxn>
                      <a:cxn ang="0">
                        <a:pos x="connsiteX2" y="connsiteY2"/>
                      </a:cxn>
                      <a:cxn ang="0">
                        <a:pos x="connsiteX3" y="connsiteY3"/>
                      </a:cxn>
                    </a:cxnLst>
                    <a:rect l="l" t="t" r="r" b="b"/>
                    <a:pathLst>
                      <a:path w="2410359" h="1949540">
                        <a:moveTo>
                          <a:pt x="1458163" y="1949540"/>
                        </a:moveTo>
                        <a:lnTo>
                          <a:pt x="0" y="1949540"/>
                        </a:lnTo>
                        <a:lnTo>
                          <a:pt x="952176" y="0"/>
                        </a:lnTo>
                        <a:lnTo>
                          <a:pt x="2410360" y="0"/>
                        </a:lnTo>
                        <a:close/>
                      </a:path>
                    </a:pathLst>
                  </a:custGeom>
                  <a:solidFill>
                    <a:srgbClr val="187BAD"/>
                  </a:solidFill>
                  <a:ln w="1995" cap="flat">
                    <a:noFill/>
                    <a:prstDash val="solid"/>
                    <a:miter/>
                  </a:ln>
                </p:spPr>
                <p:txBody>
                  <a:bodyPr rtlCol="0" anchor="ctr"/>
                  <a:lstStyle/>
                  <a:p>
                    <a:endParaRPr lang="zh-CN" altLang="en-US"/>
                  </a:p>
                </p:txBody>
              </p:sp>
              <p:sp>
                <p:nvSpPr>
                  <p:cNvPr id="2397" name="任意多边形 56"/>
                  <p:cNvSpPr/>
                  <p:nvPr/>
                </p:nvSpPr>
                <p:spPr>
                  <a:xfrm>
                    <a:off x="4079336" y="2619013"/>
                    <a:ext cx="2020475" cy="1704460"/>
                  </a:xfrm>
                  <a:custGeom>
                    <a:avLst/>
                    <a:gdLst>
                      <a:gd name="connsiteX0" fmla="*/ 1188893 w 2020475"/>
                      <a:gd name="connsiteY0" fmla="*/ 1704460 h 1704460"/>
                      <a:gd name="connsiteX1" fmla="*/ 11796 w 2020475"/>
                      <a:gd name="connsiteY1" fmla="*/ 1704460 h 1704460"/>
                      <a:gd name="connsiteX2" fmla="*/ 0 w 2020475"/>
                      <a:gd name="connsiteY2" fmla="*/ 1685559 h 1704460"/>
                      <a:gd name="connsiteX3" fmla="*/ 819727 w 2020475"/>
                      <a:gd name="connsiteY3" fmla="*/ 7365 h 1704460"/>
                      <a:gd name="connsiteX4" fmla="*/ 831523 w 2020475"/>
                      <a:gd name="connsiteY4" fmla="*/ 0 h 1704460"/>
                      <a:gd name="connsiteX5" fmla="*/ 2008680 w 2020475"/>
                      <a:gd name="connsiteY5" fmla="*/ 0 h 1704460"/>
                      <a:gd name="connsiteX6" fmla="*/ 2020476 w 2020475"/>
                      <a:gd name="connsiteY6" fmla="*/ 18901 h 1704460"/>
                      <a:gd name="connsiteX7" fmla="*/ 1200709 w 2020475"/>
                      <a:gd name="connsiteY7" fmla="*/ 1697095 h 1704460"/>
                      <a:gd name="connsiteX8" fmla="*/ 1188893 w 2020475"/>
                      <a:gd name="connsiteY8" fmla="*/ 1704460 h 1704460"/>
                      <a:gd name="connsiteX9" fmla="*/ 32813 w 2020475"/>
                      <a:gd name="connsiteY9" fmla="*/ 1678214 h 1704460"/>
                      <a:gd name="connsiteX10" fmla="*/ 1180690 w 2020475"/>
                      <a:gd name="connsiteY10" fmla="*/ 1678214 h 1704460"/>
                      <a:gd name="connsiteX11" fmla="*/ 1987642 w 2020475"/>
                      <a:gd name="connsiteY11" fmla="*/ 26286 h 1704460"/>
                      <a:gd name="connsiteX12" fmla="*/ 839726 w 2020475"/>
                      <a:gd name="connsiteY12" fmla="*/ 26286 h 1704460"/>
                      <a:gd name="connsiteX13" fmla="*/ 32813 w 2020475"/>
                      <a:gd name="connsiteY13" fmla="*/ 1678214 h 170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0475" h="1704460">
                        <a:moveTo>
                          <a:pt x="1188893" y="1704460"/>
                        </a:moveTo>
                        <a:lnTo>
                          <a:pt x="11796" y="1704460"/>
                        </a:lnTo>
                        <a:lnTo>
                          <a:pt x="0" y="1685559"/>
                        </a:lnTo>
                        <a:lnTo>
                          <a:pt x="819727" y="7365"/>
                        </a:lnTo>
                        <a:lnTo>
                          <a:pt x="831523" y="0"/>
                        </a:lnTo>
                        <a:lnTo>
                          <a:pt x="2008680" y="0"/>
                        </a:lnTo>
                        <a:lnTo>
                          <a:pt x="2020476" y="18901"/>
                        </a:lnTo>
                        <a:lnTo>
                          <a:pt x="1200709" y="1697095"/>
                        </a:lnTo>
                        <a:lnTo>
                          <a:pt x="1188893" y="1704460"/>
                        </a:lnTo>
                        <a:close/>
                        <a:moveTo>
                          <a:pt x="32813" y="1678214"/>
                        </a:moveTo>
                        <a:lnTo>
                          <a:pt x="1180690" y="1678214"/>
                        </a:lnTo>
                        <a:lnTo>
                          <a:pt x="1987642" y="26286"/>
                        </a:lnTo>
                        <a:lnTo>
                          <a:pt x="839726" y="26286"/>
                        </a:lnTo>
                        <a:lnTo>
                          <a:pt x="32813" y="1678214"/>
                        </a:lnTo>
                        <a:close/>
                      </a:path>
                    </a:pathLst>
                  </a:custGeom>
                  <a:solidFill>
                    <a:srgbClr val="FFFFFF">
                      <a:alpha val="50000"/>
                    </a:srgbClr>
                  </a:solidFill>
                  <a:ln w="1995" cap="flat">
                    <a:noFill/>
                    <a:prstDash val="solid"/>
                    <a:miter/>
                  </a:ln>
                </p:spPr>
                <p:txBody>
                  <a:bodyPr rtlCol="0" anchor="ctr"/>
                  <a:lstStyle/>
                  <a:p>
                    <a:endParaRPr lang="zh-CN" altLang="en-US"/>
                  </a:p>
                </p:txBody>
              </p:sp>
              <p:sp>
                <p:nvSpPr>
                  <p:cNvPr id="2398" name="任意多边形 57"/>
                  <p:cNvSpPr/>
                  <p:nvPr/>
                </p:nvSpPr>
                <p:spPr>
                  <a:xfrm>
                    <a:off x="6312817" y="2378843"/>
                    <a:ext cx="356173" cy="118997"/>
                  </a:xfrm>
                  <a:custGeom>
                    <a:avLst/>
                    <a:gdLst>
                      <a:gd name="connsiteX0" fmla="*/ 178057 w 356173"/>
                      <a:gd name="connsiteY0" fmla="*/ 46685 h 118997"/>
                      <a:gd name="connsiteX1" fmla="*/ 312143 w 356173"/>
                      <a:gd name="connsiteY1" fmla="*/ 118838 h 118997"/>
                      <a:gd name="connsiteX2" fmla="*/ 356173 w 356173"/>
                      <a:gd name="connsiteY2" fmla="*/ 118858 h 118997"/>
                      <a:gd name="connsiteX3" fmla="*/ 178037 w 356173"/>
                      <a:gd name="connsiteY3" fmla="*/ 0 h 118997"/>
                      <a:gd name="connsiteX4" fmla="*/ 0 w 356173"/>
                      <a:gd name="connsiteY4" fmla="*/ 118997 h 118997"/>
                      <a:gd name="connsiteX5" fmla="*/ 44030 w 356173"/>
                      <a:gd name="connsiteY5" fmla="*/ 118858 h 118997"/>
                      <a:gd name="connsiteX6" fmla="*/ 178057 w 356173"/>
                      <a:gd name="connsiteY6" fmla="*/ 46685 h 1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73" h="118997">
                        <a:moveTo>
                          <a:pt x="178057" y="46685"/>
                        </a:moveTo>
                        <a:cubicBezTo>
                          <a:pt x="249790" y="46645"/>
                          <a:pt x="307892" y="59159"/>
                          <a:pt x="312143" y="118838"/>
                        </a:cubicBezTo>
                        <a:cubicBezTo>
                          <a:pt x="338649" y="118838"/>
                          <a:pt x="356173" y="118858"/>
                          <a:pt x="356173" y="118858"/>
                        </a:cubicBezTo>
                        <a:cubicBezTo>
                          <a:pt x="356133" y="19520"/>
                          <a:pt x="276396" y="-40"/>
                          <a:pt x="178037" y="0"/>
                        </a:cubicBezTo>
                        <a:cubicBezTo>
                          <a:pt x="79678" y="40"/>
                          <a:pt x="-39" y="18642"/>
                          <a:pt x="0" y="118997"/>
                        </a:cubicBezTo>
                        <a:cubicBezTo>
                          <a:pt x="0" y="118997"/>
                          <a:pt x="17564" y="118897"/>
                          <a:pt x="44030" y="118858"/>
                        </a:cubicBezTo>
                        <a:cubicBezTo>
                          <a:pt x="48242" y="58640"/>
                          <a:pt x="106323" y="46705"/>
                          <a:pt x="178057" y="46685"/>
                        </a:cubicBezTo>
                        <a:close/>
                      </a:path>
                    </a:pathLst>
                  </a:custGeom>
                  <a:solidFill>
                    <a:srgbClr val="61AACE"/>
                  </a:solidFill>
                  <a:ln w="1995" cap="flat">
                    <a:noFill/>
                    <a:prstDash val="solid"/>
                    <a:miter/>
                  </a:ln>
                </p:spPr>
                <p:txBody>
                  <a:bodyPr rtlCol="0" anchor="ctr"/>
                  <a:lstStyle/>
                  <a:p>
                    <a:endParaRPr lang="zh-CN" altLang="en-US"/>
                  </a:p>
                </p:txBody>
              </p:sp>
            </p:grpSp>
            <p:grpSp>
              <p:nvGrpSpPr>
                <p:cNvPr id="2032" name="组合 2031"/>
                <p:cNvGrpSpPr/>
                <p:nvPr/>
              </p:nvGrpSpPr>
              <p:grpSpPr>
                <a:xfrm>
                  <a:off x="6076247" y="2780692"/>
                  <a:ext cx="1724591" cy="2336792"/>
                  <a:chOff x="6076247" y="2780692"/>
                  <a:chExt cx="1724591" cy="2336792"/>
                </a:xfrm>
              </p:grpSpPr>
              <p:sp>
                <p:nvSpPr>
                  <p:cNvPr id="2297" name="任意多边形 59"/>
                  <p:cNvSpPr/>
                  <p:nvPr/>
                </p:nvSpPr>
                <p:spPr>
                  <a:xfrm>
                    <a:off x="6076247" y="2916863"/>
                    <a:ext cx="1334488" cy="1009388"/>
                  </a:xfrm>
                  <a:custGeom>
                    <a:avLst/>
                    <a:gdLst>
                      <a:gd name="connsiteX0" fmla="*/ 1334488 w 1334488"/>
                      <a:gd name="connsiteY0" fmla="*/ 603550 h 1009388"/>
                      <a:gd name="connsiteX1" fmla="*/ 1277584 w 1334488"/>
                      <a:gd name="connsiteY1" fmla="*/ 477188 h 1009388"/>
                      <a:gd name="connsiteX2" fmla="*/ 1239043 w 1334488"/>
                      <a:gd name="connsiteY2" fmla="*/ 427010 h 1009388"/>
                      <a:gd name="connsiteX3" fmla="*/ 1209903 w 1334488"/>
                      <a:gd name="connsiteY3" fmla="*/ 347293 h 1009388"/>
                      <a:gd name="connsiteX4" fmla="*/ 1154396 w 1334488"/>
                      <a:gd name="connsiteY4" fmla="*/ 191411 h 1009388"/>
                      <a:gd name="connsiteX5" fmla="*/ 1014980 w 1334488"/>
                      <a:gd name="connsiteY5" fmla="*/ 83731 h 1009388"/>
                      <a:gd name="connsiteX6" fmla="*/ 973545 w 1334488"/>
                      <a:gd name="connsiteY6" fmla="*/ 4313 h 1009388"/>
                      <a:gd name="connsiteX7" fmla="*/ 255411 w 1334488"/>
                      <a:gd name="connsiteY7" fmla="*/ 160075 h 1009388"/>
                      <a:gd name="connsiteX8" fmla="*/ 185514 w 1334488"/>
                      <a:gd name="connsiteY8" fmla="*/ 157560 h 1009388"/>
                      <a:gd name="connsiteX9" fmla="*/ 98252 w 1334488"/>
                      <a:gd name="connsiteY9" fmla="*/ 328711 h 1009388"/>
                      <a:gd name="connsiteX10" fmla="*/ 80827 w 1334488"/>
                      <a:gd name="connsiteY10" fmla="*/ 493394 h 1009388"/>
                      <a:gd name="connsiteX11" fmla="*/ 97114 w 1334488"/>
                      <a:gd name="connsiteY11" fmla="*/ 552314 h 1009388"/>
                      <a:gd name="connsiteX12" fmla="*/ 50250 w 1334488"/>
                      <a:gd name="connsiteY12" fmla="*/ 594987 h 1009388"/>
                      <a:gd name="connsiteX13" fmla="*/ 2208 w 1334488"/>
                      <a:gd name="connsiteY13" fmla="*/ 642730 h 1009388"/>
                      <a:gd name="connsiteX14" fmla="*/ 21369 w 1334488"/>
                      <a:gd name="connsiteY14" fmla="*/ 717637 h 1009388"/>
                      <a:gd name="connsiteX15" fmla="*/ 28235 w 1334488"/>
                      <a:gd name="connsiteY15" fmla="*/ 772545 h 1009388"/>
                      <a:gd name="connsiteX16" fmla="*/ 13086 w 1334488"/>
                      <a:gd name="connsiteY16" fmla="*/ 874237 h 1009388"/>
                      <a:gd name="connsiteX17" fmla="*/ 36438 w 1334488"/>
                      <a:gd name="connsiteY17" fmla="*/ 776476 h 1009388"/>
                      <a:gd name="connsiteX18" fmla="*/ 24442 w 1334488"/>
                      <a:gd name="connsiteY18" fmla="*/ 706639 h 1009388"/>
                      <a:gd name="connsiteX19" fmla="*/ 10810 w 1334488"/>
                      <a:gd name="connsiteY19" fmla="*/ 645524 h 1009388"/>
                      <a:gd name="connsiteX20" fmla="*/ 54182 w 1334488"/>
                      <a:gd name="connsiteY20" fmla="*/ 603430 h 1009388"/>
                      <a:gd name="connsiteX21" fmla="*/ 105716 w 1334488"/>
                      <a:gd name="connsiteY21" fmla="*/ 555109 h 1009388"/>
                      <a:gd name="connsiteX22" fmla="*/ 106595 w 1334488"/>
                      <a:gd name="connsiteY22" fmla="*/ 534471 h 1009388"/>
                      <a:gd name="connsiteX23" fmla="*/ 70329 w 1334488"/>
                      <a:gd name="connsiteY23" fmla="*/ 627441 h 1009388"/>
                      <a:gd name="connsiteX24" fmla="*/ 66197 w 1334488"/>
                      <a:gd name="connsiteY24" fmla="*/ 788712 h 1009388"/>
                      <a:gd name="connsiteX25" fmla="*/ 45659 w 1334488"/>
                      <a:gd name="connsiteY25" fmla="*/ 904535 h 1009388"/>
                      <a:gd name="connsiteX26" fmla="*/ 128789 w 1334488"/>
                      <a:gd name="connsiteY26" fmla="*/ 988943 h 1009388"/>
                      <a:gd name="connsiteX27" fmla="*/ 111684 w 1334488"/>
                      <a:gd name="connsiteY27" fmla="*/ 856872 h 1009388"/>
                      <a:gd name="connsiteX28" fmla="*/ 182939 w 1334488"/>
                      <a:gd name="connsiteY28" fmla="*/ 997106 h 1009388"/>
                      <a:gd name="connsiteX29" fmla="*/ 1092821 w 1334488"/>
                      <a:gd name="connsiteY29" fmla="*/ 906332 h 1009388"/>
                      <a:gd name="connsiteX30" fmla="*/ 1121343 w 1334488"/>
                      <a:gd name="connsiteY30" fmla="*/ 774121 h 1009388"/>
                      <a:gd name="connsiteX31" fmla="*/ 1160084 w 1334488"/>
                      <a:gd name="connsiteY31" fmla="*/ 878688 h 1009388"/>
                      <a:gd name="connsiteX32" fmla="*/ 1236688 w 1334488"/>
                      <a:gd name="connsiteY32" fmla="*/ 660953 h 1009388"/>
                      <a:gd name="connsiteX33" fmla="*/ 1247585 w 1334488"/>
                      <a:gd name="connsiteY33" fmla="*/ 494053 h 1009388"/>
                      <a:gd name="connsiteX34" fmla="*/ 1180143 w 1334488"/>
                      <a:gd name="connsiteY34" fmla="*/ 363001 h 1009388"/>
                      <a:gd name="connsiteX35" fmla="*/ 1127291 w 1334488"/>
                      <a:gd name="connsiteY35" fmla="*/ 213107 h 1009388"/>
                      <a:gd name="connsiteX36" fmla="*/ 1069649 w 1334488"/>
                      <a:gd name="connsiteY36" fmla="*/ 162250 h 1009388"/>
                      <a:gd name="connsiteX37" fmla="*/ 1149486 w 1334488"/>
                      <a:gd name="connsiteY37" fmla="*/ 204225 h 1009388"/>
                      <a:gd name="connsiteX38" fmla="*/ 1201400 w 1334488"/>
                      <a:gd name="connsiteY38" fmla="*/ 344159 h 1009388"/>
                      <a:gd name="connsiteX39" fmla="*/ 1235550 w 1334488"/>
                      <a:gd name="connsiteY39" fmla="*/ 435692 h 1009388"/>
                      <a:gd name="connsiteX40" fmla="*/ 1268603 w 1334488"/>
                      <a:gd name="connsiteY40" fmla="*/ 476369 h 1009388"/>
                      <a:gd name="connsiteX41" fmla="*/ 1334488 w 1334488"/>
                      <a:gd name="connsiteY41" fmla="*/ 603550 h 1009388"/>
                      <a:gd name="connsiteX42" fmla="*/ 82883 w 1334488"/>
                      <a:gd name="connsiteY42" fmla="*/ 476489 h 1009388"/>
                      <a:gd name="connsiteX43" fmla="*/ 102663 w 1334488"/>
                      <a:gd name="connsiteY43" fmla="*/ 338830 h 1009388"/>
                      <a:gd name="connsiteX44" fmla="*/ 169846 w 1334488"/>
                      <a:gd name="connsiteY44" fmla="*/ 260390 h 1009388"/>
                      <a:gd name="connsiteX45" fmla="*/ 82883 w 1334488"/>
                      <a:gd name="connsiteY45" fmla="*/ 476489 h 100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34488" h="1009388">
                        <a:moveTo>
                          <a:pt x="1334488" y="603550"/>
                        </a:moveTo>
                        <a:cubicBezTo>
                          <a:pt x="1318541" y="594967"/>
                          <a:pt x="1270139" y="564290"/>
                          <a:pt x="1277584" y="477188"/>
                        </a:cubicBezTo>
                        <a:cubicBezTo>
                          <a:pt x="1280359" y="444933"/>
                          <a:pt x="1258404" y="435433"/>
                          <a:pt x="1239043" y="427010"/>
                        </a:cubicBezTo>
                        <a:cubicBezTo>
                          <a:pt x="1212637" y="415533"/>
                          <a:pt x="1189803" y="405634"/>
                          <a:pt x="1209903" y="347293"/>
                        </a:cubicBezTo>
                        <a:cubicBezTo>
                          <a:pt x="1235031" y="274342"/>
                          <a:pt x="1213755" y="214623"/>
                          <a:pt x="1154396" y="191411"/>
                        </a:cubicBezTo>
                        <a:cubicBezTo>
                          <a:pt x="1108390" y="173428"/>
                          <a:pt x="1058132" y="134188"/>
                          <a:pt x="1014980" y="83731"/>
                        </a:cubicBezTo>
                        <a:cubicBezTo>
                          <a:pt x="997696" y="54151"/>
                          <a:pt x="983485" y="25529"/>
                          <a:pt x="973545" y="4313"/>
                        </a:cubicBezTo>
                        <a:cubicBezTo>
                          <a:pt x="722577" y="-24369"/>
                          <a:pt x="377203" y="97064"/>
                          <a:pt x="255411" y="160075"/>
                        </a:cubicBezTo>
                        <a:lnTo>
                          <a:pt x="185514" y="157560"/>
                        </a:lnTo>
                        <a:cubicBezTo>
                          <a:pt x="183178" y="221689"/>
                          <a:pt x="127292" y="283623"/>
                          <a:pt x="98252" y="328711"/>
                        </a:cubicBezTo>
                        <a:cubicBezTo>
                          <a:pt x="63064" y="383339"/>
                          <a:pt x="50489" y="438746"/>
                          <a:pt x="80827" y="493394"/>
                        </a:cubicBezTo>
                        <a:cubicBezTo>
                          <a:pt x="92843" y="515090"/>
                          <a:pt x="102383" y="534471"/>
                          <a:pt x="97114" y="552314"/>
                        </a:cubicBezTo>
                        <a:cubicBezTo>
                          <a:pt x="92663" y="567403"/>
                          <a:pt x="77334" y="581375"/>
                          <a:pt x="50250" y="594987"/>
                        </a:cubicBezTo>
                        <a:cubicBezTo>
                          <a:pt x="23444" y="608460"/>
                          <a:pt x="7697" y="624088"/>
                          <a:pt x="2208" y="642730"/>
                        </a:cubicBezTo>
                        <a:cubicBezTo>
                          <a:pt x="-5576" y="669036"/>
                          <a:pt x="8754" y="694863"/>
                          <a:pt x="21369" y="717637"/>
                        </a:cubicBezTo>
                        <a:cubicBezTo>
                          <a:pt x="30251" y="733704"/>
                          <a:pt x="31448" y="759132"/>
                          <a:pt x="28235" y="772545"/>
                        </a:cubicBezTo>
                        <a:cubicBezTo>
                          <a:pt x="16439" y="822064"/>
                          <a:pt x="1809" y="841065"/>
                          <a:pt x="13086" y="874237"/>
                        </a:cubicBezTo>
                        <a:cubicBezTo>
                          <a:pt x="7557" y="838530"/>
                          <a:pt x="25400" y="817912"/>
                          <a:pt x="36438" y="776476"/>
                        </a:cubicBezTo>
                        <a:cubicBezTo>
                          <a:pt x="40570" y="761008"/>
                          <a:pt x="41029" y="736318"/>
                          <a:pt x="24442" y="706639"/>
                        </a:cubicBezTo>
                        <a:cubicBezTo>
                          <a:pt x="12666" y="685542"/>
                          <a:pt x="4204" y="667938"/>
                          <a:pt x="10810" y="645524"/>
                        </a:cubicBezTo>
                        <a:cubicBezTo>
                          <a:pt x="15541" y="629477"/>
                          <a:pt x="29732" y="615725"/>
                          <a:pt x="54182" y="603430"/>
                        </a:cubicBezTo>
                        <a:cubicBezTo>
                          <a:pt x="84021" y="588420"/>
                          <a:pt x="100407" y="573072"/>
                          <a:pt x="105716" y="555109"/>
                        </a:cubicBezTo>
                        <a:cubicBezTo>
                          <a:pt x="107712" y="548302"/>
                          <a:pt x="107553" y="541417"/>
                          <a:pt x="106595" y="534471"/>
                        </a:cubicBezTo>
                        <a:cubicBezTo>
                          <a:pt x="124358" y="566924"/>
                          <a:pt x="126674" y="594648"/>
                          <a:pt x="70329" y="627441"/>
                        </a:cubicBezTo>
                        <a:cubicBezTo>
                          <a:pt x="-33240" y="687738"/>
                          <a:pt x="79111" y="753903"/>
                          <a:pt x="66197" y="788712"/>
                        </a:cubicBezTo>
                        <a:cubicBezTo>
                          <a:pt x="44023" y="848510"/>
                          <a:pt x="37156" y="860345"/>
                          <a:pt x="45659" y="904535"/>
                        </a:cubicBezTo>
                        <a:cubicBezTo>
                          <a:pt x="55419" y="955172"/>
                          <a:pt x="93062" y="982057"/>
                          <a:pt x="128789" y="988943"/>
                        </a:cubicBezTo>
                        <a:cubicBezTo>
                          <a:pt x="128510" y="980859"/>
                          <a:pt x="89110" y="937348"/>
                          <a:pt x="111684" y="856872"/>
                        </a:cubicBezTo>
                        <a:cubicBezTo>
                          <a:pt x="122123" y="898986"/>
                          <a:pt x="171442" y="995589"/>
                          <a:pt x="182939" y="997106"/>
                        </a:cubicBezTo>
                        <a:cubicBezTo>
                          <a:pt x="366205" y="1021077"/>
                          <a:pt x="906881" y="1019081"/>
                          <a:pt x="1092821" y="906332"/>
                        </a:cubicBezTo>
                        <a:cubicBezTo>
                          <a:pt x="1128349" y="884795"/>
                          <a:pt x="1113280" y="798891"/>
                          <a:pt x="1121343" y="774121"/>
                        </a:cubicBezTo>
                        <a:cubicBezTo>
                          <a:pt x="1127172" y="756198"/>
                          <a:pt x="1149406" y="853938"/>
                          <a:pt x="1160084" y="878688"/>
                        </a:cubicBezTo>
                        <a:cubicBezTo>
                          <a:pt x="1360016" y="729153"/>
                          <a:pt x="1254252" y="672030"/>
                          <a:pt x="1236688" y="660953"/>
                        </a:cubicBezTo>
                        <a:cubicBezTo>
                          <a:pt x="1215950" y="647859"/>
                          <a:pt x="1206929" y="620295"/>
                          <a:pt x="1247585" y="494053"/>
                        </a:cubicBezTo>
                        <a:cubicBezTo>
                          <a:pt x="1268323" y="429684"/>
                          <a:pt x="1142540" y="472238"/>
                          <a:pt x="1180143" y="363001"/>
                        </a:cubicBezTo>
                        <a:cubicBezTo>
                          <a:pt x="1202677" y="297534"/>
                          <a:pt x="1185273" y="245301"/>
                          <a:pt x="1127291" y="213107"/>
                        </a:cubicBezTo>
                        <a:cubicBezTo>
                          <a:pt x="1106973" y="201830"/>
                          <a:pt x="1087692" y="183467"/>
                          <a:pt x="1069649" y="162250"/>
                        </a:cubicBezTo>
                        <a:cubicBezTo>
                          <a:pt x="1096794" y="179895"/>
                          <a:pt x="1124038" y="194265"/>
                          <a:pt x="1149486" y="204225"/>
                        </a:cubicBezTo>
                        <a:cubicBezTo>
                          <a:pt x="1204554" y="225741"/>
                          <a:pt x="1225012" y="275559"/>
                          <a:pt x="1201400" y="344159"/>
                        </a:cubicBezTo>
                        <a:cubicBezTo>
                          <a:pt x="1178427" y="410903"/>
                          <a:pt x="1210102" y="424655"/>
                          <a:pt x="1235550" y="435692"/>
                        </a:cubicBezTo>
                        <a:cubicBezTo>
                          <a:pt x="1255230" y="444235"/>
                          <a:pt x="1270978" y="451001"/>
                          <a:pt x="1268603" y="476369"/>
                        </a:cubicBezTo>
                        <a:cubicBezTo>
                          <a:pt x="1259541" y="573551"/>
                          <a:pt x="1325427" y="601494"/>
                          <a:pt x="1334488" y="603550"/>
                        </a:cubicBezTo>
                        <a:close/>
                        <a:moveTo>
                          <a:pt x="82883" y="476489"/>
                        </a:moveTo>
                        <a:cubicBezTo>
                          <a:pt x="62964" y="431142"/>
                          <a:pt x="71926" y="386572"/>
                          <a:pt x="102663" y="338830"/>
                        </a:cubicBezTo>
                        <a:cubicBezTo>
                          <a:pt x="119947" y="312005"/>
                          <a:pt x="148409" y="288433"/>
                          <a:pt x="169846" y="260390"/>
                        </a:cubicBezTo>
                        <a:cubicBezTo>
                          <a:pt x="145755" y="347512"/>
                          <a:pt x="78013" y="412320"/>
                          <a:pt x="82883" y="476489"/>
                        </a:cubicBezTo>
                        <a:close/>
                      </a:path>
                    </a:pathLst>
                  </a:custGeom>
                  <a:solidFill>
                    <a:srgbClr val="752912"/>
                  </a:solidFill>
                  <a:ln w="1995" cap="flat">
                    <a:noFill/>
                    <a:prstDash val="solid"/>
                    <a:miter/>
                  </a:ln>
                </p:spPr>
                <p:txBody>
                  <a:bodyPr rtlCol="0" anchor="ctr"/>
                  <a:lstStyle/>
                  <a:p>
                    <a:endParaRPr lang="zh-CN" altLang="en-US"/>
                  </a:p>
                </p:txBody>
              </p:sp>
              <p:sp>
                <p:nvSpPr>
                  <p:cNvPr id="2298" name="任意多边形 60"/>
                  <p:cNvSpPr/>
                  <p:nvPr/>
                </p:nvSpPr>
                <p:spPr>
                  <a:xfrm>
                    <a:off x="6947976" y="3969755"/>
                    <a:ext cx="226382" cy="400801"/>
                  </a:xfrm>
                  <a:custGeom>
                    <a:avLst/>
                    <a:gdLst>
                      <a:gd name="connsiteX0" fmla="*/ 84292 w 226382"/>
                      <a:gd name="connsiteY0" fmla="*/ 396771 h 400801"/>
                      <a:gd name="connsiteX1" fmla="*/ 226362 w 226382"/>
                      <a:gd name="connsiteY1" fmla="*/ 390963 h 400801"/>
                      <a:gd name="connsiteX2" fmla="*/ 136385 w 226382"/>
                      <a:gd name="connsiteY2" fmla="*/ 8863 h 400801"/>
                      <a:gd name="connsiteX3" fmla="*/ 104 w 226382"/>
                      <a:gd name="connsiteY3" fmla="*/ 66266 h 400801"/>
                      <a:gd name="connsiteX4" fmla="*/ 84292 w 226382"/>
                      <a:gd name="connsiteY4" fmla="*/ 396771 h 40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82" h="400801">
                        <a:moveTo>
                          <a:pt x="84292" y="396771"/>
                        </a:moveTo>
                        <a:cubicBezTo>
                          <a:pt x="87565" y="404935"/>
                          <a:pt x="228318" y="399526"/>
                          <a:pt x="226362" y="390963"/>
                        </a:cubicBezTo>
                        <a:cubicBezTo>
                          <a:pt x="196722" y="261507"/>
                          <a:pt x="142413" y="45867"/>
                          <a:pt x="136385" y="8863"/>
                        </a:cubicBezTo>
                        <a:cubicBezTo>
                          <a:pt x="136385" y="8863"/>
                          <a:pt x="5293" y="-33291"/>
                          <a:pt x="104" y="66266"/>
                        </a:cubicBezTo>
                        <a:cubicBezTo>
                          <a:pt x="-2251" y="111953"/>
                          <a:pt x="35851" y="275798"/>
                          <a:pt x="84292" y="396771"/>
                        </a:cubicBezTo>
                        <a:close/>
                      </a:path>
                    </a:pathLst>
                  </a:custGeom>
                  <a:solidFill>
                    <a:srgbClr val="FFC19F"/>
                  </a:solidFill>
                  <a:ln w="1995" cap="flat">
                    <a:noFill/>
                    <a:prstDash val="solid"/>
                    <a:miter/>
                  </a:ln>
                </p:spPr>
                <p:txBody>
                  <a:bodyPr rtlCol="0" anchor="ctr"/>
                  <a:lstStyle/>
                  <a:p>
                    <a:endParaRPr lang="zh-CN" altLang="en-US"/>
                  </a:p>
                </p:txBody>
              </p:sp>
              <p:sp>
                <p:nvSpPr>
                  <p:cNvPr id="2299" name="任意多边形 61"/>
                  <p:cNvSpPr/>
                  <p:nvPr/>
                </p:nvSpPr>
                <p:spPr>
                  <a:xfrm>
                    <a:off x="7094561" y="4281859"/>
                    <a:ext cx="79797" cy="72811"/>
                  </a:xfrm>
                  <a:custGeom>
                    <a:avLst/>
                    <a:gdLst>
                      <a:gd name="connsiteX0" fmla="*/ 79797 w 79797"/>
                      <a:gd name="connsiteY0" fmla="*/ 72811 h 72811"/>
                      <a:gd name="connsiteX1" fmla="*/ 0 w 79797"/>
                      <a:gd name="connsiteY1" fmla="*/ 70895 h 72811"/>
                      <a:gd name="connsiteX2" fmla="*/ 1816 w 79797"/>
                      <a:gd name="connsiteY2" fmla="*/ 10958 h 72811"/>
                      <a:gd name="connsiteX3" fmla="*/ 61355 w 79797"/>
                      <a:gd name="connsiteY3" fmla="*/ 0 h 72811"/>
                    </a:gdLst>
                    <a:ahLst/>
                    <a:cxnLst>
                      <a:cxn ang="0">
                        <a:pos x="connsiteX0" y="connsiteY0"/>
                      </a:cxn>
                      <a:cxn ang="0">
                        <a:pos x="connsiteX1" y="connsiteY1"/>
                      </a:cxn>
                      <a:cxn ang="0">
                        <a:pos x="connsiteX2" y="connsiteY2"/>
                      </a:cxn>
                      <a:cxn ang="0">
                        <a:pos x="connsiteX3" y="connsiteY3"/>
                      </a:cxn>
                    </a:cxnLst>
                    <a:rect l="l" t="t" r="r" b="b"/>
                    <a:pathLst>
                      <a:path w="79797" h="72811">
                        <a:moveTo>
                          <a:pt x="79797" y="72811"/>
                        </a:moveTo>
                        <a:lnTo>
                          <a:pt x="0" y="70895"/>
                        </a:lnTo>
                        <a:lnTo>
                          <a:pt x="1816" y="10958"/>
                        </a:lnTo>
                        <a:lnTo>
                          <a:pt x="61355" y="0"/>
                        </a:lnTo>
                        <a:close/>
                      </a:path>
                    </a:pathLst>
                  </a:custGeom>
                  <a:solidFill>
                    <a:srgbClr val="821C08">
                      <a:alpha val="19000"/>
                    </a:srgbClr>
                  </a:solidFill>
                  <a:ln w="1995" cap="flat">
                    <a:noFill/>
                    <a:prstDash val="solid"/>
                    <a:miter/>
                  </a:ln>
                </p:spPr>
                <p:txBody>
                  <a:bodyPr rtlCol="0" anchor="ctr"/>
                  <a:lstStyle/>
                  <a:p>
                    <a:endParaRPr lang="zh-CN" altLang="en-US"/>
                  </a:p>
                </p:txBody>
              </p:sp>
              <p:grpSp>
                <p:nvGrpSpPr>
                  <p:cNvPr id="2300" name="组合 2299"/>
                  <p:cNvGrpSpPr/>
                  <p:nvPr/>
                </p:nvGrpSpPr>
                <p:grpSpPr>
                  <a:xfrm>
                    <a:off x="7011191" y="4233477"/>
                    <a:ext cx="789647" cy="384818"/>
                    <a:chOff x="7011191" y="4233477"/>
                    <a:chExt cx="789647" cy="384818"/>
                  </a:xfrm>
                </p:grpSpPr>
                <p:grpSp>
                  <p:nvGrpSpPr>
                    <p:cNvPr id="2363" name="组合 2362"/>
                    <p:cNvGrpSpPr/>
                    <p:nvPr/>
                  </p:nvGrpSpPr>
                  <p:grpSpPr>
                    <a:xfrm>
                      <a:off x="7011191" y="4391954"/>
                      <a:ext cx="741318" cy="226342"/>
                      <a:chOff x="7011191" y="4391954"/>
                      <a:chExt cx="741318" cy="226342"/>
                    </a:xfrm>
                  </p:grpSpPr>
                  <p:sp>
                    <p:nvSpPr>
                      <p:cNvPr id="2376" name="任意多边形 64"/>
                      <p:cNvSpPr/>
                      <p:nvPr/>
                    </p:nvSpPr>
                    <p:spPr>
                      <a:xfrm>
                        <a:off x="7011191" y="4570749"/>
                        <a:ext cx="608577" cy="47523"/>
                      </a:xfrm>
                      <a:custGeom>
                        <a:avLst/>
                        <a:gdLst>
                          <a:gd name="connsiteX0" fmla="*/ 575525 w 608577"/>
                          <a:gd name="connsiteY0" fmla="*/ 47523 h 47523"/>
                          <a:gd name="connsiteX1" fmla="*/ 608578 w 608577"/>
                          <a:gd name="connsiteY1" fmla="*/ 25727 h 47523"/>
                          <a:gd name="connsiteX2" fmla="*/ 57822 w 608577"/>
                          <a:gd name="connsiteY2" fmla="*/ 0 h 47523"/>
                          <a:gd name="connsiteX3" fmla="*/ 0 w 608577"/>
                          <a:gd name="connsiteY3" fmla="*/ 18283 h 47523"/>
                        </a:gdLst>
                        <a:ahLst/>
                        <a:cxnLst>
                          <a:cxn ang="0">
                            <a:pos x="connsiteX0" y="connsiteY0"/>
                          </a:cxn>
                          <a:cxn ang="0">
                            <a:pos x="connsiteX1" y="connsiteY1"/>
                          </a:cxn>
                          <a:cxn ang="0">
                            <a:pos x="connsiteX2" y="connsiteY2"/>
                          </a:cxn>
                          <a:cxn ang="0">
                            <a:pos x="connsiteX3" y="connsiteY3"/>
                          </a:cxn>
                        </a:cxnLst>
                        <a:rect l="l" t="t" r="r" b="b"/>
                        <a:pathLst>
                          <a:path w="608577" h="47523">
                            <a:moveTo>
                              <a:pt x="575525" y="47523"/>
                            </a:moveTo>
                            <a:lnTo>
                              <a:pt x="608578" y="25727"/>
                            </a:lnTo>
                            <a:lnTo>
                              <a:pt x="57822" y="0"/>
                            </a:lnTo>
                            <a:lnTo>
                              <a:pt x="0" y="18283"/>
                            </a:lnTo>
                            <a:close/>
                          </a:path>
                        </a:pathLst>
                      </a:custGeom>
                      <a:solidFill>
                        <a:srgbClr val="7A4596"/>
                      </a:solidFill>
                      <a:ln w="1995" cap="flat">
                        <a:noFill/>
                        <a:prstDash val="solid"/>
                        <a:miter/>
                      </a:ln>
                    </p:spPr>
                    <p:txBody>
                      <a:bodyPr rtlCol="0" anchor="ctr"/>
                      <a:lstStyle/>
                      <a:p>
                        <a:endParaRPr lang="zh-CN" altLang="en-US"/>
                      </a:p>
                    </p:txBody>
                  </p:sp>
                  <p:sp>
                    <p:nvSpPr>
                      <p:cNvPr id="2377" name="任意多边形 65"/>
                      <p:cNvSpPr/>
                      <p:nvPr/>
                    </p:nvSpPr>
                    <p:spPr>
                      <a:xfrm>
                        <a:off x="7032827" y="4487998"/>
                        <a:ext cx="572610" cy="127619"/>
                      </a:xfrm>
                      <a:custGeom>
                        <a:avLst/>
                        <a:gdLst>
                          <a:gd name="connsiteX0" fmla="*/ 558041 w 572610"/>
                          <a:gd name="connsiteY0" fmla="*/ 127619 h 127619"/>
                          <a:gd name="connsiteX1" fmla="*/ 0 w 572610"/>
                          <a:gd name="connsiteY1" fmla="*/ 99237 h 127619"/>
                          <a:gd name="connsiteX2" fmla="*/ 4031 w 572610"/>
                          <a:gd name="connsiteY2" fmla="*/ 0 h 127619"/>
                          <a:gd name="connsiteX3" fmla="*/ 555406 w 572610"/>
                          <a:gd name="connsiteY3" fmla="*/ 29919 h 127619"/>
                          <a:gd name="connsiteX4" fmla="*/ 558041 w 572610"/>
                          <a:gd name="connsiteY4" fmla="*/ 127619 h 12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10" h="127619">
                            <a:moveTo>
                              <a:pt x="558041" y="127619"/>
                            </a:moveTo>
                            <a:lnTo>
                              <a:pt x="0" y="99237"/>
                            </a:lnTo>
                            <a:lnTo>
                              <a:pt x="4031" y="0"/>
                            </a:lnTo>
                            <a:cubicBezTo>
                              <a:pt x="4031" y="0"/>
                              <a:pt x="457585" y="14750"/>
                              <a:pt x="555406" y="29919"/>
                            </a:cubicBezTo>
                            <a:cubicBezTo>
                              <a:pt x="576803" y="37783"/>
                              <a:pt x="578878" y="122091"/>
                              <a:pt x="558041" y="127619"/>
                            </a:cubicBezTo>
                            <a:close/>
                          </a:path>
                        </a:pathLst>
                      </a:custGeom>
                      <a:solidFill>
                        <a:srgbClr val="DCC499"/>
                      </a:solidFill>
                      <a:ln w="1995" cap="flat">
                        <a:noFill/>
                        <a:prstDash val="solid"/>
                        <a:miter/>
                      </a:ln>
                    </p:spPr>
                    <p:txBody>
                      <a:bodyPr rtlCol="0" anchor="ctr"/>
                      <a:lstStyle/>
                      <a:p>
                        <a:endParaRPr lang="zh-CN" altLang="en-US"/>
                      </a:p>
                    </p:txBody>
                  </p:sp>
                  <p:sp>
                    <p:nvSpPr>
                      <p:cNvPr id="2378" name="任意多边形 66"/>
                      <p:cNvSpPr/>
                      <p:nvPr/>
                    </p:nvSpPr>
                    <p:spPr>
                      <a:xfrm>
                        <a:off x="7018536" y="4391954"/>
                        <a:ext cx="718154" cy="127420"/>
                      </a:xfrm>
                      <a:custGeom>
                        <a:avLst/>
                        <a:gdLst>
                          <a:gd name="connsiteX0" fmla="*/ 0 w 718154"/>
                          <a:gd name="connsiteY0" fmla="*/ 97341 h 127420"/>
                          <a:gd name="connsiteX1" fmla="*/ 311165 w 718154"/>
                          <a:gd name="connsiteY1" fmla="*/ 0 h 127420"/>
                          <a:gd name="connsiteX2" fmla="*/ 718154 w 718154"/>
                          <a:gd name="connsiteY2" fmla="*/ 14810 h 127420"/>
                          <a:gd name="connsiteX3" fmla="*/ 579637 w 718154"/>
                          <a:gd name="connsiteY3" fmla="*/ 127420 h 127420"/>
                          <a:gd name="connsiteX4" fmla="*/ 0 w 718154"/>
                          <a:gd name="connsiteY4" fmla="*/ 97341 h 127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154" h="127420">
                            <a:moveTo>
                              <a:pt x="0" y="97341"/>
                            </a:moveTo>
                            <a:lnTo>
                              <a:pt x="311165" y="0"/>
                            </a:lnTo>
                            <a:lnTo>
                              <a:pt x="718154" y="14810"/>
                            </a:lnTo>
                            <a:lnTo>
                              <a:pt x="579637" y="127420"/>
                            </a:lnTo>
                            <a:lnTo>
                              <a:pt x="0" y="97341"/>
                            </a:lnTo>
                            <a:close/>
                          </a:path>
                        </a:pathLst>
                      </a:custGeom>
                      <a:solidFill>
                        <a:srgbClr val="8A51AF"/>
                      </a:solidFill>
                      <a:ln w="1995" cap="flat">
                        <a:noFill/>
                        <a:prstDash val="solid"/>
                        <a:miter/>
                      </a:ln>
                    </p:spPr>
                    <p:txBody>
                      <a:bodyPr rtlCol="0" anchor="ctr"/>
                      <a:lstStyle/>
                      <a:p>
                        <a:endParaRPr lang="zh-CN" altLang="en-US"/>
                      </a:p>
                    </p:txBody>
                  </p:sp>
                  <p:sp>
                    <p:nvSpPr>
                      <p:cNvPr id="2379" name="任意多边形 67"/>
                      <p:cNvSpPr/>
                      <p:nvPr/>
                    </p:nvSpPr>
                    <p:spPr>
                      <a:xfrm>
                        <a:off x="7578253" y="4412053"/>
                        <a:ext cx="174256" cy="206243"/>
                      </a:xfrm>
                      <a:custGeom>
                        <a:avLst/>
                        <a:gdLst>
                          <a:gd name="connsiteX0" fmla="*/ 6806 w 174256"/>
                          <a:gd name="connsiteY0" fmla="*/ 206179 h 206243"/>
                          <a:gd name="connsiteX1" fmla="*/ 56425 w 174256"/>
                          <a:gd name="connsiteY1" fmla="*/ 187158 h 206243"/>
                          <a:gd name="connsiteX2" fmla="*/ 164544 w 174256"/>
                          <a:gd name="connsiteY2" fmla="*/ 86264 h 206243"/>
                          <a:gd name="connsiteX3" fmla="*/ 151930 w 174256"/>
                          <a:gd name="connsiteY3" fmla="*/ 0 h 206243"/>
                          <a:gd name="connsiteX4" fmla="*/ 0 w 174256"/>
                          <a:gd name="connsiteY4" fmla="*/ 106203 h 206243"/>
                          <a:gd name="connsiteX5" fmla="*/ 6806 w 174256"/>
                          <a:gd name="connsiteY5" fmla="*/ 206179 h 2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6" h="206243">
                            <a:moveTo>
                              <a:pt x="6806" y="206179"/>
                            </a:moveTo>
                            <a:cubicBezTo>
                              <a:pt x="16766" y="206977"/>
                              <a:pt x="42653" y="200331"/>
                              <a:pt x="56425" y="187158"/>
                            </a:cubicBezTo>
                            <a:lnTo>
                              <a:pt x="164544" y="86264"/>
                            </a:lnTo>
                            <a:cubicBezTo>
                              <a:pt x="178256" y="73150"/>
                              <a:pt x="180252" y="6367"/>
                              <a:pt x="151930" y="0"/>
                            </a:cubicBezTo>
                            <a:lnTo>
                              <a:pt x="0" y="106203"/>
                            </a:lnTo>
                            <a:cubicBezTo>
                              <a:pt x="29839" y="110674"/>
                              <a:pt x="23153" y="202487"/>
                              <a:pt x="6806" y="206179"/>
                            </a:cubicBezTo>
                            <a:close/>
                          </a:path>
                        </a:pathLst>
                      </a:custGeom>
                      <a:solidFill>
                        <a:srgbClr val="7A4596"/>
                      </a:solidFill>
                      <a:ln w="1995" cap="flat">
                        <a:noFill/>
                        <a:prstDash val="solid"/>
                        <a:miter/>
                      </a:ln>
                    </p:spPr>
                    <p:txBody>
                      <a:bodyPr rtlCol="0" anchor="ctr"/>
                      <a:lstStyle/>
                      <a:p>
                        <a:endParaRPr lang="zh-CN" altLang="en-US"/>
                      </a:p>
                    </p:txBody>
                  </p:sp>
                </p:grpSp>
                <p:grpSp>
                  <p:nvGrpSpPr>
                    <p:cNvPr id="2364" name="组合 2363"/>
                    <p:cNvGrpSpPr/>
                    <p:nvPr/>
                  </p:nvGrpSpPr>
                  <p:grpSpPr>
                    <a:xfrm>
                      <a:off x="7100389" y="4296668"/>
                      <a:ext cx="700449" cy="215320"/>
                      <a:chOff x="7100389" y="4296668"/>
                      <a:chExt cx="700449" cy="215320"/>
                    </a:xfrm>
                  </p:grpSpPr>
                  <p:sp>
                    <p:nvSpPr>
                      <p:cNvPr id="2371" name="任意多边形 69"/>
                      <p:cNvSpPr/>
                      <p:nvPr/>
                    </p:nvSpPr>
                    <p:spPr>
                      <a:xfrm>
                        <a:off x="7519234" y="4427940"/>
                        <a:ext cx="281604" cy="84048"/>
                      </a:xfrm>
                      <a:custGeom>
                        <a:avLst/>
                        <a:gdLst>
                          <a:gd name="connsiteX0" fmla="*/ 281605 w 281604"/>
                          <a:gd name="connsiteY0" fmla="*/ 6068 h 84048"/>
                          <a:gd name="connsiteX1" fmla="*/ 21396 w 281604"/>
                          <a:gd name="connsiteY1" fmla="*/ 84049 h 84048"/>
                          <a:gd name="connsiteX2" fmla="*/ 0 w 281604"/>
                          <a:gd name="connsiteY2" fmla="*/ 76723 h 84048"/>
                          <a:gd name="connsiteX3" fmla="*/ 253962 w 281604"/>
                          <a:gd name="connsiteY3" fmla="*/ 0 h 84048"/>
                          <a:gd name="connsiteX4" fmla="*/ 281605 w 281604"/>
                          <a:gd name="connsiteY4" fmla="*/ 6068 h 8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4" h="84048">
                            <a:moveTo>
                              <a:pt x="281605" y="6068"/>
                            </a:moveTo>
                            <a:lnTo>
                              <a:pt x="21396" y="84049"/>
                            </a:lnTo>
                            <a:lnTo>
                              <a:pt x="0" y="76723"/>
                            </a:lnTo>
                            <a:lnTo>
                              <a:pt x="253962" y="0"/>
                            </a:lnTo>
                            <a:lnTo>
                              <a:pt x="281605" y="6068"/>
                            </a:lnTo>
                            <a:close/>
                          </a:path>
                        </a:pathLst>
                      </a:custGeom>
                      <a:solidFill>
                        <a:srgbClr val="0687BA"/>
                      </a:solidFill>
                      <a:ln w="1995" cap="flat">
                        <a:noFill/>
                        <a:prstDash val="solid"/>
                        <a:miter/>
                      </a:ln>
                    </p:spPr>
                    <p:txBody>
                      <a:bodyPr rtlCol="0" anchor="ctr"/>
                      <a:lstStyle/>
                      <a:p>
                        <a:endParaRPr lang="zh-CN" altLang="en-US"/>
                      </a:p>
                    </p:txBody>
                  </p:sp>
                  <p:sp>
                    <p:nvSpPr>
                      <p:cNvPr id="2372" name="任意多边形 70"/>
                      <p:cNvSpPr/>
                      <p:nvPr/>
                    </p:nvSpPr>
                    <p:spPr>
                      <a:xfrm>
                        <a:off x="7111606" y="4310181"/>
                        <a:ext cx="682107" cy="198614"/>
                      </a:xfrm>
                      <a:custGeom>
                        <a:avLst/>
                        <a:gdLst>
                          <a:gd name="connsiteX0" fmla="*/ 0 w 682107"/>
                          <a:gd name="connsiteY0" fmla="*/ 136322 h 198614"/>
                          <a:gd name="connsiteX1" fmla="*/ 429283 w 682107"/>
                          <a:gd name="connsiteY1" fmla="*/ 198615 h 198614"/>
                          <a:gd name="connsiteX2" fmla="*/ 682108 w 682107"/>
                          <a:gd name="connsiteY2" fmla="*/ 42274 h 198614"/>
                          <a:gd name="connsiteX3" fmla="*/ 274759 w 682107"/>
                          <a:gd name="connsiteY3" fmla="*/ 0 h 198614"/>
                          <a:gd name="connsiteX4" fmla="*/ 1117 w 682107"/>
                          <a:gd name="connsiteY4" fmla="*/ 77302 h 198614"/>
                          <a:gd name="connsiteX5" fmla="*/ 0 w 682107"/>
                          <a:gd name="connsiteY5" fmla="*/ 136322 h 1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107" h="198614">
                            <a:moveTo>
                              <a:pt x="0" y="136322"/>
                            </a:moveTo>
                            <a:lnTo>
                              <a:pt x="429283" y="198615"/>
                            </a:lnTo>
                            <a:lnTo>
                              <a:pt x="682108" y="42274"/>
                            </a:lnTo>
                            <a:lnTo>
                              <a:pt x="274759" y="0"/>
                            </a:lnTo>
                            <a:lnTo>
                              <a:pt x="1117" y="77302"/>
                            </a:lnTo>
                            <a:lnTo>
                              <a:pt x="0" y="136322"/>
                            </a:lnTo>
                            <a:close/>
                          </a:path>
                        </a:pathLst>
                      </a:custGeom>
                      <a:solidFill>
                        <a:srgbClr val="E5D8C0"/>
                      </a:solidFill>
                      <a:ln w="1995" cap="flat">
                        <a:noFill/>
                        <a:prstDash val="solid"/>
                        <a:miter/>
                      </a:ln>
                    </p:spPr>
                    <p:txBody>
                      <a:bodyPr rtlCol="0" anchor="ctr"/>
                      <a:lstStyle/>
                      <a:p>
                        <a:endParaRPr lang="zh-CN" altLang="en-US"/>
                      </a:p>
                    </p:txBody>
                  </p:sp>
                  <p:sp>
                    <p:nvSpPr>
                      <p:cNvPr id="2373" name="任意多边形 71"/>
                      <p:cNvSpPr/>
                      <p:nvPr/>
                    </p:nvSpPr>
                    <p:spPr>
                      <a:xfrm>
                        <a:off x="7540870" y="4352454"/>
                        <a:ext cx="252824" cy="156340"/>
                      </a:xfrm>
                      <a:custGeom>
                        <a:avLst/>
                        <a:gdLst>
                          <a:gd name="connsiteX0" fmla="*/ 0 w 252824"/>
                          <a:gd name="connsiteY0" fmla="*/ 91773 h 156340"/>
                          <a:gd name="connsiteX1" fmla="*/ 252824 w 252824"/>
                          <a:gd name="connsiteY1" fmla="*/ 0 h 156340"/>
                          <a:gd name="connsiteX2" fmla="*/ 248233 w 252824"/>
                          <a:gd name="connsiteY2" fmla="*/ 81155 h 156340"/>
                          <a:gd name="connsiteX3" fmla="*/ 0 w 252824"/>
                          <a:gd name="connsiteY3" fmla="*/ 156341 h 156340"/>
                          <a:gd name="connsiteX4" fmla="*/ 0 w 252824"/>
                          <a:gd name="connsiteY4" fmla="*/ 91773 h 15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24" h="156340">
                            <a:moveTo>
                              <a:pt x="0" y="91773"/>
                            </a:moveTo>
                            <a:lnTo>
                              <a:pt x="252824" y="0"/>
                            </a:lnTo>
                            <a:lnTo>
                              <a:pt x="248233" y="81155"/>
                            </a:lnTo>
                            <a:lnTo>
                              <a:pt x="0" y="156341"/>
                            </a:lnTo>
                            <a:lnTo>
                              <a:pt x="0" y="91773"/>
                            </a:lnTo>
                            <a:close/>
                          </a:path>
                        </a:pathLst>
                      </a:custGeom>
                      <a:solidFill>
                        <a:srgbClr val="DCC499"/>
                      </a:solidFill>
                      <a:ln w="1995" cap="flat">
                        <a:noFill/>
                        <a:prstDash val="solid"/>
                        <a:miter/>
                      </a:ln>
                    </p:spPr>
                    <p:txBody>
                      <a:bodyPr rtlCol="0" anchor="ctr"/>
                      <a:lstStyle/>
                      <a:p>
                        <a:endParaRPr lang="zh-CN" altLang="en-US"/>
                      </a:p>
                    </p:txBody>
                  </p:sp>
                  <p:sp>
                    <p:nvSpPr>
                      <p:cNvPr id="2374" name="任意多边形 72"/>
                      <p:cNvSpPr/>
                      <p:nvPr/>
                    </p:nvSpPr>
                    <p:spPr>
                      <a:xfrm>
                        <a:off x="7100389" y="4297207"/>
                        <a:ext cx="693284" cy="214761"/>
                      </a:xfrm>
                      <a:custGeom>
                        <a:avLst/>
                        <a:gdLst>
                          <a:gd name="connsiteX0" fmla="*/ 0 w 693284"/>
                          <a:gd name="connsiteY0" fmla="*/ 91194 h 214761"/>
                          <a:gd name="connsiteX1" fmla="*/ 4192 w 693284"/>
                          <a:gd name="connsiteY1" fmla="*/ 122091 h 214761"/>
                          <a:gd name="connsiteX2" fmla="*/ 5230 w 693284"/>
                          <a:gd name="connsiteY2" fmla="*/ 160632 h 214761"/>
                          <a:gd name="connsiteX3" fmla="*/ 441120 w 693284"/>
                          <a:gd name="connsiteY3" fmla="*/ 214762 h 214761"/>
                          <a:gd name="connsiteX4" fmla="*/ 440082 w 693284"/>
                          <a:gd name="connsiteY4" fmla="*/ 177498 h 214761"/>
                          <a:gd name="connsiteX5" fmla="*/ 434992 w 693284"/>
                          <a:gd name="connsiteY5" fmla="*/ 145842 h 214761"/>
                          <a:gd name="connsiteX6" fmla="*/ 693285 w 693284"/>
                          <a:gd name="connsiteY6" fmla="*/ 55247 h 214761"/>
                          <a:gd name="connsiteX7" fmla="*/ 285657 w 693284"/>
                          <a:gd name="connsiteY7" fmla="*/ 0 h 214761"/>
                          <a:gd name="connsiteX8" fmla="*/ 0 w 693284"/>
                          <a:gd name="connsiteY8" fmla="*/ 91194 h 2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284" h="214761">
                            <a:moveTo>
                              <a:pt x="0" y="91194"/>
                            </a:moveTo>
                            <a:cubicBezTo>
                              <a:pt x="399" y="99297"/>
                              <a:pt x="2735" y="107321"/>
                              <a:pt x="4192" y="122091"/>
                            </a:cubicBezTo>
                            <a:cubicBezTo>
                              <a:pt x="6048" y="140773"/>
                              <a:pt x="719" y="157938"/>
                              <a:pt x="5230" y="160632"/>
                            </a:cubicBezTo>
                            <a:lnTo>
                              <a:pt x="441120" y="214762"/>
                            </a:lnTo>
                            <a:cubicBezTo>
                              <a:pt x="437647" y="208574"/>
                              <a:pt x="440860" y="188934"/>
                              <a:pt x="440082" y="177498"/>
                            </a:cubicBezTo>
                            <a:cubicBezTo>
                              <a:pt x="439303" y="166061"/>
                              <a:pt x="433435" y="151810"/>
                              <a:pt x="434992" y="145842"/>
                            </a:cubicBezTo>
                            <a:cubicBezTo>
                              <a:pt x="526086" y="113808"/>
                              <a:pt x="596642" y="93329"/>
                              <a:pt x="693285" y="55247"/>
                            </a:cubicBezTo>
                            <a:lnTo>
                              <a:pt x="285657" y="0"/>
                            </a:lnTo>
                            <a:cubicBezTo>
                              <a:pt x="181250" y="36226"/>
                              <a:pt x="104447" y="54968"/>
                              <a:pt x="0" y="91194"/>
                            </a:cubicBezTo>
                            <a:close/>
                          </a:path>
                        </a:pathLst>
                      </a:custGeom>
                      <a:solidFill>
                        <a:srgbClr val="0687BA"/>
                      </a:solidFill>
                      <a:ln w="1995" cap="flat">
                        <a:noFill/>
                        <a:prstDash val="solid"/>
                        <a:miter/>
                      </a:ln>
                    </p:spPr>
                    <p:txBody>
                      <a:bodyPr rtlCol="0" anchor="ctr"/>
                      <a:lstStyle/>
                      <a:p>
                        <a:endParaRPr lang="zh-CN" altLang="en-US"/>
                      </a:p>
                    </p:txBody>
                  </p:sp>
                  <p:sp>
                    <p:nvSpPr>
                      <p:cNvPr id="2375" name="任意多边形 73"/>
                      <p:cNvSpPr/>
                      <p:nvPr/>
                    </p:nvSpPr>
                    <p:spPr>
                      <a:xfrm>
                        <a:off x="7103762" y="4296668"/>
                        <a:ext cx="689931" cy="146241"/>
                      </a:xfrm>
                      <a:custGeom>
                        <a:avLst/>
                        <a:gdLst>
                          <a:gd name="connsiteX0" fmla="*/ 0 w 689931"/>
                          <a:gd name="connsiteY0" fmla="*/ 91473 h 146241"/>
                          <a:gd name="connsiteX1" fmla="*/ 433535 w 689931"/>
                          <a:gd name="connsiteY1" fmla="*/ 146242 h 146241"/>
                          <a:gd name="connsiteX2" fmla="*/ 689932 w 689931"/>
                          <a:gd name="connsiteY2" fmla="*/ 55786 h 146241"/>
                          <a:gd name="connsiteX3" fmla="*/ 283421 w 689931"/>
                          <a:gd name="connsiteY3" fmla="*/ 0 h 146241"/>
                          <a:gd name="connsiteX4" fmla="*/ 0 w 689931"/>
                          <a:gd name="connsiteY4" fmla="*/ 91473 h 14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31" h="146241">
                            <a:moveTo>
                              <a:pt x="0" y="91473"/>
                            </a:moveTo>
                            <a:lnTo>
                              <a:pt x="433535" y="146242"/>
                            </a:lnTo>
                            <a:lnTo>
                              <a:pt x="689932" y="55786"/>
                            </a:lnTo>
                            <a:lnTo>
                              <a:pt x="283421" y="0"/>
                            </a:lnTo>
                            <a:lnTo>
                              <a:pt x="0" y="91473"/>
                            </a:lnTo>
                            <a:close/>
                          </a:path>
                        </a:pathLst>
                      </a:custGeom>
                      <a:solidFill>
                        <a:srgbClr val="1AA7D3"/>
                      </a:solidFill>
                      <a:ln w="1995" cap="flat">
                        <a:noFill/>
                        <a:prstDash val="solid"/>
                        <a:miter/>
                      </a:ln>
                    </p:spPr>
                    <p:txBody>
                      <a:bodyPr rtlCol="0" anchor="ctr"/>
                      <a:lstStyle/>
                      <a:p>
                        <a:endParaRPr lang="zh-CN" altLang="en-US"/>
                      </a:p>
                    </p:txBody>
                  </p:sp>
                </p:grpSp>
                <p:grpSp>
                  <p:nvGrpSpPr>
                    <p:cNvPr id="2365" name="组合 2364"/>
                    <p:cNvGrpSpPr/>
                    <p:nvPr/>
                  </p:nvGrpSpPr>
                  <p:grpSpPr>
                    <a:xfrm>
                      <a:off x="7103443" y="4233477"/>
                      <a:ext cx="612908" cy="186838"/>
                      <a:chOff x="7103443" y="4233477"/>
                      <a:chExt cx="612908" cy="186838"/>
                    </a:xfrm>
                  </p:grpSpPr>
                  <p:sp>
                    <p:nvSpPr>
                      <p:cNvPr id="2367" name="任意多边形 75"/>
                      <p:cNvSpPr/>
                      <p:nvPr/>
                    </p:nvSpPr>
                    <p:spPr>
                      <a:xfrm>
                        <a:off x="7103443" y="4237070"/>
                        <a:ext cx="603188" cy="183245"/>
                      </a:xfrm>
                      <a:custGeom>
                        <a:avLst/>
                        <a:gdLst>
                          <a:gd name="connsiteX0" fmla="*/ 303900 w 603188"/>
                          <a:gd name="connsiteY0" fmla="*/ 183246 h 183245"/>
                          <a:gd name="connsiteX1" fmla="*/ 603189 w 603188"/>
                          <a:gd name="connsiteY1" fmla="*/ 76244 h 183245"/>
                          <a:gd name="connsiteX2" fmla="*/ 345135 w 603188"/>
                          <a:gd name="connsiteY2" fmla="*/ 0 h 183245"/>
                          <a:gd name="connsiteX3" fmla="*/ 0 w 603188"/>
                          <a:gd name="connsiteY3" fmla="*/ 143647 h 183245"/>
                          <a:gd name="connsiteX4" fmla="*/ 303900 w 603188"/>
                          <a:gd name="connsiteY4" fmla="*/ 183246 h 18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88" h="183245">
                            <a:moveTo>
                              <a:pt x="303900" y="183246"/>
                            </a:moveTo>
                            <a:lnTo>
                              <a:pt x="603189" y="76244"/>
                            </a:lnTo>
                            <a:lnTo>
                              <a:pt x="345135" y="0"/>
                            </a:lnTo>
                            <a:lnTo>
                              <a:pt x="0" y="143647"/>
                            </a:lnTo>
                            <a:lnTo>
                              <a:pt x="303900" y="183246"/>
                            </a:lnTo>
                            <a:close/>
                          </a:path>
                        </a:pathLst>
                      </a:custGeom>
                      <a:solidFill>
                        <a:srgbClr val="2AA05A"/>
                      </a:solidFill>
                      <a:ln w="1995" cap="flat">
                        <a:noFill/>
                        <a:prstDash val="solid"/>
                        <a:miter/>
                      </a:ln>
                    </p:spPr>
                    <p:txBody>
                      <a:bodyPr rtlCol="0" anchor="ctr"/>
                      <a:lstStyle/>
                      <a:p>
                        <a:endParaRPr lang="zh-CN" altLang="en-US"/>
                      </a:p>
                    </p:txBody>
                  </p:sp>
                  <p:sp>
                    <p:nvSpPr>
                      <p:cNvPr id="2368" name="任意多边形 76"/>
                      <p:cNvSpPr/>
                      <p:nvPr/>
                    </p:nvSpPr>
                    <p:spPr>
                      <a:xfrm>
                        <a:off x="7114101" y="4296309"/>
                        <a:ext cx="303197" cy="122010"/>
                      </a:xfrm>
                      <a:custGeom>
                        <a:avLst/>
                        <a:gdLst>
                          <a:gd name="connsiteX0" fmla="*/ 259 w 303197"/>
                          <a:gd name="connsiteY0" fmla="*/ 82591 h 122010"/>
                          <a:gd name="connsiteX1" fmla="*/ 297492 w 303197"/>
                          <a:gd name="connsiteY1" fmla="*/ 122011 h 122010"/>
                          <a:gd name="connsiteX2" fmla="*/ 297233 w 303197"/>
                          <a:gd name="connsiteY2" fmla="*/ 40577 h 122010"/>
                          <a:gd name="connsiteX3" fmla="*/ 0 w 303197"/>
                          <a:gd name="connsiteY3" fmla="*/ 0 h 122010"/>
                          <a:gd name="connsiteX4" fmla="*/ 259 w 303197"/>
                          <a:gd name="connsiteY4" fmla="*/ 82591 h 122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97" h="122010">
                            <a:moveTo>
                              <a:pt x="259" y="82591"/>
                            </a:moveTo>
                            <a:lnTo>
                              <a:pt x="297492" y="122011"/>
                            </a:lnTo>
                            <a:cubicBezTo>
                              <a:pt x="307413" y="107281"/>
                              <a:pt x="302443" y="54349"/>
                              <a:pt x="297233" y="40577"/>
                            </a:cubicBezTo>
                            <a:lnTo>
                              <a:pt x="0" y="0"/>
                            </a:lnTo>
                            <a:cubicBezTo>
                              <a:pt x="3672" y="13113"/>
                              <a:pt x="4131" y="70716"/>
                              <a:pt x="259" y="82591"/>
                            </a:cubicBezTo>
                            <a:close/>
                          </a:path>
                        </a:pathLst>
                      </a:custGeom>
                      <a:solidFill>
                        <a:srgbClr val="DCC499"/>
                      </a:solidFill>
                      <a:ln w="1995" cap="flat">
                        <a:noFill/>
                        <a:prstDash val="solid"/>
                        <a:miter/>
                      </a:ln>
                    </p:spPr>
                    <p:txBody>
                      <a:bodyPr rtlCol="0" anchor="ctr"/>
                      <a:lstStyle/>
                      <a:p>
                        <a:endParaRPr lang="zh-CN" altLang="en-US"/>
                      </a:p>
                    </p:txBody>
                  </p:sp>
                  <p:sp>
                    <p:nvSpPr>
                      <p:cNvPr id="2369" name="任意多边形 77"/>
                      <p:cNvSpPr/>
                      <p:nvPr/>
                    </p:nvSpPr>
                    <p:spPr>
                      <a:xfrm>
                        <a:off x="7407343" y="4260841"/>
                        <a:ext cx="309009" cy="159454"/>
                      </a:xfrm>
                      <a:custGeom>
                        <a:avLst/>
                        <a:gdLst>
                          <a:gd name="connsiteX0" fmla="*/ 307931 w 309009"/>
                          <a:gd name="connsiteY0" fmla="*/ 81174 h 159454"/>
                          <a:gd name="connsiteX1" fmla="*/ 309009 w 309009"/>
                          <a:gd name="connsiteY1" fmla="*/ 0 h 159454"/>
                          <a:gd name="connsiteX2" fmla="*/ 2255 w 309009"/>
                          <a:gd name="connsiteY2" fmla="*/ 75665 h 159454"/>
                          <a:gd name="connsiteX3" fmla="*/ 0 w 309009"/>
                          <a:gd name="connsiteY3" fmla="*/ 159454 h 159454"/>
                          <a:gd name="connsiteX4" fmla="*/ 307931 w 309009"/>
                          <a:gd name="connsiteY4" fmla="*/ 81174 h 15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09" h="159454">
                            <a:moveTo>
                              <a:pt x="307931" y="81174"/>
                            </a:moveTo>
                            <a:lnTo>
                              <a:pt x="309009" y="0"/>
                            </a:lnTo>
                            <a:lnTo>
                              <a:pt x="2255" y="75665"/>
                            </a:lnTo>
                            <a:cubicBezTo>
                              <a:pt x="17225" y="104586"/>
                              <a:pt x="8223" y="154305"/>
                              <a:pt x="0" y="159454"/>
                            </a:cubicBezTo>
                            <a:lnTo>
                              <a:pt x="307931" y="81174"/>
                            </a:lnTo>
                            <a:close/>
                          </a:path>
                        </a:pathLst>
                      </a:custGeom>
                      <a:solidFill>
                        <a:srgbClr val="2AA05A"/>
                      </a:solidFill>
                      <a:ln w="1995" cap="flat">
                        <a:noFill/>
                        <a:prstDash val="solid"/>
                        <a:miter/>
                      </a:ln>
                    </p:spPr>
                    <p:txBody>
                      <a:bodyPr rtlCol="0" anchor="ctr"/>
                      <a:lstStyle/>
                      <a:p>
                        <a:endParaRPr lang="zh-CN" altLang="en-US"/>
                      </a:p>
                    </p:txBody>
                  </p:sp>
                  <p:sp>
                    <p:nvSpPr>
                      <p:cNvPr id="2370" name="任意多边形 78"/>
                      <p:cNvSpPr/>
                      <p:nvPr/>
                    </p:nvSpPr>
                    <p:spPr>
                      <a:xfrm>
                        <a:off x="7107275" y="4233477"/>
                        <a:ext cx="607999" cy="103369"/>
                      </a:xfrm>
                      <a:custGeom>
                        <a:avLst/>
                        <a:gdLst>
                          <a:gd name="connsiteX0" fmla="*/ 0 w 607999"/>
                          <a:gd name="connsiteY0" fmla="*/ 63770 h 103369"/>
                          <a:gd name="connsiteX1" fmla="*/ 302742 w 607999"/>
                          <a:gd name="connsiteY1" fmla="*/ 103369 h 103369"/>
                          <a:gd name="connsiteX2" fmla="*/ 607999 w 607999"/>
                          <a:gd name="connsiteY2" fmla="*/ 27384 h 103369"/>
                          <a:gd name="connsiteX3" fmla="*/ 322243 w 607999"/>
                          <a:gd name="connsiteY3" fmla="*/ 0 h 103369"/>
                          <a:gd name="connsiteX4" fmla="*/ 0 w 607999"/>
                          <a:gd name="connsiteY4" fmla="*/ 63770 h 10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99" h="103369">
                            <a:moveTo>
                              <a:pt x="0" y="63770"/>
                            </a:moveTo>
                            <a:lnTo>
                              <a:pt x="302742" y="103369"/>
                            </a:lnTo>
                            <a:lnTo>
                              <a:pt x="607999" y="27384"/>
                            </a:lnTo>
                            <a:lnTo>
                              <a:pt x="322243" y="0"/>
                            </a:lnTo>
                            <a:lnTo>
                              <a:pt x="0" y="63770"/>
                            </a:lnTo>
                            <a:close/>
                          </a:path>
                        </a:pathLst>
                      </a:custGeom>
                      <a:solidFill>
                        <a:srgbClr val="51B77D"/>
                      </a:solidFill>
                      <a:ln w="1995" cap="flat">
                        <a:noFill/>
                        <a:prstDash val="solid"/>
                        <a:miter/>
                      </a:ln>
                    </p:spPr>
                    <p:txBody>
                      <a:bodyPr rtlCol="0" anchor="ctr"/>
                      <a:lstStyle/>
                      <a:p>
                        <a:endParaRPr lang="zh-CN" altLang="en-US"/>
                      </a:p>
                    </p:txBody>
                  </p:sp>
                </p:grpSp>
                <p:sp>
                  <p:nvSpPr>
                    <p:cNvPr id="2366" name="任意多边形 79"/>
                    <p:cNvSpPr/>
                    <p:nvPr/>
                  </p:nvSpPr>
                  <p:spPr>
                    <a:xfrm>
                      <a:off x="7352733" y="4345812"/>
                      <a:ext cx="39101" cy="55122"/>
                    </a:xfrm>
                    <a:custGeom>
                      <a:avLst/>
                      <a:gdLst>
                        <a:gd name="connsiteX0" fmla="*/ 1079 w 39101"/>
                        <a:gd name="connsiteY0" fmla="*/ 54345 h 55122"/>
                        <a:gd name="connsiteX1" fmla="*/ 14112 w 39101"/>
                        <a:gd name="connsiteY1" fmla="*/ 39814 h 55122"/>
                        <a:gd name="connsiteX2" fmla="*/ 33073 w 39101"/>
                        <a:gd name="connsiteY2" fmla="*/ 55123 h 55122"/>
                        <a:gd name="connsiteX3" fmla="*/ 39101 w 39101"/>
                        <a:gd name="connsiteY3" fmla="*/ 4886 h 55122"/>
                        <a:gd name="connsiteX4" fmla="*/ 6248 w 39101"/>
                        <a:gd name="connsiteY4" fmla="*/ 16 h 55122"/>
                        <a:gd name="connsiteX5" fmla="*/ 1079 w 39101"/>
                        <a:gd name="connsiteY5" fmla="*/ 54345 h 5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1" h="55122">
                          <a:moveTo>
                            <a:pt x="1079" y="54345"/>
                          </a:moveTo>
                          <a:lnTo>
                            <a:pt x="14112" y="39814"/>
                          </a:lnTo>
                          <a:lnTo>
                            <a:pt x="33073" y="55123"/>
                          </a:lnTo>
                          <a:cubicBezTo>
                            <a:pt x="33073" y="55123"/>
                            <a:pt x="30179" y="8119"/>
                            <a:pt x="39101" y="4886"/>
                          </a:cubicBezTo>
                          <a:cubicBezTo>
                            <a:pt x="37564" y="4985"/>
                            <a:pt x="7785" y="-324"/>
                            <a:pt x="6248" y="16"/>
                          </a:cubicBezTo>
                          <a:cubicBezTo>
                            <a:pt x="-3512" y="7081"/>
                            <a:pt x="1079" y="54345"/>
                            <a:pt x="1079" y="54345"/>
                          </a:cubicBezTo>
                          <a:close/>
                        </a:path>
                      </a:pathLst>
                    </a:custGeom>
                    <a:solidFill>
                      <a:srgbClr val="51B77D"/>
                    </a:solidFill>
                    <a:ln w="1995" cap="flat">
                      <a:noFill/>
                      <a:prstDash val="solid"/>
                      <a:miter/>
                    </a:ln>
                  </p:spPr>
                  <p:txBody>
                    <a:bodyPr rtlCol="0" anchor="ctr"/>
                    <a:lstStyle/>
                    <a:p>
                      <a:endParaRPr lang="zh-CN" altLang="en-US"/>
                    </a:p>
                  </p:txBody>
                </p:sp>
              </p:grpSp>
              <p:sp>
                <p:nvSpPr>
                  <p:cNvPr id="2301" name="任意多边形 80"/>
                  <p:cNvSpPr/>
                  <p:nvPr/>
                </p:nvSpPr>
                <p:spPr>
                  <a:xfrm>
                    <a:off x="7136037" y="4361117"/>
                    <a:ext cx="182088" cy="124206"/>
                  </a:xfrm>
                  <a:custGeom>
                    <a:avLst/>
                    <a:gdLst>
                      <a:gd name="connsiteX0" fmla="*/ 130853 w 182088"/>
                      <a:gd name="connsiteY0" fmla="*/ 124206 h 124206"/>
                      <a:gd name="connsiteX1" fmla="*/ 0 w 182088"/>
                      <a:gd name="connsiteY1" fmla="*/ 124206 h 124206"/>
                      <a:gd name="connsiteX2" fmla="*/ 21795 w 182088"/>
                      <a:gd name="connsiteY2" fmla="*/ 0 h 124206"/>
                      <a:gd name="connsiteX3" fmla="*/ 182088 w 182088"/>
                      <a:gd name="connsiteY3" fmla="*/ 61854 h 124206"/>
                    </a:gdLst>
                    <a:ahLst/>
                    <a:cxnLst>
                      <a:cxn ang="0">
                        <a:pos x="connsiteX0" y="connsiteY0"/>
                      </a:cxn>
                      <a:cxn ang="0">
                        <a:pos x="connsiteX1" y="connsiteY1"/>
                      </a:cxn>
                      <a:cxn ang="0">
                        <a:pos x="connsiteX2" y="connsiteY2"/>
                      </a:cxn>
                      <a:cxn ang="0">
                        <a:pos x="connsiteX3" y="connsiteY3"/>
                      </a:cxn>
                    </a:cxnLst>
                    <a:rect l="l" t="t" r="r" b="b"/>
                    <a:pathLst>
                      <a:path w="182088" h="124206">
                        <a:moveTo>
                          <a:pt x="130853" y="124206"/>
                        </a:moveTo>
                        <a:lnTo>
                          <a:pt x="0" y="124206"/>
                        </a:lnTo>
                        <a:lnTo>
                          <a:pt x="21795" y="0"/>
                        </a:lnTo>
                        <a:lnTo>
                          <a:pt x="182088" y="61854"/>
                        </a:lnTo>
                        <a:close/>
                      </a:path>
                    </a:pathLst>
                  </a:custGeom>
                  <a:solidFill>
                    <a:srgbClr val="FFC19F"/>
                  </a:solidFill>
                  <a:ln w="1995" cap="flat">
                    <a:noFill/>
                    <a:prstDash val="solid"/>
                    <a:miter/>
                  </a:ln>
                </p:spPr>
                <p:txBody>
                  <a:bodyPr rtlCol="0" anchor="ctr"/>
                  <a:lstStyle/>
                  <a:p>
                    <a:endParaRPr lang="zh-CN" altLang="en-US"/>
                  </a:p>
                </p:txBody>
              </p:sp>
              <p:sp>
                <p:nvSpPr>
                  <p:cNvPr id="2302" name="任意多边形 81"/>
                  <p:cNvSpPr/>
                  <p:nvPr/>
                </p:nvSpPr>
                <p:spPr>
                  <a:xfrm>
                    <a:off x="6663452" y="4508738"/>
                    <a:ext cx="184243" cy="115057"/>
                  </a:xfrm>
                  <a:custGeom>
                    <a:avLst/>
                    <a:gdLst>
                      <a:gd name="connsiteX0" fmla="*/ 182637 w 184243"/>
                      <a:gd name="connsiteY0" fmla="*/ 43010 h 115057"/>
                      <a:gd name="connsiteX1" fmla="*/ 134475 w 184243"/>
                      <a:gd name="connsiteY1" fmla="*/ 111929 h 115057"/>
                      <a:gd name="connsiteX2" fmla="*/ 408 w 184243"/>
                      <a:gd name="connsiteY2" fmla="*/ 83147 h 115057"/>
                      <a:gd name="connsiteX3" fmla="*/ 84297 w 184243"/>
                      <a:gd name="connsiteY3" fmla="*/ 1813 h 115057"/>
                      <a:gd name="connsiteX4" fmla="*/ 182637 w 184243"/>
                      <a:gd name="connsiteY4" fmla="*/ 43010 h 11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43" h="115057">
                        <a:moveTo>
                          <a:pt x="182637" y="43010"/>
                        </a:moveTo>
                        <a:cubicBezTo>
                          <a:pt x="187506" y="73627"/>
                          <a:pt x="183914" y="104065"/>
                          <a:pt x="134475" y="111929"/>
                        </a:cubicBezTo>
                        <a:cubicBezTo>
                          <a:pt x="85035" y="119793"/>
                          <a:pt x="5278" y="113765"/>
                          <a:pt x="408" y="83147"/>
                        </a:cubicBezTo>
                        <a:cubicBezTo>
                          <a:pt x="-4462" y="52530"/>
                          <a:pt x="34858" y="9678"/>
                          <a:pt x="84297" y="1813"/>
                        </a:cubicBezTo>
                        <a:cubicBezTo>
                          <a:pt x="133736" y="-6050"/>
                          <a:pt x="177767" y="12392"/>
                          <a:pt x="182637" y="43010"/>
                        </a:cubicBezTo>
                        <a:close/>
                      </a:path>
                    </a:pathLst>
                  </a:custGeom>
                  <a:solidFill>
                    <a:srgbClr val="114244"/>
                  </a:solidFill>
                  <a:ln w="1995" cap="flat">
                    <a:noFill/>
                    <a:prstDash val="solid"/>
                    <a:miter/>
                  </a:ln>
                </p:spPr>
                <p:txBody>
                  <a:bodyPr rtlCol="0" anchor="ctr"/>
                  <a:lstStyle/>
                  <a:p>
                    <a:endParaRPr lang="zh-CN" altLang="en-US"/>
                  </a:p>
                </p:txBody>
              </p:sp>
              <p:sp>
                <p:nvSpPr>
                  <p:cNvPr id="2303" name="任意多边形 82"/>
                  <p:cNvSpPr/>
                  <p:nvPr/>
                </p:nvSpPr>
                <p:spPr>
                  <a:xfrm>
                    <a:off x="6656833" y="4303531"/>
                    <a:ext cx="609328" cy="280470"/>
                  </a:xfrm>
                  <a:custGeom>
                    <a:avLst/>
                    <a:gdLst>
                      <a:gd name="connsiteX0" fmla="*/ 503115 w 609328"/>
                      <a:gd name="connsiteY0" fmla="*/ 280471 h 280470"/>
                      <a:gd name="connsiteX1" fmla="*/ 609258 w 609328"/>
                      <a:gd name="connsiteY1" fmla="*/ 99361 h 280470"/>
                      <a:gd name="connsiteX2" fmla="*/ 329310 w 609328"/>
                      <a:gd name="connsiteY2" fmla="*/ 2319 h 280470"/>
                      <a:gd name="connsiteX3" fmla="*/ 3076 w 609328"/>
                      <a:gd name="connsiteY3" fmla="*/ 15332 h 280470"/>
                      <a:gd name="connsiteX4" fmla="*/ 44451 w 609328"/>
                      <a:gd name="connsiteY4" fmla="*/ 245882 h 280470"/>
                      <a:gd name="connsiteX5" fmla="*/ 321186 w 609328"/>
                      <a:gd name="connsiteY5" fmla="*/ 278755 h 280470"/>
                      <a:gd name="connsiteX6" fmla="*/ 503115 w 609328"/>
                      <a:gd name="connsiteY6" fmla="*/ 280471 h 28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28" h="280470">
                        <a:moveTo>
                          <a:pt x="503115" y="280471"/>
                        </a:moveTo>
                        <a:cubicBezTo>
                          <a:pt x="475331" y="194566"/>
                          <a:pt x="518244" y="86747"/>
                          <a:pt x="609258" y="99361"/>
                        </a:cubicBezTo>
                        <a:cubicBezTo>
                          <a:pt x="613150" y="81158"/>
                          <a:pt x="454374" y="38425"/>
                          <a:pt x="329310" y="2319"/>
                        </a:cubicBezTo>
                        <a:cubicBezTo>
                          <a:pt x="301666" y="-5665"/>
                          <a:pt x="60199" y="9025"/>
                          <a:pt x="3076" y="15332"/>
                        </a:cubicBezTo>
                        <a:cubicBezTo>
                          <a:pt x="-3291" y="119540"/>
                          <a:pt x="-4070" y="199037"/>
                          <a:pt x="44451" y="245882"/>
                        </a:cubicBezTo>
                        <a:cubicBezTo>
                          <a:pt x="72234" y="272707"/>
                          <a:pt x="275919" y="278415"/>
                          <a:pt x="321186" y="278755"/>
                        </a:cubicBezTo>
                        <a:cubicBezTo>
                          <a:pt x="402800" y="279413"/>
                          <a:pt x="453696" y="280292"/>
                          <a:pt x="503115" y="280471"/>
                        </a:cubicBezTo>
                        <a:close/>
                      </a:path>
                    </a:pathLst>
                  </a:custGeom>
                  <a:solidFill>
                    <a:srgbClr val="66365A"/>
                  </a:solidFill>
                  <a:ln w="1995" cap="flat">
                    <a:noFill/>
                    <a:prstDash val="solid"/>
                    <a:miter/>
                  </a:ln>
                </p:spPr>
                <p:txBody>
                  <a:bodyPr rtlCol="0" anchor="ctr"/>
                  <a:lstStyle/>
                  <a:p>
                    <a:endParaRPr lang="zh-CN" altLang="en-US"/>
                  </a:p>
                </p:txBody>
              </p:sp>
              <p:sp>
                <p:nvSpPr>
                  <p:cNvPr id="2304" name="任意多边形 83"/>
                  <p:cNvSpPr/>
                  <p:nvPr/>
                </p:nvSpPr>
                <p:spPr>
                  <a:xfrm>
                    <a:off x="6886624" y="3789084"/>
                    <a:ext cx="220650" cy="276754"/>
                  </a:xfrm>
                  <a:custGeom>
                    <a:avLst/>
                    <a:gdLst>
                      <a:gd name="connsiteX0" fmla="*/ 220651 w 220650"/>
                      <a:gd name="connsiteY0" fmla="*/ 213824 h 276754"/>
                      <a:gd name="connsiteX1" fmla="*/ 63252 w 220650"/>
                      <a:gd name="connsiteY1" fmla="*/ 276755 h 276754"/>
                      <a:gd name="connsiteX2" fmla="*/ 2 w 220650"/>
                      <a:gd name="connsiteY2" fmla="*/ 0 h 276754"/>
                      <a:gd name="connsiteX3" fmla="*/ 123888 w 220650"/>
                      <a:gd name="connsiteY3" fmla="*/ 22454 h 276754"/>
                      <a:gd name="connsiteX4" fmla="*/ 220651 w 220650"/>
                      <a:gd name="connsiteY4" fmla="*/ 213824 h 276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50" h="276754">
                        <a:moveTo>
                          <a:pt x="220651" y="213824"/>
                        </a:moveTo>
                        <a:cubicBezTo>
                          <a:pt x="170793" y="245040"/>
                          <a:pt x="110097" y="262185"/>
                          <a:pt x="63252" y="276755"/>
                        </a:cubicBezTo>
                        <a:cubicBezTo>
                          <a:pt x="38463" y="162768"/>
                          <a:pt x="-298" y="8203"/>
                          <a:pt x="2" y="0"/>
                        </a:cubicBezTo>
                        <a:cubicBezTo>
                          <a:pt x="70078" y="8742"/>
                          <a:pt x="105486" y="11836"/>
                          <a:pt x="123888" y="22454"/>
                        </a:cubicBezTo>
                        <a:cubicBezTo>
                          <a:pt x="157480" y="63670"/>
                          <a:pt x="174545" y="106982"/>
                          <a:pt x="220651" y="213824"/>
                        </a:cubicBezTo>
                        <a:close/>
                      </a:path>
                    </a:pathLst>
                  </a:custGeom>
                  <a:solidFill>
                    <a:srgbClr val="A93CD6"/>
                  </a:solidFill>
                  <a:ln w="1995" cap="flat">
                    <a:noFill/>
                    <a:prstDash val="solid"/>
                    <a:miter/>
                  </a:ln>
                </p:spPr>
                <p:txBody>
                  <a:bodyPr rtlCol="0" anchor="ctr"/>
                  <a:lstStyle/>
                  <a:p>
                    <a:endParaRPr lang="zh-CN" altLang="en-US"/>
                  </a:p>
                </p:txBody>
              </p:sp>
              <p:sp>
                <p:nvSpPr>
                  <p:cNvPr id="2305" name="任意多边形 84"/>
                  <p:cNvSpPr/>
                  <p:nvPr/>
                </p:nvSpPr>
                <p:spPr>
                  <a:xfrm>
                    <a:off x="6444507" y="3777294"/>
                    <a:ext cx="581246" cy="594629"/>
                  </a:xfrm>
                  <a:custGeom>
                    <a:avLst/>
                    <a:gdLst>
                      <a:gd name="connsiteX0" fmla="*/ 81 w 581246"/>
                      <a:gd name="connsiteY0" fmla="*/ 573544 h 594629"/>
                      <a:gd name="connsiteX1" fmla="*/ 366613 w 581246"/>
                      <a:gd name="connsiteY1" fmla="*/ 592764 h 594629"/>
                      <a:gd name="connsiteX2" fmla="*/ 577562 w 581246"/>
                      <a:gd name="connsiteY2" fmla="*/ 538874 h 594629"/>
                      <a:gd name="connsiteX3" fmla="*/ 545228 w 581246"/>
                      <a:gd name="connsiteY3" fmla="*/ 492509 h 594629"/>
                      <a:gd name="connsiteX4" fmla="*/ 521596 w 581246"/>
                      <a:gd name="connsiteY4" fmla="*/ 22129 h 594629"/>
                      <a:gd name="connsiteX5" fmla="*/ 50219 w 581246"/>
                      <a:gd name="connsiteY5" fmla="*/ 35342 h 594629"/>
                      <a:gd name="connsiteX6" fmla="*/ 81 w 581246"/>
                      <a:gd name="connsiteY6" fmla="*/ 573544 h 59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246" h="594629">
                        <a:moveTo>
                          <a:pt x="81" y="573544"/>
                        </a:moveTo>
                        <a:cubicBezTo>
                          <a:pt x="118878" y="570270"/>
                          <a:pt x="274561" y="602584"/>
                          <a:pt x="366613" y="592764"/>
                        </a:cubicBezTo>
                        <a:cubicBezTo>
                          <a:pt x="453216" y="583523"/>
                          <a:pt x="462138" y="549792"/>
                          <a:pt x="577562" y="538874"/>
                        </a:cubicBezTo>
                        <a:cubicBezTo>
                          <a:pt x="594847" y="518316"/>
                          <a:pt x="545727" y="502648"/>
                          <a:pt x="545228" y="492509"/>
                        </a:cubicBezTo>
                        <a:cubicBezTo>
                          <a:pt x="537185" y="331877"/>
                          <a:pt x="530518" y="126177"/>
                          <a:pt x="521596" y="22129"/>
                        </a:cubicBezTo>
                        <a:cubicBezTo>
                          <a:pt x="473475" y="13686"/>
                          <a:pt x="208596" y="-30024"/>
                          <a:pt x="50219" y="35342"/>
                        </a:cubicBezTo>
                        <a:cubicBezTo>
                          <a:pt x="24232" y="138013"/>
                          <a:pt x="-1635" y="439477"/>
                          <a:pt x="81" y="573544"/>
                        </a:cubicBezTo>
                        <a:close/>
                      </a:path>
                    </a:pathLst>
                  </a:custGeom>
                  <a:solidFill>
                    <a:srgbClr val="A93CD6"/>
                  </a:solidFill>
                  <a:ln w="1995" cap="flat">
                    <a:noFill/>
                    <a:prstDash val="solid"/>
                    <a:miter/>
                  </a:ln>
                </p:spPr>
                <p:txBody>
                  <a:bodyPr rtlCol="0" anchor="ctr"/>
                  <a:lstStyle/>
                  <a:p>
                    <a:endParaRPr lang="zh-CN" altLang="en-US"/>
                  </a:p>
                </p:txBody>
              </p:sp>
              <p:sp>
                <p:nvSpPr>
                  <p:cNvPr id="2306" name="任意多边形 85"/>
                  <p:cNvSpPr/>
                  <p:nvPr/>
                </p:nvSpPr>
                <p:spPr>
                  <a:xfrm>
                    <a:off x="6612577" y="3777015"/>
                    <a:ext cx="282736" cy="135329"/>
                  </a:xfrm>
                  <a:custGeom>
                    <a:avLst/>
                    <a:gdLst>
                      <a:gd name="connsiteX0" fmla="*/ 282571 w 282736"/>
                      <a:gd name="connsiteY0" fmla="*/ 37258 h 135329"/>
                      <a:gd name="connsiteX1" fmla="*/ 280076 w 282736"/>
                      <a:gd name="connsiteY1" fmla="*/ 12349 h 135329"/>
                      <a:gd name="connsiteX2" fmla="*/ 261494 w 282736"/>
                      <a:gd name="connsiteY2" fmla="*/ 9375 h 135329"/>
                      <a:gd name="connsiteX3" fmla="*/ 1086 w 282736"/>
                      <a:gd name="connsiteY3" fmla="*/ 6741 h 135329"/>
                      <a:gd name="connsiteX4" fmla="*/ 367 w 282736"/>
                      <a:gd name="connsiteY4" fmla="*/ 10613 h 135329"/>
                      <a:gd name="connsiteX5" fmla="*/ 130361 w 282736"/>
                      <a:gd name="connsiteY5" fmla="*/ 134560 h 135329"/>
                      <a:gd name="connsiteX6" fmla="*/ 282571 w 282736"/>
                      <a:gd name="connsiteY6" fmla="*/ 37258 h 13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36" h="135329">
                        <a:moveTo>
                          <a:pt x="282571" y="37258"/>
                        </a:moveTo>
                        <a:cubicBezTo>
                          <a:pt x="283289" y="29694"/>
                          <a:pt x="281533" y="19634"/>
                          <a:pt x="280076" y="12349"/>
                        </a:cubicBezTo>
                        <a:cubicBezTo>
                          <a:pt x="274208" y="11331"/>
                          <a:pt x="267821" y="10213"/>
                          <a:pt x="261494" y="9375"/>
                        </a:cubicBezTo>
                        <a:cubicBezTo>
                          <a:pt x="190619" y="-145"/>
                          <a:pt x="92040" y="-4636"/>
                          <a:pt x="1086" y="6741"/>
                        </a:cubicBezTo>
                        <a:cubicBezTo>
                          <a:pt x="826" y="8098"/>
                          <a:pt x="467" y="9635"/>
                          <a:pt x="367" y="10613"/>
                        </a:cubicBezTo>
                        <a:cubicBezTo>
                          <a:pt x="-5162" y="69073"/>
                          <a:pt x="52441" y="127195"/>
                          <a:pt x="130361" y="134560"/>
                        </a:cubicBezTo>
                        <a:cubicBezTo>
                          <a:pt x="208282" y="141905"/>
                          <a:pt x="277062" y="95699"/>
                          <a:pt x="282571" y="37258"/>
                        </a:cubicBezTo>
                        <a:close/>
                      </a:path>
                    </a:pathLst>
                  </a:custGeom>
                  <a:solidFill>
                    <a:srgbClr val="FFC19F"/>
                  </a:solidFill>
                  <a:ln w="1995" cap="flat">
                    <a:noFill/>
                    <a:prstDash val="solid"/>
                    <a:miter/>
                  </a:ln>
                </p:spPr>
                <p:txBody>
                  <a:bodyPr rtlCol="0" anchor="ctr"/>
                  <a:lstStyle/>
                  <a:p>
                    <a:endParaRPr lang="zh-CN" altLang="en-US"/>
                  </a:p>
                </p:txBody>
              </p:sp>
              <p:sp>
                <p:nvSpPr>
                  <p:cNvPr id="2307" name="任意多边形 86"/>
                  <p:cNvSpPr/>
                  <p:nvPr/>
                </p:nvSpPr>
                <p:spPr>
                  <a:xfrm>
                    <a:off x="6650707" y="3640508"/>
                    <a:ext cx="210470" cy="239532"/>
                  </a:xfrm>
                  <a:custGeom>
                    <a:avLst/>
                    <a:gdLst>
                      <a:gd name="connsiteX0" fmla="*/ 210471 w 210470"/>
                      <a:gd name="connsiteY0" fmla="*/ 0 h 239532"/>
                      <a:gd name="connsiteX1" fmla="*/ 210471 w 210470"/>
                      <a:gd name="connsiteY1" fmla="*/ 172049 h 239532"/>
                      <a:gd name="connsiteX2" fmla="*/ 105744 w 210470"/>
                      <a:gd name="connsiteY2" fmla="*/ 239531 h 239532"/>
                      <a:gd name="connsiteX3" fmla="*/ 0 w 210470"/>
                      <a:gd name="connsiteY3" fmla="*/ 172747 h 239532"/>
                      <a:gd name="connsiteX4" fmla="*/ 0 w 210470"/>
                      <a:gd name="connsiteY4" fmla="*/ 0 h 239532"/>
                      <a:gd name="connsiteX5" fmla="*/ 210471 w 210470"/>
                      <a:gd name="connsiteY5" fmla="*/ 0 h 2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70" h="239532">
                        <a:moveTo>
                          <a:pt x="210471" y="0"/>
                        </a:moveTo>
                        <a:lnTo>
                          <a:pt x="210471" y="172049"/>
                        </a:lnTo>
                        <a:cubicBezTo>
                          <a:pt x="210590" y="209113"/>
                          <a:pt x="163866" y="239332"/>
                          <a:pt x="105744" y="239531"/>
                        </a:cubicBezTo>
                        <a:cubicBezTo>
                          <a:pt x="47623" y="239731"/>
                          <a:pt x="120" y="209812"/>
                          <a:pt x="0" y="172747"/>
                        </a:cubicBezTo>
                        <a:lnTo>
                          <a:pt x="0" y="0"/>
                        </a:lnTo>
                        <a:lnTo>
                          <a:pt x="210471" y="0"/>
                        </a:lnTo>
                        <a:close/>
                      </a:path>
                    </a:pathLst>
                  </a:custGeom>
                  <a:solidFill>
                    <a:srgbClr val="FFC19F"/>
                  </a:solidFill>
                  <a:ln w="1995" cap="flat">
                    <a:noFill/>
                    <a:prstDash val="solid"/>
                    <a:miter/>
                  </a:ln>
                </p:spPr>
                <p:txBody>
                  <a:bodyPr rtlCol="0" anchor="ctr"/>
                  <a:lstStyle/>
                  <a:p>
                    <a:endParaRPr lang="zh-CN" altLang="en-US"/>
                  </a:p>
                </p:txBody>
              </p:sp>
              <p:sp>
                <p:nvSpPr>
                  <p:cNvPr id="2308" name="任意多边形 87"/>
                  <p:cNvSpPr/>
                  <p:nvPr/>
                </p:nvSpPr>
                <p:spPr>
                  <a:xfrm>
                    <a:off x="6653845" y="3633183"/>
                    <a:ext cx="334412" cy="182449"/>
                  </a:xfrm>
                  <a:custGeom>
                    <a:avLst/>
                    <a:gdLst>
                      <a:gd name="connsiteX0" fmla="*/ 332338 w 334412"/>
                      <a:gd name="connsiteY0" fmla="*/ 88200 h 182449"/>
                      <a:gd name="connsiteX1" fmla="*/ 334194 w 334412"/>
                      <a:gd name="connsiteY1" fmla="*/ 60975 h 182449"/>
                      <a:gd name="connsiteX2" fmla="*/ 7561 w 334412"/>
                      <a:gd name="connsiteY2" fmla="*/ 0 h 182449"/>
                      <a:gd name="connsiteX3" fmla="*/ 2751 w 334412"/>
                      <a:gd name="connsiteY3" fmla="*/ 11257 h 182449"/>
                      <a:gd name="connsiteX4" fmla="*/ 137456 w 334412"/>
                      <a:gd name="connsiteY4" fmla="*/ 176719 h 182449"/>
                      <a:gd name="connsiteX5" fmla="*/ 332338 w 334412"/>
                      <a:gd name="connsiteY5" fmla="*/ 88200 h 1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12" h="182449">
                        <a:moveTo>
                          <a:pt x="332338" y="88200"/>
                        </a:moveTo>
                        <a:cubicBezTo>
                          <a:pt x="334493" y="79138"/>
                          <a:pt x="334673" y="70037"/>
                          <a:pt x="334194" y="60975"/>
                        </a:cubicBezTo>
                        <a:cubicBezTo>
                          <a:pt x="243978" y="37663"/>
                          <a:pt x="107038" y="10159"/>
                          <a:pt x="7561" y="0"/>
                        </a:cubicBezTo>
                        <a:cubicBezTo>
                          <a:pt x="6064" y="3792"/>
                          <a:pt x="3709" y="7185"/>
                          <a:pt x="2751" y="11257"/>
                        </a:cubicBezTo>
                        <a:cubicBezTo>
                          <a:pt x="-13856" y="81394"/>
                          <a:pt x="46441" y="155482"/>
                          <a:pt x="137456" y="176719"/>
                        </a:cubicBezTo>
                        <a:cubicBezTo>
                          <a:pt x="228489" y="197956"/>
                          <a:pt x="315731" y="158337"/>
                          <a:pt x="332338" y="88200"/>
                        </a:cubicBezTo>
                        <a:close/>
                      </a:path>
                    </a:pathLst>
                  </a:custGeom>
                  <a:solidFill>
                    <a:srgbClr val="821C08">
                      <a:alpha val="19000"/>
                    </a:srgbClr>
                  </a:solidFill>
                  <a:ln w="1995" cap="flat">
                    <a:noFill/>
                    <a:prstDash val="solid"/>
                    <a:miter/>
                  </a:ln>
                </p:spPr>
                <p:txBody>
                  <a:bodyPr rtlCol="0" anchor="ctr"/>
                  <a:lstStyle/>
                  <a:p>
                    <a:endParaRPr lang="zh-CN" altLang="en-US"/>
                  </a:p>
                </p:txBody>
              </p:sp>
              <p:sp>
                <p:nvSpPr>
                  <p:cNvPr id="2309" name="任意多边形 88"/>
                  <p:cNvSpPr/>
                  <p:nvPr/>
                </p:nvSpPr>
                <p:spPr>
                  <a:xfrm>
                    <a:off x="6374870" y="3866493"/>
                    <a:ext cx="202247" cy="411070"/>
                  </a:xfrm>
                  <a:custGeom>
                    <a:avLst/>
                    <a:gdLst>
                      <a:gd name="connsiteX0" fmla="*/ 0 w 202247"/>
                      <a:gd name="connsiteY0" fmla="*/ 359759 h 411070"/>
                      <a:gd name="connsiteX1" fmla="*/ 132570 w 202247"/>
                      <a:gd name="connsiteY1" fmla="*/ 410156 h 411070"/>
                      <a:gd name="connsiteX2" fmla="*/ 202248 w 202247"/>
                      <a:gd name="connsiteY2" fmla="*/ 40051 h 411070"/>
                      <a:gd name="connsiteX3" fmla="*/ 54469 w 202247"/>
                      <a:gd name="connsiteY3" fmla="*/ 37137 h 411070"/>
                      <a:gd name="connsiteX4" fmla="*/ 0 w 202247"/>
                      <a:gd name="connsiteY4" fmla="*/ 359759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 h="411070">
                        <a:moveTo>
                          <a:pt x="0" y="359759"/>
                        </a:moveTo>
                        <a:cubicBezTo>
                          <a:pt x="-259" y="368201"/>
                          <a:pt x="130953" y="418419"/>
                          <a:pt x="132570" y="410156"/>
                        </a:cubicBezTo>
                        <a:cubicBezTo>
                          <a:pt x="156960" y="285091"/>
                          <a:pt x="193026" y="74860"/>
                          <a:pt x="202248" y="40051"/>
                        </a:cubicBezTo>
                        <a:cubicBezTo>
                          <a:pt x="202248" y="40051"/>
                          <a:pt x="98859" y="-48089"/>
                          <a:pt x="54469" y="37137"/>
                        </a:cubicBezTo>
                        <a:cubicBezTo>
                          <a:pt x="34071" y="76297"/>
                          <a:pt x="3773" y="234794"/>
                          <a:pt x="0" y="359759"/>
                        </a:cubicBezTo>
                        <a:close/>
                      </a:path>
                    </a:pathLst>
                  </a:custGeom>
                  <a:solidFill>
                    <a:srgbClr val="FFC19F"/>
                  </a:solidFill>
                  <a:ln w="1995" cap="flat">
                    <a:noFill/>
                    <a:prstDash val="solid"/>
                    <a:miter/>
                  </a:ln>
                </p:spPr>
                <p:txBody>
                  <a:bodyPr rtlCol="0" anchor="ctr"/>
                  <a:lstStyle/>
                  <a:p>
                    <a:endParaRPr lang="zh-CN" altLang="en-US"/>
                  </a:p>
                </p:txBody>
              </p:sp>
              <p:sp>
                <p:nvSpPr>
                  <p:cNvPr id="2310" name="任意多边形 89"/>
                  <p:cNvSpPr/>
                  <p:nvPr/>
                </p:nvSpPr>
                <p:spPr>
                  <a:xfrm>
                    <a:off x="6361757" y="3812656"/>
                    <a:ext cx="227881" cy="275268"/>
                  </a:xfrm>
                  <a:custGeom>
                    <a:avLst/>
                    <a:gdLst>
                      <a:gd name="connsiteX0" fmla="*/ 0 w 227881"/>
                      <a:gd name="connsiteY0" fmla="*/ 225360 h 275268"/>
                      <a:gd name="connsiteX1" fmla="*/ 227815 w 227881"/>
                      <a:gd name="connsiteY1" fmla="*/ 275258 h 275268"/>
                      <a:gd name="connsiteX2" fmla="*/ 216399 w 227881"/>
                      <a:gd name="connsiteY2" fmla="*/ 9980 h 275268"/>
                      <a:gd name="connsiteX3" fmla="*/ 132989 w 227881"/>
                      <a:gd name="connsiteY3" fmla="*/ 0 h 275268"/>
                      <a:gd name="connsiteX4" fmla="*/ 0 w 227881"/>
                      <a:gd name="connsiteY4" fmla="*/ 225360 h 27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1" h="275268">
                        <a:moveTo>
                          <a:pt x="0" y="225360"/>
                        </a:moveTo>
                        <a:cubicBezTo>
                          <a:pt x="49858" y="246976"/>
                          <a:pt x="189314" y="275897"/>
                          <a:pt x="227815" y="275258"/>
                        </a:cubicBezTo>
                        <a:cubicBezTo>
                          <a:pt x="227815" y="177378"/>
                          <a:pt x="229452" y="9660"/>
                          <a:pt x="216399" y="9980"/>
                        </a:cubicBezTo>
                        <a:cubicBezTo>
                          <a:pt x="195701" y="4191"/>
                          <a:pt x="148896" y="479"/>
                          <a:pt x="132989" y="0"/>
                        </a:cubicBezTo>
                        <a:cubicBezTo>
                          <a:pt x="49060" y="30119"/>
                          <a:pt x="37104" y="93409"/>
                          <a:pt x="0" y="225360"/>
                        </a:cubicBezTo>
                        <a:close/>
                      </a:path>
                    </a:pathLst>
                  </a:custGeom>
                  <a:solidFill>
                    <a:srgbClr val="A93CD6"/>
                  </a:solidFill>
                  <a:ln w="1995" cap="flat">
                    <a:noFill/>
                    <a:prstDash val="solid"/>
                    <a:miter/>
                  </a:ln>
                </p:spPr>
                <p:txBody>
                  <a:bodyPr rtlCol="0" anchor="ctr"/>
                  <a:lstStyle/>
                  <a:p>
                    <a:endParaRPr lang="zh-CN" altLang="en-US"/>
                  </a:p>
                </p:txBody>
              </p:sp>
              <p:sp>
                <p:nvSpPr>
                  <p:cNvPr id="2311" name="任意多边形 90"/>
                  <p:cNvSpPr/>
                  <p:nvPr/>
                </p:nvSpPr>
                <p:spPr>
                  <a:xfrm>
                    <a:off x="6924929" y="4420253"/>
                    <a:ext cx="453110" cy="199874"/>
                  </a:xfrm>
                  <a:custGeom>
                    <a:avLst/>
                    <a:gdLst>
                      <a:gd name="connsiteX0" fmla="*/ 351341 w 453110"/>
                      <a:gd name="connsiteY0" fmla="*/ 721 h 199874"/>
                      <a:gd name="connsiteX1" fmla="*/ 452974 w 453110"/>
                      <a:gd name="connsiteY1" fmla="*/ 90778 h 199874"/>
                      <a:gd name="connsiteX2" fmla="*/ 359145 w 453110"/>
                      <a:gd name="connsiteY2" fmla="*/ 196542 h 199874"/>
                      <a:gd name="connsiteX3" fmla="*/ 10956 w 453110"/>
                      <a:gd name="connsiteY3" fmla="*/ 199875 h 199874"/>
                      <a:gd name="connsiteX4" fmla="*/ 39 w 453110"/>
                      <a:gd name="connsiteY4" fmla="*/ 35610 h 199874"/>
                      <a:gd name="connsiteX5" fmla="*/ 351341 w 453110"/>
                      <a:gd name="connsiteY5" fmla="*/ 721 h 1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110" h="199874">
                        <a:moveTo>
                          <a:pt x="351341" y="721"/>
                        </a:moveTo>
                        <a:cubicBezTo>
                          <a:pt x="423793" y="-5746"/>
                          <a:pt x="450219" y="31838"/>
                          <a:pt x="452974" y="90778"/>
                        </a:cubicBezTo>
                        <a:cubicBezTo>
                          <a:pt x="456068" y="157202"/>
                          <a:pt x="405890" y="197021"/>
                          <a:pt x="359145" y="196542"/>
                        </a:cubicBezTo>
                        <a:cubicBezTo>
                          <a:pt x="226496" y="195204"/>
                          <a:pt x="47881" y="199795"/>
                          <a:pt x="10956" y="199875"/>
                        </a:cubicBezTo>
                        <a:cubicBezTo>
                          <a:pt x="7324" y="185524"/>
                          <a:pt x="-620" y="43275"/>
                          <a:pt x="39" y="35610"/>
                        </a:cubicBezTo>
                        <a:cubicBezTo>
                          <a:pt x="52352" y="30201"/>
                          <a:pt x="266614" y="8266"/>
                          <a:pt x="351341" y="721"/>
                        </a:cubicBezTo>
                        <a:close/>
                      </a:path>
                    </a:pathLst>
                  </a:custGeom>
                  <a:solidFill>
                    <a:srgbClr val="FFC19F"/>
                  </a:solidFill>
                  <a:ln w="1995" cap="flat">
                    <a:noFill/>
                    <a:prstDash val="solid"/>
                    <a:miter/>
                  </a:ln>
                </p:spPr>
                <p:txBody>
                  <a:bodyPr rtlCol="0" anchor="ctr"/>
                  <a:lstStyle/>
                  <a:p>
                    <a:endParaRPr lang="zh-CN" altLang="en-US"/>
                  </a:p>
                </p:txBody>
              </p:sp>
              <p:sp>
                <p:nvSpPr>
                  <p:cNvPr id="2312" name="任意多边形 91"/>
                  <p:cNvSpPr/>
                  <p:nvPr/>
                </p:nvSpPr>
                <p:spPr>
                  <a:xfrm>
                    <a:off x="6886035" y="4425605"/>
                    <a:ext cx="138329" cy="200171"/>
                  </a:xfrm>
                  <a:custGeom>
                    <a:avLst/>
                    <a:gdLst>
                      <a:gd name="connsiteX0" fmla="*/ 1369 w 138329"/>
                      <a:gd name="connsiteY0" fmla="*/ 9002 h 200171"/>
                      <a:gd name="connsiteX1" fmla="*/ 4882 w 138329"/>
                      <a:gd name="connsiteY1" fmla="*/ 196279 h 200171"/>
                      <a:gd name="connsiteX2" fmla="*/ 138329 w 138329"/>
                      <a:gd name="connsiteY2" fmla="*/ 200171 h 200171"/>
                      <a:gd name="connsiteX3" fmla="*/ 122342 w 138329"/>
                      <a:gd name="connsiteY3" fmla="*/ 0 h 200171"/>
                      <a:gd name="connsiteX4" fmla="*/ 1369 w 138329"/>
                      <a:gd name="connsiteY4" fmla="*/ 9002 h 20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29" h="200171">
                        <a:moveTo>
                          <a:pt x="1369" y="9002"/>
                        </a:moveTo>
                        <a:cubicBezTo>
                          <a:pt x="-1805" y="9321"/>
                          <a:pt x="1030" y="195880"/>
                          <a:pt x="4882" y="196279"/>
                        </a:cubicBezTo>
                        <a:cubicBezTo>
                          <a:pt x="38333" y="199752"/>
                          <a:pt x="118909" y="198714"/>
                          <a:pt x="138329" y="200171"/>
                        </a:cubicBezTo>
                        <a:lnTo>
                          <a:pt x="122342" y="0"/>
                        </a:lnTo>
                        <a:cubicBezTo>
                          <a:pt x="86176" y="3593"/>
                          <a:pt x="24302" y="6686"/>
                          <a:pt x="1369" y="9002"/>
                        </a:cubicBezTo>
                        <a:close/>
                      </a:path>
                    </a:pathLst>
                  </a:custGeom>
                  <a:solidFill>
                    <a:srgbClr val="FFFFFF"/>
                  </a:solidFill>
                  <a:ln w="1995" cap="flat">
                    <a:noFill/>
                    <a:prstDash val="solid"/>
                    <a:miter/>
                  </a:ln>
                </p:spPr>
                <p:txBody>
                  <a:bodyPr rtlCol="0" anchor="ctr"/>
                  <a:lstStyle/>
                  <a:p>
                    <a:endParaRPr lang="zh-CN" altLang="en-US"/>
                  </a:p>
                </p:txBody>
              </p:sp>
              <p:sp>
                <p:nvSpPr>
                  <p:cNvPr id="2313" name="任意多边形 92"/>
                  <p:cNvSpPr/>
                  <p:nvPr/>
                </p:nvSpPr>
                <p:spPr>
                  <a:xfrm>
                    <a:off x="6663860" y="4352714"/>
                    <a:ext cx="305316" cy="272743"/>
                  </a:xfrm>
                  <a:custGeom>
                    <a:avLst/>
                    <a:gdLst>
                      <a:gd name="connsiteX0" fmla="*/ 259530 w 305316"/>
                      <a:gd name="connsiteY0" fmla="*/ 99796 h 272743"/>
                      <a:gd name="connsiteX1" fmla="*/ 38202 w 305316"/>
                      <a:gd name="connsiteY1" fmla="*/ 0 h 272743"/>
                      <a:gd name="connsiteX2" fmla="*/ 1876 w 305316"/>
                      <a:gd name="connsiteY2" fmla="*/ 4231 h 272743"/>
                      <a:gd name="connsiteX3" fmla="*/ 0 w 305316"/>
                      <a:gd name="connsiteY3" fmla="*/ 39699 h 272743"/>
                      <a:gd name="connsiteX4" fmla="*/ 61914 w 305316"/>
                      <a:gd name="connsiteY4" fmla="*/ 218274 h 272743"/>
                      <a:gd name="connsiteX5" fmla="*/ 116203 w 305316"/>
                      <a:gd name="connsiteY5" fmla="*/ 266895 h 272743"/>
                      <a:gd name="connsiteX6" fmla="*/ 172568 w 305316"/>
                      <a:gd name="connsiteY6" fmla="*/ 271406 h 272743"/>
                      <a:gd name="connsiteX7" fmla="*/ 305317 w 305316"/>
                      <a:gd name="connsiteY7" fmla="*/ 272743 h 272743"/>
                      <a:gd name="connsiteX8" fmla="*/ 259530 w 305316"/>
                      <a:gd name="connsiteY8" fmla="*/ 99796 h 2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316" h="272743">
                        <a:moveTo>
                          <a:pt x="259530" y="99796"/>
                        </a:moveTo>
                        <a:cubicBezTo>
                          <a:pt x="218574" y="35947"/>
                          <a:pt x="117141" y="17923"/>
                          <a:pt x="38202" y="0"/>
                        </a:cubicBezTo>
                        <a:cubicBezTo>
                          <a:pt x="24789" y="1577"/>
                          <a:pt x="12095" y="3094"/>
                          <a:pt x="1876" y="4231"/>
                        </a:cubicBezTo>
                        <a:cubicBezTo>
                          <a:pt x="1138" y="16426"/>
                          <a:pt x="519" y="28182"/>
                          <a:pt x="0" y="39699"/>
                        </a:cubicBezTo>
                        <a:cubicBezTo>
                          <a:pt x="8623" y="112031"/>
                          <a:pt x="28642" y="172648"/>
                          <a:pt x="61914" y="218274"/>
                        </a:cubicBezTo>
                        <a:cubicBezTo>
                          <a:pt x="79118" y="241866"/>
                          <a:pt x="97581" y="256896"/>
                          <a:pt x="116203" y="266895"/>
                        </a:cubicBezTo>
                        <a:cubicBezTo>
                          <a:pt x="135144" y="269729"/>
                          <a:pt x="154624" y="271266"/>
                          <a:pt x="172568" y="271406"/>
                        </a:cubicBezTo>
                        <a:cubicBezTo>
                          <a:pt x="246996" y="271985"/>
                          <a:pt x="259809" y="272464"/>
                          <a:pt x="305317" y="272743"/>
                        </a:cubicBezTo>
                        <a:cubicBezTo>
                          <a:pt x="303541" y="203724"/>
                          <a:pt x="285996" y="141052"/>
                          <a:pt x="259530" y="99796"/>
                        </a:cubicBezTo>
                        <a:close/>
                      </a:path>
                    </a:pathLst>
                  </a:custGeom>
                  <a:solidFill>
                    <a:srgbClr val="000000"/>
                  </a:solidFill>
                  <a:ln w="1995" cap="flat">
                    <a:noFill/>
                    <a:prstDash val="solid"/>
                    <a:miter/>
                  </a:ln>
                </p:spPr>
                <p:txBody>
                  <a:bodyPr rtlCol="0" anchor="ctr"/>
                  <a:lstStyle/>
                  <a:p>
                    <a:endParaRPr lang="zh-CN" altLang="en-US"/>
                  </a:p>
                </p:txBody>
              </p:sp>
              <p:sp>
                <p:nvSpPr>
                  <p:cNvPr id="2314" name="任意多边形 93"/>
                  <p:cNvSpPr/>
                  <p:nvPr/>
                </p:nvSpPr>
                <p:spPr>
                  <a:xfrm>
                    <a:off x="6701288" y="4399578"/>
                    <a:ext cx="284853" cy="511218"/>
                  </a:xfrm>
                  <a:custGeom>
                    <a:avLst/>
                    <a:gdLst>
                      <a:gd name="connsiteX0" fmla="*/ 236413 w 284853"/>
                      <a:gd name="connsiteY0" fmla="*/ 151550 h 511218"/>
                      <a:gd name="connsiteX1" fmla="*/ 165557 w 284853"/>
                      <a:gd name="connsiteY1" fmla="*/ 22653 h 511218"/>
                      <a:gd name="connsiteX2" fmla="*/ 74164 w 284853"/>
                      <a:gd name="connsiteY2" fmla="*/ 0 h 511218"/>
                      <a:gd name="connsiteX3" fmla="*/ 20234 w 284853"/>
                      <a:gd name="connsiteY3" fmla="*/ 210410 h 511218"/>
                      <a:gd name="connsiteX4" fmla="*/ 59175 w 284853"/>
                      <a:gd name="connsiteY4" fmla="*/ 219652 h 511218"/>
                      <a:gd name="connsiteX5" fmla="*/ 120689 w 284853"/>
                      <a:gd name="connsiteY5" fmla="*/ 511216 h 511218"/>
                      <a:gd name="connsiteX6" fmla="*/ 284854 w 284853"/>
                      <a:gd name="connsiteY6" fmla="*/ 478902 h 511218"/>
                      <a:gd name="connsiteX7" fmla="*/ 236413 w 284853"/>
                      <a:gd name="connsiteY7" fmla="*/ 151550 h 5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853" h="511218">
                        <a:moveTo>
                          <a:pt x="236413" y="151550"/>
                        </a:moveTo>
                        <a:cubicBezTo>
                          <a:pt x="216134" y="60397"/>
                          <a:pt x="199468" y="43012"/>
                          <a:pt x="165557" y="22653"/>
                        </a:cubicBezTo>
                        <a:cubicBezTo>
                          <a:pt x="139431" y="6966"/>
                          <a:pt x="101788" y="5050"/>
                          <a:pt x="74164" y="0"/>
                        </a:cubicBezTo>
                        <a:cubicBezTo>
                          <a:pt x="-43097" y="39479"/>
                          <a:pt x="11632" y="192946"/>
                          <a:pt x="20234" y="210410"/>
                        </a:cubicBezTo>
                        <a:cubicBezTo>
                          <a:pt x="49654" y="206518"/>
                          <a:pt x="59175" y="219652"/>
                          <a:pt x="59175" y="219652"/>
                        </a:cubicBezTo>
                        <a:cubicBezTo>
                          <a:pt x="83565" y="338529"/>
                          <a:pt x="112466" y="475230"/>
                          <a:pt x="120689" y="511216"/>
                        </a:cubicBezTo>
                        <a:cubicBezTo>
                          <a:pt x="135479" y="511536"/>
                          <a:pt x="277549" y="481277"/>
                          <a:pt x="284854" y="478902"/>
                        </a:cubicBezTo>
                        <a:cubicBezTo>
                          <a:pt x="278367" y="426709"/>
                          <a:pt x="251901" y="221248"/>
                          <a:pt x="236413" y="151550"/>
                        </a:cubicBezTo>
                        <a:close/>
                      </a:path>
                    </a:pathLst>
                  </a:custGeom>
                  <a:solidFill>
                    <a:srgbClr val="FFC19F"/>
                  </a:solidFill>
                  <a:ln w="1995" cap="flat">
                    <a:noFill/>
                    <a:prstDash val="solid"/>
                    <a:miter/>
                  </a:ln>
                </p:spPr>
                <p:txBody>
                  <a:bodyPr rtlCol="0" anchor="ctr"/>
                  <a:lstStyle/>
                  <a:p>
                    <a:endParaRPr lang="zh-CN" altLang="en-US"/>
                  </a:p>
                </p:txBody>
              </p:sp>
              <p:sp>
                <p:nvSpPr>
                  <p:cNvPr id="2315" name="任意多边形 94"/>
                  <p:cNvSpPr/>
                  <p:nvPr/>
                </p:nvSpPr>
                <p:spPr>
                  <a:xfrm>
                    <a:off x="6796449" y="4858322"/>
                    <a:ext cx="211109" cy="121863"/>
                  </a:xfrm>
                  <a:custGeom>
                    <a:avLst/>
                    <a:gdLst>
                      <a:gd name="connsiteX0" fmla="*/ 9620 w 211109"/>
                      <a:gd name="connsiteY0" fmla="*/ 120793 h 121863"/>
                      <a:gd name="connsiteX1" fmla="*/ 207157 w 211109"/>
                      <a:gd name="connsiteY1" fmla="*/ 117061 h 121863"/>
                      <a:gd name="connsiteX2" fmla="*/ 211109 w 211109"/>
                      <a:gd name="connsiteY2" fmla="*/ 0 h 121863"/>
                      <a:gd name="connsiteX3" fmla="*/ 0 w 211109"/>
                      <a:gd name="connsiteY3" fmla="*/ 14710 h 121863"/>
                      <a:gd name="connsiteX4" fmla="*/ 9620 w 211109"/>
                      <a:gd name="connsiteY4" fmla="*/ 120793 h 12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121863">
                        <a:moveTo>
                          <a:pt x="9620" y="120793"/>
                        </a:moveTo>
                        <a:cubicBezTo>
                          <a:pt x="9960" y="123568"/>
                          <a:pt x="206738" y="120454"/>
                          <a:pt x="207157" y="117061"/>
                        </a:cubicBezTo>
                        <a:cubicBezTo>
                          <a:pt x="210790" y="87701"/>
                          <a:pt x="209592" y="17025"/>
                          <a:pt x="211109" y="0"/>
                        </a:cubicBezTo>
                        <a:lnTo>
                          <a:pt x="0" y="14710"/>
                        </a:lnTo>
                        <a:cubicBezTo>
                          <a:pt x="3813" y="46425"/>
                          <a:pt x="7146" y="100694"/>
                          <a:pt x="9620" y="120793"/>
                        </a:cubicBezTo>
                        <a:close/>
                      </a:path>
                    </a:pathLst>
                  </a:custGeom>
                  <a:solidFill>
                    <a:srgbClr val="FFFFFF"/>
                  </a:solidFill>
                  <a:ln w="1995" cap="flat">
                    <a:noFill/>
                    <a:prstDash val="solid"/>
                    <a:miter/>
                  </a:ln>
                </p:spPr>
                <p:txBody>
                  <a:bodyPr rtlCol="0" anchor="ctr"/>
                  <a:lstStyle/>
                  <a:p>
                    <a:endParaRPr lang="zh-CN" altLang="en-US"/>
                  </a:p>
                </p:txBody>
              </p:sp>
              <p:grpSp>
                <p:nvGrpSpPr>
                  <p:cNvPr id="2316" name="组合 2315"/>
                  <p:cNvGrpSpPr/>
                  <p:nvPr/>
                </p:nvGrpSpPr>
                <p:grpSpPr>
                  <a:xfrm>
                    <a:off x="6778985" y="4913075"/>
                    <a:ext cx="430659" cy="204410"/>
                    <a:chOff x="6778985" y="4913075"/>
                    <a:chExt cx="430659" cy="204410"/>
                  </a:xfrm>
                </p:grpSpPr>
                <p:sp>
                  <p:nvSpPr>
                    <p:cNvPr id="2360" name="任意多边形 96"/>
                    <p:cNvSpPr/>
                    <p:nvPr/>
                  </p:nvSpPr>
                  <p:spPr>
                    <a:xfrm>
                      <a:off x="6779005" y="4913075"/>
                      <a:ext cx="430639" cy="204390"/>
                    </a:xfrm>
                    <a:custGeom>
                      <a:avLst/>
                      <a:gdLst>
                        <a:gd name="connsiteX0" fmla="*/ 247156 w 430639"/>
                        <a:gd name="connsiteY0" fmla="*/ 44923 h 204390"/>
                        <a:gd name="connsiteX1" fmla="*/ 238493 w 430639"/>
                        <a:gd name="connsiteY1" fmla="*/ 9515 h 204390"/>
                        <a:gd name="connsiteX2" fmla="*/ 150213 w 430639"/>
                        <a:gd name="connsiteY2" fmla="*/ 12649 h 204390"/>
                        <a:gd name="connsiteX3" fmla="*/ 149155 w 430639"/>
                        <a:gd name="connsiteY3" fmla="*/ 26760 h 204390"/>
                        <a:gd name="connsiteX4" fmla="*/ 103209 w 430639"/>
                        <a:gd name="connsiteY4" fmla="*/ 20732 h 204390"/>
                        <a:gd name="connsiteX5" fmla="*/ 14530 w 430639"/>
                        <a:gd name="connsiteY5" fmla="*/ 2470 h 204390"/>
                        <a:gd name="connsiteX6" fmla="*/ 0 w 430639"/>
                        <a:gd name="connsiteY6" fmla="*/ 126796 h 204390"/>
                        <a:gd name="connsiteX7" fmla="*/ 428166 w 430639"/>
                        <a:gd name="connsiteY7" fmla="*/ 192961 h 204390"/>
                        <a:gd name="connsiteX8" fmla="*/ 247156 w 430639"/>
                        <a:gd name="connsiteY8" fmla="*/ 44923 h 2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39" h="204390">
                          <a:moveTo>
                            <a:pt x="247156" y="44923"/>
                          </a:moveTo>
                          <a:cubicBezTo>
                            <a:pt x="245619" y="34704"/>
                            <a:pt x="241487" y="21511"/>
                            <a:pt x="238493" y="9515"/>
                          </a:cubicBezTo>
                          <a:cubicBezTo>
                            <a:pt x="236278" y="634"/>
                            <a:pt x="152848" y="-7790"/>
                            <a:pt x="150213" y="12649"/>
                          </a:cubicBezTo>
                          <a:cubicBezTo>
                            <a:pt x="149535" y="17878"/>
                            <a:pt x="149215" y="22529"/>
                            <a:pt x="149155" y="26760"/>
                          </a:cubicBezTo>
                          <a:cubicBezTo>
                            <a:pt x="134885" y="25223"/>
                            <a:pt x="119456" y="23247"/>
                            <a:pt x="103209" y="20732"/>
                          </a:cubicBezTo>
                          <a:cubicBezTo>
                            <a:pt x="67881" y="15263"/>
                            <a:pt x="36426" y="8657"/>
                            <a:pt x="14530" y="2470"/>
                          </a:cubicBezTo>
                          <a:cubicBezTo>
                            <a:pt x="9281" y="34644"/>
                            <a:pt x="5529" y="90989"/>
                            <a:pt x="0" y="126796"/>
                          </a:cubicBezTo>
                          <a:cubicBezTo>
                            <a:pt x="0" y="126796"/>
                            <a:pt x="363298" y="239965"/>
                            <a:pt x="428166" y="192961"/>
                          </a:cubicBezTo>
                          <a:cubicBezTo>
                            <a:pt x="446448" y="179728"/>
                            <a:pt x="361103" y="101328"/>
                            <a:pt x="247156" y="44923"/>
                          </a:cubicBezTo>
                          <a:close/>
                        </a:path>
                      </a:pathLst>
                    </a:custGeom>
                    <a:solidFill>
                      <a:srgbClr val="FF6692"/>
                    </a:solidFill>
                    <a:ln w="1995" cap="flat">
                      <a:noFill/>
                      <a:prstDash val="solid"/>
                      <a:miter/>
                    </a:ln>
                  </p:spPr>
                  <p:txBody>
                    <a:bodyPr rtlCol="0" anchor="ctr"/>
                    <a:lstStyle/>
                    <a:p>
                      <a:endParaRPr lang="zh-CN" altLang="en-US"/>
                    </a:p>
                  </p:txBody>
                </p:sp>
                <p:sp>
                  <p:nvSpPr>
                    <p:cNvPr id="2361" name="任意多边形 97"/>
                    <p:cNvSpPr/>
                    <p:nvPr/>
                  </p:nvSpPr>
                  <p:spPr>
                    <a:xfrm>
                      <a:off x="6778985" y="5017377"/>
                      <a:ext cx="430612" cy="100108"/>
                    </a:xfrm>
                    <a:custGeom>
                      <a:avLst/>
                      <a:gdLst>
                        <a:gd name="connsiteX0" fmla="*/ 2974 w 430612"/>
                        <a:gd name="connsiteY0" fmla="*/ 0 h 100108"/>
                        <a:gd name="connsiteX1" fmla="*/ 0 w 430612"/>
                        <a:gd name="connsiteY1" fmla="*/ 22514 h 100108"/>
                        <a:gd name="connsiteX2" fmla="*/ 428166 w 430612"/>
                        <a:gd name="connsiteY2" fmla="*/ 88679 h 100108"/>
                        <a:gd name="connsiteX3" fmla="*/ 429903 w 430612"/>
                        <a:gd name="connsiteY3" fmla="*/ 79418 h 100108"/>
                        <a:gd name="connsiteX4" fmla="*/ 2974 w 430612"/>
                        <a:gd name="connsiteY4" fmla="*/ 0 h 10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12" h="100108">
                          <a:moveTo>
                            <a:pt x="2974" y="0"/>
                          </a:moveTo>
                          <a:cubicBezTo>
                            <a:pt x="2036" y="8004"/>
                            <a:pt x="1058" y="15688"/>
                            <a:pt x="0" y="22514"/>
                          </a:cubicBezTo>
                          <a:cubicBezTo>
                            <a:pt x="0" y="22514"/>
                            <a:pt x="363298" y="135683"/>
                            <a:pt x="428166" y="88679"/>
                          </a:cubicBezTo>
                          <a:cubicBezTo>
                            <a:pt x="430741" y="86803"/>
                            <a:pt x="431220" y="83629"/>
                            <a:pt x="429903" y="79418"/>
                          </a:cubicBezTo>
                          <a:cubicBezTo>
                            <a:pt x="324797" y="89617"/>
                            <a:pt x="93509" y="26386"/>
                            <a:pt x="2974" y="0"/>
                          </a:cubicBezTo>
                          <a:close/>
                        </a:path>
                      </a:pathLst>
                    </a:custGeom>
                    <a:solidFill>
                      <a:srgbClr val="E82A6E"/>
                    </a:solidFill>
                    <a:ln w="1995" cap="flat">
                      <a:noFill/>
                      <a:prstDash val="solid"/>
                      <a:miter/>
                    </a:ln>
                  </p:spPr>
                  <p:txBody>
                    <a:bodyPr rtlCol="0" anchor="ctr"/>
                    <a:lstStyle/>
                    <a:p>
                      <a:endParaRPr lang="zh-CN" altLang="en-US"/>
                    </a:p>
                  </p:txBody>
                </p:sp>
                <p:sp>
                  <p:nvSpPr>
                    <p:cNvPr id="2362" name="任意多边形 98"/>
                    <p:cNvSpPr/>
                    <p:nvPr/>
                  </p:nvSpPr>
                  <p:spPr>
                    <a:xfrm>
                      <a:off x="6988898" y="4958801"/>
                      <a:ext cx="123693" cy="61714"/>
                    </a:xfrm>
                    <a:custGeom>
                      <a:avLst/>
                      <a:gdLst>
                        <a:gd name="connsiteX0" fmla="*/ 62032 w 123693"/>
                        <a:gd name="connsiteY0" fmla="*/ 12710 h 61714"/>
                        <a:gd name="connsiteX1" fmla="*/ 68698 w 123693"/>
                        <a:gd name="connsiteY1" fmla="*/ 9476 h 61714"/>
                        <a:gd name="connsiteX2" fmla="*/ 65465 w 123693"/>
                        <a:gd name="connsiteY2" fmla="*/ 2810 h 61714"/>
                        <a:gd name="connsiteX3" fmla="*/ 1456 w 123693"/>
                        <a:gd name="connsiteY3" fmla="*/ 20055 h 61714"/>
                        <a:gd name="connsiteX4" fmla="*/ 1615 w 123693"/>
                        <a:gd name="connsiteY4" fmla="*/ 27460 h 61714"/>
                        <a:gd name="connsiteX5" fmla="*/ 4430 w 123693"/>
                        <a:gd name="connsiteY5" fmla="*/ 28837 h 61714"/>
                        <a:gd name="connsiteX6" fmla="*/ 9020 w 123693"/>
                        <a:gd name="connsiteY6" fmla="*/ 27280 h 61714"/>
                        <a:gd name="connsiteX7" fmla="*/ 62032 w 123693"/>
                        <a:gd name="connsiteY7" fmla="*/ 12710 h 61714"/>
                        <a:gd name="connsiteX8" fmla="*/ 89057 w 123693"/>
                        <a:gd name="connsiteY8" fmla="*/ 29216 h 61714"/>
                        <a:gd name="connsiteX9" fmla="*/ 95344 w 123693"/>
                        <a:gd name="connsiteY9" fmla="*/ 25324 h 61714"/>
                        <a:gd name="connsiteX10" fmla="*/ 91452 w 123693"/>
                        <a:gd name="connsiteY10" fmla="*/ 19037 h 61714"/>
                        <a:gd name="connsiteX11" fmla="*/ 27083 w 123693"/>
                        <a:gd name="connsiteY11" fmla="*/ 35044 h 61714"/>
                        <a:gd name="connsiteX12" fmla="*/ 26425 w 123693"/>
                        <a:gd name="connsiteY12" fmla="*/ 42429 h 61714"/>
                        <a:gd name="connsiteX13" fmla="*/ 29638 w 123693"/>
                        <a:gd name="connsiteY13" fmla="*/ 44245 h 61714"/>
                        <a:gd name="connsiteX14" fmla="*/ 33790 w 123693"/>
                        <a:gd name="connsiteY14" fmla="*/ 43088 h 61714"/>
                        <a:gd name="connsiteX15" fmla="*/ 89057 w 123693"/>
                        <a:gd name="connsiteY15" fmla="*/ 29216 h 61714"/>
                        <a:gd name="connsiteX16" fmla="*/ 119934 w 123693"/>
                        <a:gd name="connsiteY16" fmla="*/ 37040 h 61714"/>
                        <a:gd name="connsiteX17" fmla="*/ 53030 w 123693"/>
                        <a:gd name="connsiteY17" fmla="*/ 52329 h 61714"/>
                        <a:gd name="connsiteX18" fmla="*/ 52092 w 123693"/>
                        <a:gd name="connsiteY18" fmla="*/ 59674 h 61714"/>
                        <a:gd name="connsiteX19" fmla="*/ 55445 w 123693"/>
                        <a:gd name="connsiteY19" fmla="*/ 61650 h 61714"/>
                        <a:gd name="connsiteX20" fmla="*/ 59437 w 123693"/>
                        <a:gd name="connsiteY20" fmla="*/ 60612 h 61714"/>
                        <a:gd name="connsiteX21" fmla="*/ 116980 w 123693"/>
                        <a:gd name="connsiteY21" fmla="*/ 47060 h 61714"/>
                        <a:gd name="connsiteX22" fmla="*/ 123486 w 123693"/>
                        <a:gd name="connsiteY22" fmla="*/ 43527 h 61714"/>
                        <a:gd name="connsiteX23" fmla="*/ 119934 w 123693"/>
                        <a:gd name="connsiteY23" fmla="*/ 37040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93" h="61714">
                          <a:moveTo>
                            <a:pt x="62032" y="12710"/>
                          </a:moveTo>
                          <a:cubicBezTo>
                            <a:pt x="64786" y="13608"/>
                            <a:pt x="67740" y="12211"/>
                            <a:pt x="68698" y="9476"/>
                          </a:cubicBezTo>
                          <a:cubicBezTo>
                            <a:pt x="69656" y="6742"/>
                            <a:pt x="68199" y="3768"/>
                            <a:pt x="65465" y="2810"/>
                          </a:cubicBezTo>
                          <a:cubicBezTo>
                            <a:pt x="44428" y="-4415"/>
                            <a:pt x="18121" y="2631"/>
                            <a:pt x="1456" y="20055"/>
                          </a:cubicBezTo>
                          <a:cubicBezTo>
                            <a:pt x="-540" y="22151"/>
                            <a:pt x="-480" y="25464"/>
                            <a:pt x="1615" y="27460"/>
                          </a:cubicBezTo>
                          <a:cubicBezTo>
                            <a:pt x="2414" y="28218"/>
                            <a:pt x="3412" y="28677"/>
                            <a:pt x="4430" y="28837"/>
                          </a:cubicBezTo>
                          <a:cubicBezTo>
                            <a:pt x="6066" y="29097"/>
                            <a:pt x="7783" y="28578"/>
                            <a:pt x="9020" y="27280"/>
                          </a:cubicBezTo>
                          <a:cubicBezTo>
                            <a:pt x="22972" y="12730"/>
                            <a:pt x="44767" y="6642"/>
                            <a:pt x="62032" y="12710"/>
                          </a:cubicBezTo>
                          <a:close/>
                          <a:moveTo>
                            <a:pt x="89057" y="29216"/>
                          </a:moveTo>
                          <a:cubicBezTo>
                            <a:pt x="91811" y="30075"/>
                            <a:pt x="94685" y="28139"/>
                            <a:pt x="95344" y="25324"/>
                          </a:cubicBezTo>
                          <a:cubicBezTo>
                            <a:pt x="96002" y="22510"/>
                            <a:pt x="94266" y="19696"/>
                            <a:pt x="91452" y="19037"/>
                          </a:cubicBezTo>
                          <a:cubicBezTo>
                            <a:pt x="69017" y="13688"/>
                            <a:pt x="45565" y="19576"/>
                            <a:pt x="27083" y="35044"/>
                          </a:cubicBezTo>
                          <a:cubicBezTo>
                            <a:pt x="24868" y="36900"/>
                            <a:pt x="24568" y="40194"/>
                            <a:pt x="26425" y="42429"/>
                          </a:cubicBezTo>
                          <a:cubicBezTo>
                            <a:pt x="27283" y="43447"/>
                            <a:pt x="28421" y="44046"/>
                            <a:pt x="29638" y="44245"/>
                          </a:cubicBezTo>
                          <a:cubicBezTo>
                            <a:pt x="31075" y="44465"/>
                            <a:pt x="32592" y="44086"/>
                            <a:pt x="33790" y="43088"/>
                          </a:cubicBezTo>
                          <a:cubicBezTo>
                            <a:pt x="55605" y="24825"/>
                            <a:pt x="77760" y="26542"/>
                            <a:pt x="89057" y="29216"/>
                          </a:cubicBezTo>
                          <a:close/>
                          <a:moveTo>
                            <a:pt x="119934" y="37040"/>
                          </a:moveTo>
                          <a:cubicBezTo>
                            <a:pt x="99854" y="31072"/>
                            <a:pt x="72390" y="37419"/>
                            <a:pt x="53030" y="52329"/>
                          </a:cubicBezTo>
                          <a:cubicBezTo>
                            <a:pt x="50735" y="54106"/>
                            <a:pt x="50316" y="57379"/>
                            <a:pt x="52092" y="59674"/>
                          </a:cubicBezTo>
                          <a:cubicBezTo>
                            <a:pt x="52950" y="60772"/>
                            <a:pt x="54148" y="61450"/>
                            <a:pt x="55445" y="61650"/>
                          </a:cubicBezTo>
                          <a:cubicBezTo>
                            <a:pt x="56803" y="61869"/>
                            <a:pt x="58260" y="61530"/>
                            <a:pt x="59437" y="60612"/>
                          </a:cubicBezTo>
                          <a:cubicBezTo>
                            <a:pt x="76303" y="47619"/>
                            <a:pt x="100074" y="41810"/>
                            <a:pt x="116980" y="47060"/>
                          </a:cubicBezTo>
                          <a:cubicBezTo>
                            <a:pt x="119834" y="47938"/>
                            <a:pt x="122668" y="46301"/>
                            <a:pt x="123486" y="43527"/>
                          </a:cubicBezTo>
                          <a:cubicBezTo>
                            <a:pt x="124285" y="40772"/>
                            <a:pt x="122708" y="37858"/>
                            <a:pt x="119934" y="37040"/>
                          </a:cubicBezTo>
                          <a:close/>
                        </a:path>
                      </a:pathLst>
                    </a:custGeom>
                    <a:solidFill>
                      <a:srgbClr val="D3DAE5"/>
                    </a:solidFill>
                    <a:ln w="1995" cap="flat">
                      <a:noFill/>
                      <a:prstDash val="solid"/>
                      <a:miter/>
                    </a:ln>
                  </p:spPr>
                  <p:txBody>
                    <a:bodyPr rtlCol="0" anchor="ctr"/>
                    <a:lstStyle/>
                    <a:p>
                      <a:endParaRPr lang="zh-CN" altLang="en-US"/>
                    </a:p>
                  </p:txBody>
                </p:sp>
              </p:grpSp>
              <p:sp>
                <p:nvSpPr>
                  <p:cNvPr id="2317" name="任意多边形 99"/>
                  <p:cNvSpPr/>
                  <p:nvPr/>
                </p:nvSpPr>
                <p:spPr>
                  <a:xfrm>
                    <a:off x="6442501" y="4339688"/>
                    <a:ext cx="453819" cy="283553"/>
                  </a:xfrm>
                  <a:custGeom>
                    <a:avLst/>
                    <a:gdLst>
                      <a:gd name="connsiteX0" fmla="*/ 291836 w 453819"/>
                      <a:gd name="connsiteY0" fmla="*/ 283554 h 283553"/>
                      <a:gd name="connsiteX1" fmla="*/ 319879 w 453819"/>
                      <a:gd name="connsiteY1" fmla="*/ 94839 h 283553"/>
                      <a:gd name="connsiteX2" fmla="*/ 452448 w 453819"/>
                      <a:gd name="connsiteY2" fmla="*/ 103860 h 283553"/>
                      <a:gd name="connsiteX3" fmla="*/ 212538 w 453819"/>
                      <a:gd name="connsiteY3" fmla="*/ 2467 h 283553"/>
                      <a:gd name="connsiteX4" fmla="*/ 6119 w 453819"/>
                      <a:gd name="connsiteY4" fmla="*/ 11150 h 283553"/>
                      <a:gd name="connsiteX5" fmla="*/ 39710 w 453819"/>
                      <a:gd name="connsiteY5" fmla="*/ 242956 h 283553"/>
                      <a:gd name="connsiteX6" fmla="*/ 167869 w 453819"/>
                      <a:gd name="connsiteY6" fmla="*/ 280180 h 283553"/>
                      <a:gd name="connsiteX7" fmla="*/ 291836 w 453819"/>
                      <a:gd name="connsiteY7" fmla="*/ 283554 h 28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19" h="283553">
                        <a:moveTo>
                          <a:pt x="291836" y="283554"/>
                        </a:moveTo>
                        <a:cubicBezTo>
                          <a:pt x="266967" y="196751"/>
                          <a:pt x="281157" y="127672"/>
                          <a:pt x="319879" y="94839"/>
                        </a:cubicBezTo>
                        <a:cubicBezTo>
                          <a:pt x="362870" y="58393"/>
                          <a:pt x="423447" y="72644"/>
                          <a:pt x="452448" y="103860"/>
                        </a:cubicBezTo>
                        <a:cubicBezTo>
                          <a:pt x="465621" y="78113"/>
                          <a:pt x="383828" y="49132"/>
                          <a:pt x="212538" y="2467"/>
                        </a:cubicBezTo>
                        <a:cubicBezTo>
                          <a:pt x="184774" y="-5097"/>
                          <a:pt x="63422" y="6738"/>
                          <a:pt x="6119" y="11150"/>
                        </a:cubicBezTo>
                        <a:cubicBezTo>
                          <a:pt x="-3741" y="115097"/>
                          <a:pt x="-7214" y="194495"/>
                          <a:pt x="39710" y="242956"/>
                        </a:cubicBezTo>
                        <a:cubicBezTo>
                          <a:pt x="66575" y="270700"/>
                          <a:pt x="122621" y="278284"/>
                          <a:pt x="167869" y="280180"/>
                        </a:cubicBezTo>
                        <a:cubicBezTo>
                          <a:pt x="214933" y="282136"/>
                          <a:pt x="239742" y="282296"/>
                          <a:pt x="291836" y="283554"/>
                        </a:cubicBezTo>
                        <a:close/>
                      </a:path>
                    </a:pathLst>
                  </a:custGeom>
                  <a:solidFill>
                    <a:srgbClr val="66365A"/>
                  </a:solidFill>
                  <a:ln w="1995" cap="flat">
                    <a:noFill/>
                    <a:prstDash val="solid"/>
                    <a:miter/>
                  </a:ln>
                </p:spPr>
                <p:txBody>
                  <a:bodyPr rtlCol="0" anchor="ctr"/>
                  <a:lstStyle/>
                  <a:p>
                    <a:endParaRPr lang="zh-CN" altLang="en-US"/>
                  </a:p>
                </p:txBody>
              </p:sp>
              <p:sp>
                <p:nvSpPr>
                  <p:cNvPr id="2318" name="任意多边形 100"/>
                  <p:cNvSpPr/>
                  <p:nvPr/>
                </p:nvSpPr>
                <p:spPr>
                  <a:xfrm>
                    <a:off x="6431423" y="4258806"/>
                    <a:ext cx="306225" cy="167089"/>
                  </a:xfrm>
                  <a:custGeom>
                    <a:avLst/>
                    <a:gdLst>
                      <a:gd name="connsiteX0" fmla="*/ 306106 w 306225"/>
                      <a:gd name="connsiteY0" fmla="*/ 97441 h 167089"/>
                      <a:gd name="connsiteX1" fmla="*/ 105896 w 306225"/>
                      <a:gd name="connsiteY1" fmla="*/ 140573 h 167089"/>
                      <a:gd name="connsiteX2" fmla="*/ 52 w 306225"/>
                      <a:gd name="connsiteY2" fmla="*/ 143028 h 167089"/>
                      <a:gd name="connsiteX3" fmla="*/ 14981 w 306225"/>
                      <a:gd name="connsiteY3" fmla="*/ 0 h 167089"/>
                      <a:gd name="connsiteX4" fmla="*/ 306106 w 306225"/>
                      <a:gd name="connsiteY4" fmla="*/ 97441 h 16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25" h="167089">
                        <a:moveTo>
                          <a:pt x="306106" y="97441"/>
                        </a:moveTo>
                        <a:cubicBezTo>
                          <a:pt x="218486" y="78779"/>
                          <a:pt x="157550" y="92032"/>
                          <a:pt x="105896" y="140573"/>
                        </a:cubicBezTo>
                        <a:cubicBezTo>
                          <a:pt x="70128" y="174184"/>
                          <a:pt x="-2204" y="176759"/>
                          <a:pt x="52" y="143028"/>
                        </a:cubicBezTo>
                        <a:cubicBezTo>
                          <a:pt x="2407" y="107680"/>
                          <a:pt x="13264" y="27743"/>
                          <a:pt x="14981" y="0"/>
                        </a:cubicBezTo>
                        <a:cubicBezTo>
                          <a:pt x="64061" y="-20"/>
                          <a:pt x="312434" y="29580"/>
                          <a:pt x="306106" y="97441"/>
                        </a:cubicBezTo>
                        <a:close/>
                      </a:path>
                    </a:pathLst>
                  </a:custGeom>
                  <a:solidFill>
                    <a:srgbClr val="A93CD6"/>
                  </a:solidFill>
                  <a:ln w="1995" cap="flat">
                    <a:noFill/>
                    <a:prstDash val="solid"/>
                    <a:miter/>
                  </a:ln>
                </p:spPr>
                <p:txBody>
                  <a:bodyPr rtlCol="0" anchor="ctr"/>
                  <a:lstStyle/>
                  <a:p>
                    <a:endParaRPr lang="zh-CN" altLang="en-US"/>
                  </a:p>
                </p:txBody>
              </p:sp>
              <p:sp>
                <p:nvSpPr>
                  <p:cNvPr id="2319" name="任意多边形 101"/>
                  <p:cNvSpPr/>
                  <p:nvPr/>
                </p:nvSpPr>
                <p:spPr>
                  <a:xfrm>
                    <a:off x="6374858" y="4146216"/>
                    <a:ext cx="363788" cy="178716"/>
                  </a:xfrm>
                  <a:custGeom>
                    <a:avLst/>
                    <a:gdLst>
                      <a:gd name="connsiteX0" fmla="*/ 352153 w 363788"/>
                      <a:gd name="connsiteY0" fmla="*/ 178715 h 178716"/>
                      <a:gd name="connsiteX1" fmla="*/ 360237 w 363788"/>
                      <a:gd name="connsiteY1" fmla="*/ 78719 h 178716"/>
                      <a:gd name="connsiteX2" fmla="*/ 5361 w 363788"/>
                      <a:gd name="connsiteY2" fmla="*/ 0 h 178716"/>
                      <a:gd name="connsiteX3" fmla="*/ 29153 w 363788"/>
                      <a:gd name="connsiteY3" fmla="*/ 130892 h 178716"/>
                      <a:gd name="connsiteX4" fmla="*/ 352153 w 363788"/>
                      <a:gd name="connsiteY4" fmla="*/ 178715 h 1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88" h="178716">
                        <a:moveTo>
                          <a:pt x="352153" y="178715"/>
                        </a:moveTo>
                        <a:cubicBezTo>
                          <a:pt x="360576" y="179234"/>
                          <a:pt x="368639" y="79577"/>
                          <a:pt x="360237" y="78719"/>
                        </a:cubicBezTo>
                        <a:cubicBezTo>
                          <a:pt x="233475" y="65826"/>
                          <a:pt x="40869" y="5988"/>
                          <a:pt x="5361" y="0"/>
                        </a:cubicBezTo>
                        <a:cubicBezTo>
                          <a:pt x="-926" y="55926"/>
                          <a:pt x="-9109" y="103269"/>
                          <a:pt x="29153" y="130892"/>
                        </a:cubicBezTo>
                        <a:cubicBezTo>
                          <a:pt x="64940" y="156720"/>
                          <a:pt x="228426" y="171171"/>
                          <a:pt x="352153" y="178715"/>
                        </a:cubicBezTo>
                        <a:close/>
                      </a:path>
                    </a:pathLst>
                  </a:custGeom>
                  <a:solidFill>
                    <a:srgbClr val="FFC19F"/>
                  </a:solidFill>
                  <a:ln w="1995" cap="flat">
                    <a:noFill/>
                    <a:prstDash val="solid"/>
                    <a:miter/>
                  </a:ln>
                </p:spPr>
                <p:txBody>
                  <a:bodyPr rtlCol="0" anchor="ctr"/>
                  <a:lstStyle/>
                  <a:p>
                    <a:endParaRPr lang="zh-CN" altLang="en-US"/>
                  </a:p>
                </p:txBody>
              </p:sp>
              <p:sp>
                <p:nvSpPr>
                  <p:cNvPr id="2320" name="任意多边形 102"/>
                  <p:cNvSpPr/>
                  <p:nvPr/>
                </p:nvSpPr>
                <p:spPr>
                  <a:xfrm>
                    <a:off x="6767483" y="4125966"/>
                    <a:ext cx="142271" cy="64026"/>
                  </a:xfrm>
                  <a:custGeom>
                    <a:avLst/>
                    <a:gdLst>
                      <a:gd name="connsiteX0" fmla="*/ 140958 w 142271"/>
                      <a:gd name="connsiteY0" fmla="*/ 22285 h 64026"/>
                      <a:gd name="connsiteX1" fmla="*/ 82178 w 142271"/>
                      <a:gd name="connsiteY1" fmla="*/ 63840 h 64026"/>
                      <a:gd name="connsiteX2" fmla="*/ 45 w 142271"/>
                      <a:gd name="connsiteY2" fmla="*/ 18932 h 64026"/>
                      <a:gd name="connsiteX3" fmla="*/ 140958 w 142271"/>
                      <a:gd name="connsiteY3" fmla="*/ 22285 h 64026"/>
                    </a:gdLst>
                    <a:ahLst/>
                    <a:cxnLst>
                      <a:cxn ang="0">
                        <a:pos x="connsiteX0" y="connsiteY0"/>
                      </a:cxn>
                      <a:cxn ang="0">
                        <a:pos x="connsiteX1" y="connsiteY1"/>
                      </a:cxn>
                      <a:cxn ang="0">
                        <a:pos x="connsiteX2" y="connsiteY2"/>
                      </a:cxn>
                      <a:cxn ang="0">
                        <a:pos x="connsiteX3" y="connsiteY3"/>
                      </a:cxn>
                    </a:cxnLst>
                    <a:rect l="l" t="t" r="r" b="b"/>
                    <a:pathLst>
                      <a:path w="142271" h="64026">
                        <a:moveTo>
                          <a:pt x="140958" y="22285"/>
                        </a:moveTo>
                        <a:cubicBezTo>
                          <a:pt x="149580" y="40987"/>
                          <a:pt x="114113" y="66455"/>
                          <a:pt x="82178" y="63840"/>
                        </a:cubicBezTo>
                        <a:cubicBezTo>
                          <a:pt x="50243" y="61245"/>
                          <a:pt x="-1751" y="40967"/>
                          <a:pt x="45" y="18932"/>
                        </a:cubicBezTo>
                        <a:cubicBezTo>
                          <a:pt x="16332" y="3603"/>
                          <a:pt x="123214" y="-16156"/>
                          <a:pt x="140958" y="22285"/>
                        </a:cubicBezTo>
                        <a:close/>
                      </a:path>
                    </a:pathLst>
                  </a:custGeom>
                  <a:solidFill>
                    <a:srgbClr val="E0956C"/>
                  </a:solidFill>
                  <a:ln w="1995" cap="flat">
                    <a:noFill/>
                    <a:prstDash val="solid"/>
                    <a:miter/>
                  </a:ln>
                </p:spPr>
                <p:txBody>
                  <a:bodyPr rtlCol="0" anchor="ctr"/>
                  <a:lstStyle/>
                  <a:p>
                    <a:endParaRPr lang="zh-CN" altLang="en-US"/>
                  </a:p>
                </p:txBody>
              </p:sp>
              <p:grpSp>
                <p:nvGrpSpPr>
                  <p:cNvPr id="2321" name="组合 2320"/>
                  <p:cNvGrpSpPr/>
                  <p:nvPr/>
                </p:nvGrpSpPr>
                <p:grpSpPr>
                  <a:xfrm>
                    <a:off x="6770183" y="3933150"/>
                    <a:ext cx="300870" cy="384283"/>
                    <a:chOff x="6770183" y="3933150"/>
                    <a:chExt cx="300870" cy="384283"/>
                  </a:xfrm>
                </p:grpSpPr>
                <p:sp>
                  <p:nvSpPr>
                    <p:cNvPr id="2355" name="任意多边形 104"/>
                    <p:cNvSpPr/>
                    <p:nvPr/>
                  </p:nvSpPr>
                  <p:spPr>
                    <a:xfrm>
                      <a:off x="6770183" y="4037247"/>
                      <a:ext cx="298579" cy="280187"/>
                    </a:xfrm>
                    <a:custGeom>
                      <a:avLst/>
                      <a:gdLst>
                        <a:gd name="connsiteX0" fmla="*/ 273262 w 298579"/>
                        <a:gd name="connsiteY0" fmla="*/ 28932 h 280187"/>
                        <a:gd name="connsiteX1" fmla="*/ 213324 w 298579"/>
                        <a:gd name="connsiteY1" fmla="*/ 2826 h 280187"/>
                        <a:gd name="connsiteX2" fmla="*/ 154185 w 298579"/>
                        <a:gd name="connsiteY2" fmla="*/ 17875 h 280187"/>
                        <a:gd name="connsiteX3" fmla="*/ 99876 w 298579"/>
                        <a:gd name="connsiteY3" fmla="*/ 1468 h 280187"/>
                        <a:gd name="connsiteX4" fmla="*/ 10538 w 298579"/>
                        <a:gd name="connsiteY4" fmla="*/ 53242 h 280187"/>
                        <a:gd name="connsiteX5" fmla="*/ 8163 w 298579"/>
                        <a:gd name="connsiteY5" fmla="*/ 162779 h 280187"/>
                        <a:gd name="connsiteX6" fmla="*/ 99057 w 298579"/>
                        <a:gd name="connsiteY6" fmla="*/ 276866 h 280187"/>
                        <a:gd name="connsiteX7" fmla="*/ 138497 w 298579"/>
                        <a:gd name="connsiteY7" fmla="*/ 275030 h 280187"/>
                        <a:gd name="connsiteX8" fmla="*/ 149953 w 298579"/>
                        <a:gd name="connsiteY8" fmla="*/ 267884 h 280187"/>
                        <a:gd name="connsiteX9" fmla="*/ 172767 w 298579"/>
                        <a:gd name="connsiteY9" fmla="*/ 269760 h 280187"/>
                        <a:gd name="connsiteX10" fmla="*/ 240549 w 298579"/>
                        <a:gd name="connsiteY10" fmla="*/ 249382 h 280187"/>
                        <a:gd name="connsiteX11" fmla="*/ 281166 w 298579"/>
                        <a:gd name="connsiteY11" fmla="*/ 189125 h 280187"/>
                        <a:gd name="connsiteX12" fmla="*/ 273262 w 298579"/>
                        <a:gd name="connsiteY12" fmla="*/ 28932 h 28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579" h="280187">
                          <a:moveTo>
                            <a:pt x="273262" y="28932"/>
                          </a:moveTo>
                          <a:cubicBezTo>
                            <a:pt x="262344" y="14202"/>
                            <a:pt x="236158" y="2546"/>
                            <a:pt x="213324" y="2826"/>
                          </a:cubicBezTo>
                          <a:cubicBezTo>
                            <a:pt x="186559" y="3145"/>
                            <a:pt x="180950" y="18194"/>
                            <a:pt x="154185" y="17875"/>
                          </a:cubicBezTo>
                          <a:cubicBezTo>
                            <a:pt x="135184" y="17655"/>
                            <a:pt x="118438" y="5560"/>
                            <a:pt x="99876" y="1468"/>
                          </a:cubicBezTo>
                          <a:cubicBezTo>
                            <a:pt x="63490" y="-6535"/>
                            <a:pt x="25787" y="19232"/>
                            <a:pt x="10538" y="53242"/>
                          </a:cubicBezTo>
                          <a:cubicBezTo>
                            <a:pt x="-4691" y="87253"/>
                            <a:pt x="-1537" y="126812"/>
                            <a:pt x="8163" y="162779"/>
                          </a:cubicBezTo>
                          <a:cubicBezTo>
                            <a:pt x="21356" y="211779"/>
                            <a:pt x="50716" y="261458"/>
                            <a:pt x="99057" y="276866"/>
                          </a:cubicBezTo>
                          <a:cubicBezTo>
                            <a:pt x="112011" y="280998"/>
                            <a:pt x="126960" y="282195"/>
                            <a:pt x="138497" y="275030"/>
                          </a:cubicBezTo>
                          <a:cubicBezTo>
                            <a:pt x="142329" y="272655"/>
                            <a:pt x="145702" y="269421"/>
                            <a:pt x="149953" y="267884"/>
                          </a:cubicBezTo>
                          <a:cubicBezTo>
                            <a:pt x="157239" y="265250"/>
                            <a:pt x="165183" y="268184"/>
                            <a:pt x="172767" y="269760"/>
                          </a:cubicBezTo>
                          <a:cubicBezTo>
                            <a:pt x="196698" y="274710"/>
                            <a:pt x="222027" y="265330"/>
                            <a:pt x="240549" y="249382"/>
                          </a:cubicBezTo>
                          <a:cubicBezTo>
                            <a:pt x="259071" y="233435"/>
                            <a:pt x="271586" y="211619"/>
                            <a:pt x="281166" y="189125"/>
                          </a:cubicBezTo>
                          <a:cubicBezTo>
                            <a:pt x="303740" y="136093"/>
                            <a:pt x="307592" y="75218"/>
                            <a:pt x="273262" y="28932"/>
                          </a:cubicBezTo>
                          <a:close/>
                        </a:path>
                      </a:pathLst>
                    </a:custGeom>
                    <a:solidFill>
                      <a:srgbClr val="E02222"/>
                    </a:solidFill>
                    <a:ln w="1995" cap="flat">
                      <a:noFill/>
                      <a:prstDash val="solid"/>
                      <a:miter/>
                    </a:ln>
                  </p:spPr>
                  <p:txBody>
                    <a:bodyPr rtlCol="0" anchor="ctr"/>
                    <a:lstStyle/>
                    <a:p>
                      <a:endParaRPr lang="zh-CN" altLang="en-US"/>
                    </a:p>
                  </p:txBody>
                </p:sp>
                <p:sp>
                  <p:nvSpPr>
                    <p:cNvPr id="2356" name="任意多边形 105"/>
                    <p:cNvSpPr/>
                    <p:nvPr/>
                  </p:nvSpPr>
                  <p:spPr>
                    <a:xfrm>
                      <a:off x="6797847" y="4039027"/>
                      <a:ext cx="273207" cy="252948"/>
                    </a:xfrm>
                    <a:custGeom>
                      <a:avLst/>
                      <a:gdLst>
                        <a:gd name="connsiteX0" fmla="*/ 250189 w 273207"/>
                        <a:gd name="connsiteY0" fmla="*/ 33180 h 252948"/>
                        <a:gd name="connsiteX1" fmla="*/ 202786 w 273207"/>
                        <a:gd name="connsiteY1" fmla="*/ 1604 h 252948"/>
                        <a:gd name="connsiteX2" fmla="*/ 131472 w 273207"/>
                        <a:gd name="connsiteY2" fmla="*/ 15875 h 252948"/>
                        <a:gd name="connsiteX3" fmla="*/ 240 w 273207"/>
                        <a:gd name="connsiteY3" fmla="*/ 102059 h 252948"/>
                        <a:gd name="connsiteX4" fmla="*/ 128538 w 273207"/>
                        <a:gd name="connsiteY4" fmla="*/ 246504 h 252948"/>
                        <a:gd name="connsiteX5" fmla="*/ 253443 w 273207"/>
                        <a:gd name="connsiteY5" fmla="*/ 185848 h 252948"/>
                        <a:gd name="connsiteX6" fmla="*/ 250189 w 273207"/>
                        <a:gd name="connsiteY6" fmla="*/ 33180 h 25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207" h="252948">
                          <a:moveTo>
                            <a:pt x="250189" y="33180"/>
                          </a:moveTo>
                          <a:cubicBezTo>
                            <a:pt x="239272" y="18450"/>
                            <a:pt x="220869" y="4578"/>
                            <a:pt x="202786" y="1604"/>
                          </a:cubicBezTo>
                          <a:cubicBezTo>
                            <a:pt x="154305" y="-6360"/>
                            <a:pt x="150373" y="18031"/>
                            <a:pt x="131472" y="15875"/>
                          </a:cubicBezTo>
                          <a:cubicBezTo>
                            <a:pt x="75885" y="9548"/>
                            <a:pt x="-4970" y="-3266"/>
                            <a:pt x="240" y="102059"/>
                          </a:cubicBezTo>
                          <a:cubicBezTo>
                            <a:pt x="7006" y="238980"/>
                            <a:pt x="89238" y="225926"/>
                            <a:pt x="128538" y="246504"/>
                          </a:cubicBezTo>
                          <a:cubicBezTo>
                            <a:pt x="180073" y="273509"/>
                            <a:pt x="243862" y="208322"/>
                            <a:pt x="253443" y="185848"/>
                          </a:cubicBezTo>
                          <a:cubicBezTo>
                            <a:pt x="276037" y="132836"/>
                            <a:pt x="284519" y="79465"/>
                            <a:pt x="250189" y="33180"/>
                          </a:cubicBezTo>
                          <a:close/>
                        </a:path>
                      </a:pathLst>
                    </a:custGeom>
                    <a:solidFill>
                      <a:srgbClr val="FF2E2E"/>
                    </a:solidFill>
                    <a:ln w="1995" cap="flat">
                      <a:noFill/>
                      <a:prstDash val="solid"/>
                      <a:miter/>
                    </a:ln>
                  </p:spPr>
                  <p:txBody>
                    <a:bodyPr rtlCol="0" anchor="ctr"/>
                    <a:lstStyle/>
                    <a:p>
                      <a:endParaRPr lang="zh-CN" altLang="en-US"/>
                    </a:p>
                  </p:txBody>
                </p:sp>
                <p:sp>
                  <p:nvSpPr>
                    <p:cNvPr id="2357" name="任意多边形 106"/>
                    <p:cNvSpPr/>
                    <p:nvPr/>
                  </p:nvSpPr>
                  <p:spPr>
                    <a:xfrm>
                      <a:off x="6876526" y="3987650"/>
                      <a:ext cx="52407" cy="85019"/>
                    </a:xfrm>
                    <a:custGeom>
                      <a:avLst/>
                      <a:gdLst>
                        <a:gd name="connsiteX0" fmla="*/ 12674 w 52407"/>
                        <a:gd name="connsiteY0" fmla="*/ 9 h 85019"/>
                        <a:gd name="connsiteX1" fmla="*/ 8922 w 52407"/>
                        <a:gd name="connsiteY1" fmla="*/ 1327 h 85019"/>
                        <a:gd name="connsiteX2" fmla="*/ 0 w 52407"/>
                        <a:gd name="connsiteY2" fmla="*/ 6676 h 85019"/>
                        <a:gd name="connsiteX3" fmla="*/ 32913 w 52407"/>
                        <a:gd name="connsiteY3" fmla="*/ 52961 h 85019"/>
                        <a:gd name="connsiteX4" fmla="*/ 41675 w 52407"/>
                        <a:gd name="connsiteY4" fmla="*/ 84257 h 85019"/>
                        <a:gd name="connsiteX5" fmla="*/ 52073 w 52407"/>
                        <a:gd name="connsiteY5" fmla="*/ 83399 h 85019"/>
                        <a:gd name="connsiteX6" fmla="*/ 50636 w 52407"/>
                        <a:gd name="connsiteY6" fmla="*/ 74098 h 85019"/>
                        <a:gd name="connsiteX7" fmla="*/ 17983 w 52407"/>
                        <a:gd name="connsiteY7" fmla="*/ 4959 h 85019"/>
                        <a:gd name="connsiteX8" fmla="*/ 12674 w 52407"/>
                        <a:gd name="connsiteY8" fmla="*/ 9 h 8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07" h="85019">
                          <a:moveTo>
                            <a:pt x="12674" y="9"/>
                          </a:moveTo>
                          <a:cubicBezTo>
                            <a:pt x="11337" y="-91"/>
                            <a:pt x="10100" y="628"/>
                            <a:pt x="8922" y="1327"/>
                          </a:cubicBezTo>
                          <a:cubicBezTo>
                            <a:pt x="5948" y="3103"/>
                            <a:pt x="2974" y="4899"/>
                            <a:pt x="0" y="6676"/>
                          </a:cubicBezTo>
                          <a:cubicBezTo>
                            <a:pt x="14530" y="17733"/>
                            <a:pt x="25009" y="35038"/>
                            <a:pt x="32913" y="52961"/>
                          </a:cubicBezTo>
                          <a:cubicBezTo>
                            <a:pt x="37164" y="62582"/>
                            <a:pt x="39559" y="73799"/>
                            <a:pt x="41675" y="84257"/>
                          </a:cubicBezTo>
                          <a:cubicBezTo>
                            <a:pt x="45208" y="84696"/>
                            <a:pt x="49519" y="86114"/>
                            <a:pt x="52073" y="83399"/>
                          </a:cubicBezTo>
                          <a:cubicBezTo>
                            <a:pt x="53231" y="82162"/>
                            <a:pt x="51035" y="75595"/>
                            <a:pt x="50636" y="74098"/>
                          </a:cubicBezTo>
                          <a:cubicBezTo>
                            <a:pt x="43232" y="44718"/>
                            <a:pt x="20099" y="8572"/>
                            <a:pt x="17983" y="4959"/>
                          </a:cubicBezTo>
                          <a:cubicBezTo>
                            <a:pt x="16666" y="2704"/>
                            <a:pt x="14989" y="209"/>
                            <a:pt x="12674" y="9"/>
                          </a:cubicBezTo>
                          <a:close/>
                        </a:path>
                      </a:pathLst>
                    </a:custGeom>
                    <a:solidFill>
                      <a:srgbClr val="79B737"/>
                    </a:solidFill>
                    <a:ln w="1995" cap="flat">
                      <a:noFill/>
                      <a:prstDash val="solid"/>
                      <a:miter/>
                    </a:ln>
                  </p:spPr>
                  <p:txBody>
                    <a:bodyPr rtlCol="0" anchor="ctr"/>
                    <a:lstStyle/>
                    <a:p>
                      <a:endParaRPr lang="zh-CN" altLang="en-US"/>
                    </a:p>
                  </p:txBody>
                </p:sp>
                <p:sp>
                  <p:nvSpPr>
                    <p:cNvPr id="2358" name="任意多边形 107"/>
                    <p:cNvSpPr/>
                    <p:nvPr/>
                  </p:nvSpPr>
                  <p:spPr>
                    <a:xfrm>
                      <a:off x="6909495" y="3933150"/>
                      <a:ext cx="71255" cy="95400"/>
                    </a:xfrm>
                    <a:custGeom>
                      <a:avLst/>
                      <a:gdLst>
                        <a:gd name="connsiteX0" fmla="*/ 48505 w 71255"/>
                        <a:gd name="connsiteY0" fmla="*/ 81593 h 95400"/>
                        <a:gd name="connsiteX1" fmla="*/ 10642 w 71255"/>
                        <a:gd name="connsiteY1" fmla="*/ 94567 h 95400"/>
                        <a:gd name="connsiteX2" fmla="*/ 6950 w 71255"/>
                        <a:gd name="connsiteY2" fmla="*/ 95246 h 95400"/>
                        <a:gd name="connsiteX3" fmla="*/ 4395 w 71255"/>
                        <a:gd name="connsiteY3" fmla="*/ 95106 h 95400"/>
                        <a:gd name="connsiteX4" fmla="*/ 2998 w 71255"/>
                        <a:gd name="connsiteY4" fmla="*/ 92192 h 95400"/>
                        <a:gd name="connsiteX5" fmla="*/ 164 w 71255"/>
                        <a:gd name="connsiteY5" fmla="*/ 56505 h 95400"/>
                        <a:gd name="connsiteX6" fmla="*/ 11880 w 71255"/>
                        <a:gd name="connsiteY6" fmla="*/ 23233 h 95400"/>
                        <a:gd name="connsiteX7" fmla="*/ 67247 w 71255"/>
                        <a:gd name="connsiteY7" fmla="*/ 0 h 95400"/>
                        <a:gd name="connsiteX8" fmla="*/ 70161 w 71255"/>
                        <a:gd name="connsiteY8" fmla="*/ 44070 h 95400"/>
                        <a:gd name="connsiteX9" fmla="*/ 48505 w 71255"/>
                        <a:gd name="connsiteY9" fmla="*/ 81593 h 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55" h="95400">
                          <a:moveTo>
                            <a:pt x="48505" y="81593"/>
                          </a:moveTo>
                          <a:cubicBezTo>
                            <a:pt x="37587" y="89458"/>
                            <a:pt x="23875" y="92112"/>
                            <a:pt x="10642" y="94567"/>
                          </a:cubicBezTo>
                          <a:cubicBezTo>
                            <a:pt x="9405" y="94806"/>
                            <a:pt x="8187" y="95026"/>
                            <a:pt x="6950" y="95246"/>
                          </a:cubicBezTo>
                          <a:cubicBezTo>
                            <a:pt x="6091" y="95405"/>
                            <a:pt x="5133" y="95545"/>
                            <a:pt x="4395" y="95106"/>
                          </a:cubicBezTo>
                          <a:cubicBezTo>
                            <a:pt x="3417" y="94547"/>
                            <a:pt x="3157" y="93290"/>
                            <a:pt x="2998" y="92192"/>
                          </a:cubicBezTo>
                          <a:cubicBezTo>
                            <a:pt x="1221" y="80376"/>
                            <a:pt x="-555" y="68440"/>
                            <a:pt x="164" y="56505"/>
                          </a:cubicBezTo>
                          <a:cubicBezTo>
                            <a:pt x="882" y="44569"/>
                            <a:pt x="4295" y="32474"/>
                            <a:pt x="11880" y="23233"/>
                          </a:cubicBezTo>
                          <a:cubicBezTo>
                            <a:pt x="24893" y="7385"/>
                            <a:pt x="46948" y="2994"/>
                            <a:pt x="67247" y="0"/>
                          </a:cubicBezTo>
                          <a:cubicBezTo>
                            <a:pt x="70680" y="14411"/>
                            <a:pt x="72596" y="29440"/>
                            <a:pt x="70161" y="44070"/>
                          </a:cubicBezTo>
                          <a:cubicBezTo>
                            <a:pt x="67746" y="58680"/>
                            <a:pt x="60540" y="72931"/>
                            <a:pt x="48505" y="81593"/>
                          </a:cubicBezTo>
                          <a:close/>
                        </a:path>
                      </a:pathLst>
                    </a:custGeom>
                    <a:solidFill>
                      <a:srgbClr val="79B737"/>
                    </a:solidFill>
                    <a:ln w="1995" cap="flat">
                      <a:noFill/>
                      <a:prstDash val="solid"/>
                      <a:miter/>
                    </a:ln>
                  </p:spPr>
                  <p:txBody>
                    <a:bodyPr rtlCol="0" anchor="ctr"/>
                    <a:lstStyle/>
                    <a:p>
                      <a:endParaRPr lang="zh-CN" altLang="en-US"/>
                    </a:p>
                  </p:txBody>
                </p:sp>
                <p:sp>
                  <p:nvSpPr>
                    <p:cNvPr id="2359" name="任意多边形 108"/>
                    <p:cNvSpPr/>
                    <p:nvPr/>
                  </p:nvSpPr>
                  <p:spPr>
                    <a:xfrm>
                      <a:off x="6884749" y="4055800"/>
                      <a:ext cx="71095" cy="18960"/>
                    </a:xfrm>
                    <a:custGeom>
                      <a:avLst/>
                      <a:gdLst>
                        <a:gd name="connsiteX0" fmla="*/ 0 w 71095"/>
                        <a:gd name="connsiteY0" fmla="*/ 4531 h 18960"/>
                        <a:gd name="connsiteX1" fmla="*/ 39220 w 71095"/>
                        <a:gd name="connsiteY1" fmla="*/ 14371 h 18960"/>
                        <a:gd name="connsiteX2" fmla="*/ 71095 w 71095"/>
                        <a:gd name="connsiteY2" fmla="*/ 0 h 18960"/>
                        <a:gd name="connsiteX3" fmla="*/ 35548 w 71095"/>
                        <a:gd name="connsiteY3" fmla="*/ 18941 h 18960"/>
                        <a:gd name="connsiteX4" fmla="*/ 0 w 71095"/>
                        <a:gd name="connsiteY4" fmla="*/ 4531 h 1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95" h="18960">
                          <a:moveTo>
                            <a:pt x="0" y="4531"/>
                          </a:moveTo>
                          <a:cubicBezTo>
                            <a:pt x="0" y="4531"/>
                            <a:pt x="16047" y="15668"/>
                            <a:pt x="39220" y="14371"/>
                          </a:cubicBezTo>
                          <a:cubicBezTo>
                            <a:pt x="54709" y="13492"/>
                            <a:pt x="71095" y="0"/>
                            <a:pt x="71095" y="0"/>
                          </a:cubicBezTo>
                          <a:cubicBezTo>
                            <a:pt x="71095" y="0"/>
                            <a:pt x="67243" y="19660"/>
                            <a:pt x="35548" y="18941"/>
                          </a:cubicBezTo>
                          <a:cubicBezTo>
                            <a:pt x="10239" y="18382"/>
                            <a:pt x="0" y="4531"/>
                            <a:pt x="0" y="4531"/>
                          </a:cubicBezTo>
                          <a:close/>
                        </a:path>
                      </a:pathLst>
                    </a:custGeom>
                    <a:solidFill>
                      <a:srgbClr val="B31E23"/>
                    </a:solidFill>
                    <a:ln w="1995" cap="flat">
                      <a:noFill/>
                      <a:prstDash val="solid"/>
                      <a:miter/>
                    </a:ln>
                  </p:spPr>
                  <p:txBody>
                    <a:bodyPr rtlCol="0" anchor="ctr"/>
                    <a:lstStyle/>
                    <a:p>
                      <a:endParaRPr lang="zh-CN" altLang="en-US"/>
                    </a:p>
                  </p:txBody>
                </p:sp>
              </p:grpSp>
              <p:grpSp>
                <p:nvGrpSpPr>
                  <p:cNvPr id="2322" name="组合 2321"/>
                  <p:cNvGrpSpPr/>
                  <p:nvPr/>
                </p:nvGrpSpPr>
                <p:grpSpPr>
                  <a:xfrm>
                    <a:off x="6646285" y="4138490"/>
                    <a:ext cx="313127" cy="207703"/>
                    <a:chOff x="6646285" y="4138490"/>
                    <a:chExt cx="313127" cy="207703"/>
                  </a:xfrm>
                </p:grpSpPr>
                <p:sp>
                  <p:nvSpPr>
                    <p:cNvPr id="2353" name="任意多边形 110"/>
                    <p:cNvSpPr/>
                    <p:nvPr/>
                  </p:nvSpPr>
                  <p:spPr>
                    <a:xfrm>
                      <a:off x="6692342" y="4138490"/>
                      <a:ext cx="267070" cy="207703"/>
                    </a:xfrm>
                    <a:custGeom>
                      <a:avLst/>
                      <a:gdLst>
                        <a:gd name="connsiteX0" fmla="*/ 0 w 267070"/>
                        <a:gd name="connsiteY0" fmla="*/ 58861 h 207703"/>
                        <a:gd name="connsiteX1" fmla="*/ 86444 w 267070"/>
                        <a:gd name="connsiteY1" fmla="*/ 41 h 207703"/>
                        <a:gd name="connsiteX2" fmla="*/ 165263 w 267070"/>
                        <a:gd name="connsiteY2" fmla="*/ 16946 h 207703"/>
                        <a:gd name="connsiteX3" fmla="*/ 266236 w 267070"/>
                        <a:gd name="connsiteY3" fmla="*/ 60498 h 207703"/>
                        <a:gd name="connsiteX4" fmla="*/ 264919 w 267070"/>
                        <a:gd name="connsiteY4" fmla="*/ 73391 h 207703"/>
                        <a:gd name="connsiteX5" fmla="*/ 225639 w 267070"/>
                        <a:gd name="connsiteY5" fmla="*/ 92153 h 207703"/>
                        <a:gd name="connsiteX6" fmla="*/ 240529 w 267070"/>
                        <a:gd name="connsiteY6" fmla="*/ 106284 h 207703"/>
                        <a:gd name="connsiteX7" fmla="*/ 240509 w 267070"/>
                        <a:gd name="connsiteY7" fmla="*/ 117621 h 207703"/>
                        <a:gd name="connsiteX8" fmla="*/ 201668 w 267070"/>
                        <a:gd name="connsiteY8" fmla="*/ 138598 h 207703"/>
                        <a:gd name="connsiteX9" fmla="*/ 206498 w 267070"/>
                        <a:gd name="connsiteY9" fmla="*/ 152629 h 207703"/>
                        <a:gd name="connsiteX10" fmla="*/ 202866 w 267070"/>
                        <a:gd name="connsiteY10" fmla="*/ 162589 h 207703"/>
                        <a:gd name="connsiteX11" fmla="*/ 171450 w 267070"/>
                        <a:gd name="connsiteY11" fmla="*/ 171451 h 207703"/>
                        <a:gd name="connsiteX12" fmla="*/ 176759 w 267070"/>
                        <a:gd name="connsiteY12" fmla="*/ 184484 h 207703"/>
                        <a:gd name="connsiteX13" fmla="*/ 174983 w 267070"/>
                        <a:gd name="connsiteY13" fmla="*/ 192608 h 207703"/>
                        <a:gd name="connsiteX14" fmla="*/ 78300 w 267070"/>
                        <a:gd name="connsiteY14" fmla="*/ 206020 h 207703"/>
                        <a:gd name="connsiteX15" fmla="*/ 17005 w 267070"/>
                        <a:gd name="connsiteY15" fmla="*/ 191890 h 207703"/>
                        <a:gd name="connsiteX16" fmla="*/ 65646 w 267070"/>
                        <a:gd name="connsiteY16" fmla="*/ 147899 h 207703"/>
                        <a:gd name="connsiteX17" fmla="*/ 0 w 267070"/>
                        <a:gd name="connsiteY17" fmla="*/ 58861 h 20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070" h="207703">
                          <a:moveTo>
                            <a:pt x="0" y="58861"/>
                          </a:moveTo>
                          <a:cubicBezTo>
                            <a:pt x="14031" y="46267"/>
                            <a:pt x="40298" y="23792"/>
                            <a:pt x="86444" y="41"/>
                          </a:cubicBezTo>
                          <a:cubicBezTo>
                            <a:pt x="87781" y="-638"/>
                            <a:pt x="133388" y="7187"/>
                            <a:pt x="165263" y="16946"/>
                          </a:cubicBezTo>
                          <a:cubicBezTo>
                            <a:pt x="194184" y="25808"/>
                            <a:pt x="262943" y="50737"/>
                            <a:pt x="266236" y="60498"/>
                          </a:cubicBezTo>
                          <a:cubicBezTo>
                            <a:pt x="267693" y="64829"/>
                            <a:pt x="267234" y="69280"/>
                            <a:pt x="264919" y="73391"/>
                          </a:cubicBezTo>
                          <a:cubicBezTo>
                            <a:pt x="256496" y="88361"/>
                            <a:pt x="241946" y="92812"/>
                            <a:pt x="225639" y="92153"/>
                          </a:cubicBezTo>
                          <a:cubicBezTo>
                            <a:pt x="232924" y="96804"/>
                            <a:pt x="238473" y="101633"/>
                            <a:pt x="240529" y="106284"/>
                          </a:cubicBezTo>
                          <a:cubicBezTo>
                            <a:pt x="242186" y="110077"/>
                            <a:pt x="242186" y="114108"/>
                            <a:pt x="240509" y="117621"/>
                          </a:cubicBezTo>
                          <a:cubicBezTo>
                            <a:pt x="231008" y="137540"/>
                            <a:pt x="217516" y="140914"/>
                            <a:pt x="201668" y="138598"/>
                          </a:cubicBezTo>
                          <a:cubicBezTo>
                            <a:pt x="204383" y="142431"/>
                            <a:pt x="206139" y="147041"/>
                            <a:pt x="206498" y="152629"/>
                          </a:cubicBezTo>
                          <a:cubicBezTo>
                            <a:pt x="206738" y="156282"/>
                            <a:pt x="205460" y="159815"/>
                            <a:pt x="202866" y="162589"/>
                          </a:cubicBezTo>
                          <a:cubicBezTo>
                            <a:pt x="197936" y="167919"/>
                            <a:pt x="188555" y="170354"/>
                            <a:pt x="171450" y="171451"/>
                          </a:cubicBezTo>
                          <a:cubicBezTo>
                            <a:pt x="173845" y="174924"/>
                            <a:pt x="175681" y="179215"/>
                            <a:pt x="176759" y="184484"/>
                          </a:cubicBezTo>
                          <a:cubicBezTo>
                            <a:pt x="177258" y="187059"/>
                            <a:pt x="176520" y="190472"/>
                            <a:pt x="174983" y="192608"/>
                          </a:cubicBezTo>
                          <a:cubicBezTo>
                            <a:pt x="173646" y="194504"/>
                            <a:pt x="108858" y="213346"/>
                            <a:pt x="78300" y="206020"/>
                          </a:cubicBezTo>
                          <a:cubicBezTo>
                            <a:pt x="76464" y="205921"/>
                            <a:pt x="19300" y="192608"/>
                            <a:pt x="17005" y="191890"/>
                          </a:cubicBezTo>
                          <a:cubicBezTo>
                            <a:pt x="18881" y="181431"/>
                            <a:pt x="74528" y="154027"/>
                            <a:pt x="65646" y="147899"/>
                          </a:cubicBezTo>
                          <a:cubicBezTo>
                            <a:pt x="39080" y="129596"/>
                            <a:pt x="0" y="58861"/>
                            <a:pt x="0" y="58861"/>
                          </a:cubicBezTo>
                          <a:close/>
                        </a:path>
                      </a:pathLst>
                    </a:custGeom>
                    <a:solidFill>
                      <a:srgbClr val="000000">
                        <a:alpha val="19000"/>
                      </a:srgbClr>
                    </a:solidFill>
                    <a:ln w="1995" cap="flat">
                      <a:noFill/>
                      <a:prstDash val="solid"/>
                      <a:miter/>
                    </a:ln>
                  </p:spPr>
                  <p:txBody>
                    <a:bodyPr rtlCol="0" anchor="ctr"/>
                    <a:lstStyle/>
                    <a:p>
                      <a:endParaRPr lang="zh-CN" altLang="en-US"/>
                    </a:p>
                  </p:txBody>
                </p:sp>
                <p:sp>
                  <p:nvSpPr>
                    <p:cNvPr id="2354" name="任意多边形 111"/>
                    <p:cNvSpPr/>
                    <p:nvPr/>
                  </p:nvSpPr>
                  <p:spPr>
                    <a:xfrm>
                      <a:off x="6646285" y="4142164"/>
                      <a:ext cx="303611" cy="197616"/>
                    </a:xfrm>
                    <a:custGeom>
                      <a:avLst/>
                      <a:gdLst>
                        <a:gd name="connsiteX0" fmla="*/ 181261 w 303611"/>
                        <a:gd name="connsiteY0" fmla="*/ 124486 h 197616"/>
                        <a:gd name="connsiteX1" fmla="*/ 243055 w 303611"/>
                        <a:gd name="connsiteY1" fmla="*/ 149615 h 197616"/>
                        <a:gd name="connsiteX2" fmla="*/ 169784 w 303611"/>
                        <a:gd name="connsiteY2" fmla="*/ 159354 h 197616"/>
                        <a:gd name="connsiteX3" fmla="*/ 120485 w 303611"/>
                        <a:gd name="connsiteY3" fmla="*/ 147060 h 197616"/>
                        <a:gd name="connsiteX4" fmla="*/ 156352 w 303611"/>
                        <a:gd name="connsiteY4" fmla="*/ 164265 h 197616"/>
                        <a:gd name="connsiteX5" fmla="*/ 213495 w 303611"/>
                        <a:gd name="connsiteY5" fmla="*/ 182747 h 197616"/>
                        <a:gd name="connsiteX6" fmla="*/ 152539 w 303611"/>
                        <a:gd name="connsiteY6" fmla="*/ 197337 h 197616"/>
                        <a:gd name="connsiteX7" fmla="*/ 22266 w 303611"/>
                        <a:gd name="connsiteY7" fmla="*/ 178855 h 197616"/>
                        <a:gd name="connsiteX8" fmla="*/ 5799 w 303611"/>
                        <a:gd name="connsiteY8" fmla="*/ 103648 h 197616"/>
                        <a:gd name="connsiteX9" fmla="*/ 124596 w 303611"/>
                        <a:gd name="connsiteY9" fmla="*/ 0 h 197616"/>
                        <a:gd name="connsiteX10" fmla="*/ 211340 w 303611"/>
                        <a:gd name="connsiteY10" fmla="*/ 13293 h 197616"/>
                        <a:gd name="connsiteX11" fmla="*/ 302693 w 303611"/>
                        <a:gd name="connsiteY11" fmla="*/ 65047 h 197616"/>
                        <a:gd name="connsiteX12" fmla="*/ 205352 w 303611"/>
                        <a:gd name="connsiteY12" fmla="*/ 60896 h 197616"/>
                        <a:gd name="connsiteX13" fmla="*/ 143039 w 303611"/>
                        <a:gd name="connsiteY13" fmla="*/ 54169 h 197616"/>
                        <a:gd name="connsiteX14" fmla="*/ 203455 w 303611"/>
                        <a:gd name="connsiteY14" fmla="*/ 69219 h 197616"/>
                        <a:gd name="connsiteX15" fmla="*/ 277983 w 303611"/>
                        <a:gd name="connsiteY15" fmla="*/ 109856 h 197616"/>
                        <a:gd name="connsiteX16" fmla="*/ 190782 w 303611"/>
                        <a:gd name="connsiteY16" fmla="*/ 110395 h 197616"/>
                        <a:gd name="connsiteX17" fmla="*/ 131642 w 303611"/>
                        <a:gd name="connsiteY17" fmla="*/ 109097 h 197616"/>
                        <a:gd name="connsiteX18" fmla="*/ 181261 w 303611"/>
                        <a:gd name="connsiteY18" fmla="*/ 124486 h 19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611" h="197616">
                          <a:moveTo>
                            <a:pt x="181261" y="124486"/>
                          </a:moveTo>
                          <a:cubicBezTo>
                            <a:pt x="199643" y="125943"/>
                            <a:pt x="241478" y="125903"/>
                            <a:pt x="243055" y="149615"/>
                          </a:cubicBezTo>
                          <a:cubicBezTo>
                            <a:pt x="243694" y="159394"/>
                            <a:pt x="205871" y="159095"/>
                            <a:pt x="169784" y="159354"/>
                          </a:cubicBezTo>
                          <a:cubicBezTo>
                            <a:pt x="157709" y="159434"/>
                            <a:pt x="154256" y="155103"/>
                            <a:pt x="120485" y="147060"/>
                          </a:cubicBezTo>
                          <a:cubicBezTo>
                            <a:pt x="119048" y="150034"/>
                            <a:pt x="134656" y="159275"/>
                            <a:pt x="156352" y="164265"/>
                          </a:cubicBezTo>
                          <a:cubicBezTo>
                            <a:pt x="168168" y="166979"/>
                            <a:pt x="207567" y="153427"/>
                            <a:pt x="213495" y="182747"/>
                          </a:cubicBezTo>
                          <a:cubicBezTo>
                            <a:pt x="214513" y="187776"/>
                            <a:pt x="164316" y="195641"/>
                            <a:pt x="152539" y="197337"/>
                          </a:cubicBezTo>
                          <a:cubicBezTo>
                            <a:pt x="133778" y="200032"/>
                            <a:pt x="27515" y="182467"/>
                            <a:pt x="22266" y="178855"/>
                          </a:cubicBezTo>
                          <a:cubicBezTo>
                            <a:pt x="271" y="163666"/>
                            <a:pt x="-5857" y="137599"/>
                            <a:pt x="5799" y="103648"/>
                          </a:cubicBezTo>
                          <a:cubicBezTo>
                            <a:pt x="17994" y="78140"/>
                            <a:pt x="74259" y="22554"/>
                            <a:pt x="124596" y="0"/>
                          </a:cubicBezTo>
                          <a:cubicBezTo>
                            <a:pt x="161282" y="2235"/>
                            <a:pt x="185772" y="7984"/>
                            <a:pt x="211340" y="13293"/>
                          </a:cubicBezTo>
                          <a:cubicBezTo>
                            <a:pt x="277185" y="42114"/>
                            <a:pt x="309619" y="52812"/>
                            <a:pt x="302693" y="65047"/>
                          </a:cubicBezTo>
                          <a:cubicBezTo>
                            <a:pt x="286167" y="94327"/>
                            <a:pt x="233594" y="70097"/>
                            <a:pt x="205352" y="60896"/>
                          </a:cubicBezTo>
                          <a:cubicBezTo>
                            <a:pt x="182319" y="55507"/>
                            <a:pt x="155973" y="54089"/>
                            <a:pt x="143039" y="54169"/>
                          </a:cubicBezTo>
                          <a:cubicBezTo>
                            <a:pt x="139846" y="59259"/>
                            <a:pt x="181061" y="63950"/>
                            <a:pt x="203455" y="69219"/>
                          </a:cubicBezTo>
                          <a:cubicBezTo>
                            <a:pt x="221579" y="74747"/>
                            <a:pt x="283432" y="98439"/>
                            <a:pt x="277983" y="109856"/>
                          </a:cubicBezTo>
                          <a:cubicBezTo>
                            <a:pt x="263333" y="140533"/>
                            <a:pt x="239382" y="119995"/>
                            <a:pt x="190782" y="110395"/>
                          </a:cubicBezTo>
                          <a:cubicBezTo>
                            <a:pt x="171281" y="107860"/>
                            <a:pt x="134377" y="106722"/>
                            <a:pt x="131642" y="109097"/>
                          </a:cubicBezTo>
                          <a:cubicBezTo>
                            <a:pt x="134397" y="114606"/>
                            <a:pt x="145474" y="116263"/>
                            <a:pt x="181261" y="124486"/>
                          </a:cubicBezTo>
                          <a:close/>
                        </a:path>
                      </a:pathLst>
                    </a:custGeom>
                    <a:solidFill>
                      <a:srgbClr val="FFC19F"/>
                    </a:solidFill>
                    <a:ln w="1995" cap="flat">
                      <a:noFill/>
                      <a:prstDash val="solid"/>
                      <a:miter/>
                    </a:ln>
                  </p:spPr>
                  <p:txBody>
                    <a:bodyPr rtlCol="0" anchor="ctr"/>
                    <a:lstStyle/>
                    <a:p>
                      <a:endParaRPr lang="zh-CN" altLang="en-US"/>
                    </a:p>
                  </p:txBody>
                </p:sp>
              </p:grpSp>
              <p:grpSp>
                <p:nvGrpSpPr>
                  <p:cNvPr id="2323" name="组合 2322"/>
                  <p:cNvGrpSpPr/>
                  <p:nvPr/>
                </p:nvGrpSpPr>
                <p:grpSpPr>
                  <a:xfrm>
                    <a:off x="6198863" y="2780692"/>
                    <a:ext cx="1013782" cy="979884"/>
                    <a:chOff x="6198863" y="2780692"/>
                    <a:chExt cx="1013782" cy="979884"/>
                  </a:xfrm>
                </p:grpSpPr>
                <p:sp>
                  <p:nvSpPr>
                    <p:cNvPr id="2324" name="任意多边形 113"/>
                    <p:cNvSpPr/>
                    <p:nvPr/>
                  </p:nvSpPr>
                  <p:spPr>
                    <a:xfrm>
                      <a:off x="6981169" y="3257689"/>
                      <a:ext cx="231475" cy="309181"/>
                    </a:xfrm>
                    <a:custGeom>
                      <a:avLst/>
                      <a:gdLst>
                        <a:gd name="connsiteX0" fmla="*/ 229594 w 231475"/>
                        <a:gd name="connsiteY0" fmla="*/ 159435 h 309181"/>
                        <a:gd name="connsiteX1" fmla="*/ 80139 w 231475"/>
                        <a:gd name="connsiteY1" fmla="*/ 309089 h 309181"/>
                        <a:gd name="connsiteX2" fmla="*/ 83 w 231475"/>
                        <a:gd name="connsiteY2" fmla="*/ 149834 h 309181"/>
                        <a:gd name="connsiteX3" fmla="*/ 115228 w 231475"/>
                        <a:gd name="connsiteY3" fmla="*/ 100 h 309181"/>
                        <a:gd name="connsiteX4" fmla="*/ 229594 w 231475"/>
                        <a:gd name="connsiteY4" fmla="*/ 159435 h 30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75" h="309181">
                          <a:moveTo>
                            <a:pt x="229594" y="159435"/>
                          </a:moveTo>
                          <a:cubicBezTo>
                            <a:pt x="217419" y="249212"/>
                            <a:pt x="142173" y="311923"/>
                            <a:pt x="80139" y="309089"/>
                          </a:cubicBezTo>
                          <a:cubicBezTo>
                            <a:pt x="18106" y="306255"/>
                            <a:pt x="-1454" y="235360"/>
                            <a:pt x="83" y="149834"/>
                          </a:cubicBezTo>
                          <a:cubicBezTo>
                            <a:pt x="1640" y="64309"/>
                            <a:pt x="53194" y="-2954"/>
                            <a:pt x="115228" y="100"/>
                          </a:cubicBezTo>
                          <a:cubicBezTo>
                            <a:pt x="199995" y="4291"/>
                            <a:pt x="241031" y="75067"/>
                            <a:pt x="229594" y="159435"/>
                          </a:cubicBezTo>
                          <a:close/>
                        </a:path>
                      </a:pathLst>
                    </a:custGeom>
                    <a:solidFill>
                      <a:srgbClr val="F4B18C"/>
                    </a:solidFill>
                    <a:ln w="1995" cap="flat">
                      <a:noFill/>
                      <a:prstDash val="solid"/>
                      <a:miter/>
                    </a:ln>
                  </p:spPr>
                  <p:txBody>
                    <a:bodyPr rtlCol="0" anchor="ctr"/>
                    <a:lstStyle/>
                    <a:p>
                      <a:endParaRPr lang="zh-CN" altLang="en-US"/>
                    </a:p>
                  </p:txBody>
                </p:sp>
                <p:sp>
                  <p:nvSpPr>
                    <p:cNvPr id="2325" name="任意多边形 114"/>
                    <p:cNvSpPr/>
                    <p:nvPr/>
                  </p:nvSpPr>
                  <p:spPr>
                    <a:xfrm>
                      <a:off x="6254050" y="2780692"/>
                      <a:ext cx="926173" cy="861084"/>
                    </a:xfrm>
                    <a:custGeom>
                      <a:avLst/>
                      <a:gdLst>
                        <a:gd name="connsiteX0" fmla="*/ 6 w 926173"/>
                        <a:gd name="connsiteY0" fmla="*/ 377021 h 861084"/>
                        <a:gd name="connsiteX1" fmla="*/ 532819 w 926173"/>
                        <a:gd name="connsiteY1" fmla="*/ 858139 h 861084"/>
                        <a:gd name="connsiteX2" fmla="*/ 913961 w 926173"/>
                        <a:gd name="connsiteY2" fmla="*/ 275548 h 861084"/>
                        <a:gd name="connsiteX3" fmla="*/ 451325 w 926173"/>
                        <a:gd name="connsiteY3" fmla="*/ 4162 h 861084"/>
                        <a:gd name="connsiteX4" fmla="*/ 6 w 926173"/>
                        <a:gd name="connsiteY4" fmla="*/ 377021 h 86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173" h="861084">
                          <a:moveTo>
                            <a:pt x="6" y="377021"/>
                          </a:moveTo>
                          <a:cubicBezTo>
                            <a:pt x="-1510" y="701259"/>
                            <a:pt x="263169" y="887060"/>
                            <a:pt x="532819" y="858139"/>
                          </a:cubicBezTo>
                          <a:cubicBezTo>
                            <a:pt x="802468" y="829218"/>
                            <a:pt x="974757" y="584597"/>
                            <a:pt x="913961" y="275548"/>
                          </a:cubicBezTo>
                          <a:cubicBezTo>
                            <a:pt x="880210" y="103938"/>
                            <a:pt x="708760" y="-25138"/>
                            <a:pt x="451325" y="4162"/>
                          </a:cubicBezTo>
                          <a:cubicBezTo>
                            <a:pt x="177325" y="35339"/>
                            <a:pt x="1184" y="125674"/>
                            <a:pt x="6" y="377021"/>
                          </a:cubicBezTo>
                          <a:close/>
                        </a:path>
                      </a:pathLst>
                    </a:custGeom>
                    <a:solidFill>
                      <a:srgbClr val="752912"/>
                    </a:solidFill>
                    <a:ln w="1995" cap="flat">
                      <a:noFill/>
                      <a:prstDash val="solid"/>
                      <a:miter/>
                    </a:ln>
                  </p:spPr>
                  <p:txBody>
                    <a:bodyPr rtlCol="0" anchor="ctr"/>
                    <a:lstStyle/>
                    <a:p>
                      <a:endParaRPr lang="zh-CN" altLang="en-US"/>
                    </a:p>
                  </p:txBody>
                </p:sp>
                <p:sp>
                  <p:nvSpPr>
                    <p:cNvPr id="2326" name="任意多边形 115"/>
                    <p:cNvSpPr/>
                    <p:nvPr/>
                  </p:nvSpPr>
                  <p:spPr>
                    <a:xfrm>
                      <a:off x="6364348" y="2884069"/>
                      <a:ext cx="788630" cy="876507"/>
                    </a:xfrm>
                    <a:custGeom>
                      <a:avLst/>
                      <a:gdLst>
                        <a:gd name="connsiteX0" fmla="*/ 2519 w 788630"/>
                        <a:gd name="connsiteY0" fmla="*/ 191252 h 876507"/>
                        <a:gd name="connsiteX1" fmla="*/ 134629 w 788630"/>
                        <a:gd name="connsiteY1" fmla="*/ 784801 h 876507"/>
                        <a:gd name="connsiteX2" fmla="*/ 503776 w 788630"/>
                        <a:gd name="connsiteY2" fmla="*/ 875934 h 876507"/>
                        <a:gd name="connsiteX3" fmla="*/ 764623 w 788630"/>
                        <a:gd name="connsiteY3" fmla="*/ 704125 h 876507"/>
                        <a:gd name="connsiteX4" fmla="*/ 760890 w 788630"/>
                        <a:gd name="connsiteY4" fmla="*/ 144807 h 876507"/>
                        <a:gd name="connsiteX5" fmla="*/ 341906 w 788630"/>
                        <a:gd name="connsiteY5" fmla="*/ 11439 h 876507"/>
                        <a:gd name="connsiteX6" fmla="*/ 2519 w 788630"/>
                        <a:gd name="connsiteY6" fmla="*/ 191252 h 8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630" h="876507">
                          <a:moveTo>
                            <a:pt x="2519" y="191252"/>
                          </a:moveTo>
                          <a:cubicBezTo>
                            <a:pt x="-16084" y="247936"/>
                            <a:pt x="72416" y="724244"/>
                            <a:pt x="134629" y="784801"/>
                          </a:cubicBezTo>
                          <a:cubicBezTo>
                            <a:pt x="200634" y="849029"/>
                            <a:pt x="453877" y="881284"/>
                            <a:pt x="503776" y="875934"/>
                          </a:cubicBezTo>
                          <a:cubicBezTo>
                            <a:pt x="557226" y="870206"/>
                            <a:pt x="727758" y="786477"/>
                            <a:pt x="764623" y="704125"/>
                          </a:cubicBezTo>
                          <a:cubicBezTo>
                            <a:pt x="808254" y="606684"/>
                            <a:pt x="783364" y="193468"/>
                            <a:pt x="760890" y="144807"/>
                          </a:cubicBezTo>
                          <a:cubicBezTo>
                            <a:pt x="684926" y="-19557"/>
                            <a:pt x="535950" y="-9378"/>
                            <a:pt x="341906" y="11439"/>
                          </a:cubicBezTo>
                          <a:cubicBezTo>
                            <a:pt x="160376" y="30919"/>
                            <a:pt x="50780" y="44172"/>
                            <a:pt x="2519" y="191252"/>
                          </a:cubicBezTo>
                          <a:close/>
                        </a:path>
                      </a:pathLst>
                    </a:custGeom>
                    <a:solidFill>
                      <a:srgbClr val="FFC19F"/>
                    </a:solidFill>
                    <a:ln w="1995" cap="flat">
                      <a:noFill/>
                      <a:prstDash val="solid"/>
                      <a:miter/>
                    </a:ln>
                  </p:spPr>
                  <p:txBody>
                    <a:bodyPr rtlCol="0" anchor="ctr"/>
                    <a:lstStyle/>
                    <a:p>
                      <a:endParaRPr lang="zh-CN" altLang="en-US"/>
                    </a:p>
                  </p:txBody>
                </p:sp>
                <p:sp>
                  <p:nvSpPr>
                    <p:cNvPr id="2327" name="任意多边形 116"/>
                    <p:cNvSpPr/>
                    <p:nvPr/>
                  </p:nvSpPr>
                  <p:spPr>
                    <a:xfrm>
                      <a:off x="6259840" y="3357181"/>
                      <a:ext cx="242279" cy="304472"/>
                    </a:xfrm>
                    <a:custGeom>
                      <a:avLst/>
                      <a:gdLst>
                        <a:gd name="connsiteX0" fmla="*/ 12579 w 242279"/>
                        <a:gd name="connsiteY0" fmla="*/ 180177 h 304472"/>
                        <a:gd name="connsiteX1" fmla="*/ 210156 w 242279"/>
                        <a:gd name="connsiteY1" fmla="*/ 301190 h 304472"/>
                        <a:gd name="connsiteX2" fmla="*/ 113034 w 242279"/>
                        <a:gd name="connsiteY2" fmla="*/ 484 h 304472"/>
                        <a:gd name="connsiteX3" fmla="*/ 12579 w 242279"/>
                        <a:gd name="connsiteY3" fmla="*/ 180177 h 304472"/>
                      </a:gdLst>
                      <a:ahLst/>
                      <a:cxnLst>
                        <a:cxn ang="0">
                          <a:pos x="connsiteX0" y="connsiteY0"/>
                        </a:cxn>
                        <a:cxn ang="0">
                          <a:pos x="connsiteX1" y="connsiteY1"/>
                        </a:cxn>
                        <a:cxn ang="0">
                          <a:pos x="connsiteX2" y="connsiteY2"/>
                        </a:cxn>
                        <a:cxn ang="0">
                          <a:pos x="connsiteX3" y="connsiteY3"/>
                        </a:cxn>
                      </a:cxnLst>
                      <a:rect l="l" t="t" r="r" b="b"/>
                      <a:pathLst>
                        <a:path w="242279" h="304472">
                          <a:moveTo>
                            <a:pt x="12579" y="180177"/>
                          </a:moveTo>
                          <a:cubicBezTo>
                            <a:pt x="47069" y="269954"/>
                            <a:pt x="143552" y="317876"/>
                            <a:pt x="210156" y="301190"/>
                          </a:cubicBezTo>
                          <a:cubicBezTo>
                            <a:pt x="276740" y="284504"/>
                            <a:pt x="237640" y="10643"/>
                            <a:pt x="113034" y="484"/>
                          </a:cubicBezTo>
                          <a:cubicBezTo>
                            <a:pt x="9266" y="-7959"/>
                            <a:pt x="-19835" y="95809"/>
                            <a:pt x="12579" y="180177"/>
                          </a:cubicBezTo>
                          <a:close/>
                        </a:path>
                      </a:pathLst>
                    </a:custGeom>
                    <a:solidFill>
                      <a:srgbClr val="FFC19F"/>
                    </a:solidFill>
                    <a:ln w="1995" cap="flat">
                      <a:noFill/>
                      <a:prstDash val="solid"/>
                      <a:miter/>
                    </a:ln>
                  </p:spPr>
                  <p:txBody>
                    <a:bodyPr rtlCol="0" anchor="ctr"/>
                    <a:lstStyle/>
                    <a:p>
                      <a:endParaRPr lang="zh-CN" altLang="en-US"/>
                    </a:p>
                  </p:txBody>
                </p:sp>
                <p:sp>
                  <p:nvSpPr>
                    <p:cNvPr id="2328" name="任意多边形 117"/>
                    <p:cNvSpPr/>
                    <p:nvPr/>
                  </p:nvSpPr>
                  <p:spPr>
                    <a:xfrm>
                      <a:off x="6344577" y="3439988"/>
                      <a:ext cx="93986" cy="141091"/>
                    </a:xfrm>
                    <a:custGeom>
                      <a:avLst/>
                      <a:gdLst>
                        <a:gd name="connsiteX0" fmla="*/ 2510 w 93986"/>
                        <a:gd name="connsiteY0" fmla="*/ 85095 h 141091"/>
                        <a:gd name="connsiteX1" fmla="*/ 91488 w 93986"/>
                        <a:gd name="connsiteY1" fmla="*/ 137229 h 141091"/>
                        <a:gd name="connsiteX2" fmla="*/ 46500 w 93986"/>
                        <a:gd name="connsiteY2" fmla="*/ 29 h 141091"/>
                        <a:gd name="connsiteX3" fmla="*/ 2510 w 93986"/>
                        <a:gd name="connsiteY3" fmla="*/ 85095 h 141091"/>
                      </a:gdLst>
                      <a:ahLst/>
                      <a:cxnLst>
                        <a:cxn ang="0">
                          <a:pos x="connsiteX0" y="connsiteY0"/>
                        </a:cxn>
                        <a:cxn ang="0">
                          <a:pos x="connsiteX1" y="connsiteY1"/>
                        </a:cxn>
                        <a:cxn ang="0">
                          <a:pos x="connsiteX2" y="connsiteY2"/>
                        </a:cxn>
                        <a:cxn ang="0">
                          <a:pos x="connsiteX3" y="connsiteY3"/>
                        </a:cxn>
                      </a:cxnLst>
                      <a:rect l="l" t="t" r="r" b="b"/>
                      <a:pathLst>
                        <a:path w="93986" h="141091">
                          <a:moveTo>
                            <a:pt x="2510" y="85095"/>
                          </a:moveTo>
                          <a:cubicBezTo>
                            <a:pt x="12150" y="123577"/>
                            <a:pt x="59633" y="151699"/>
                            <a:pt x="91488" y="137229"/>
                          </a:cubicBezTo>
                          <a:cubicBezTo>
                            <a:pt x="103903" y="131600"/>
                            <a:pt x="67058" y="-2247"/>
                            <a:pt x="46500" y="29"/>
                          </a:cubicBezTo>
                          <a:cubicBezTo>
                            <a:pt x="11731" y="3861"/>
                            <a:pt x="-7130" y="46614"/>
                            <a:pt x="2510" y="85095"/>
                          </a:cubicBezTo>
                          <a:close/>
                        </a:path>
                      </a:pathLst>
                    </a:custGeom>
                    <a:solidFill>
                      <a:srgbClr val="E0956C"/>
                    </a:solidFill>
                    <a:ln w="1995" cap="flat">
                      <a:noFill/>
                      <a:prstDash val="solid"/>
                      <a:miter/>
                    </a:ln>
                  </p:spPr>
                  <p:txBody>
                    <a:bodyPr rtlCol="0" anchor="ctr"/>
                    <a:lstStyle/>
                    <a:p>
                      <a:endParaRPr lang="zh-CN" altLang="en-US"/>
                    </a:p>
                  </p:txBody>
                </p:sp>
                <p:sp>
                  <p:nvSpPr>
                    <p:cNvPr id="2329" name="任意多边形 118"/>
                    <p:cNvSpPr/>
                    <p:nvPr/>
                  </p:nvSpPr>
                  <p:spPr>
                    <a:xfrm>
                      <a:off x="6501463" y="3497475"/>
                      <a:ext cx="121450" cy="71104"/>
                    </a:xfrm>
                    <a:custGeom>
                      <a:avLst/>
                      <a:gdLst>
                        <a:gd name="connsiteX0" fmla="*/ 29 w 121450"/>
                        <a:gd name="connsiteY0" fmla="*/ 38726 h 71104"/>
                        <a:gd name="connsiteX1" fmla="*/ 62581 w 121450"/>
                        <a:gd name="connsiteY1" fmla="*/ 70960 h 71104"/>
                        <a:gd name="connsiteX2" fmla="*/ 121421 w 121450"/>
                        <a:gd name="connsiteY2" fmla="*/ 32379 h 71104"/>
                        <a:gd name="connsiteX3" fmla="*/ 58868 w 121450"/>
                        <a:gd name="connsiteY3" fmla="*/ 145 h 71104"/>
                        <a:gd name="connsiteX4" fmla="*/ 29 w 121450"/>
                        <a:gd name="connsiteY4" fmla="*/ 38726 h 7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50" h="71104">
                          <a:moveTo>
                            <a:pt x="29" y="38726"/>
                          </a:moveTo>
                          <a:cubicBezTo>
                            <a:pt x="1046" y="58286"/>
                            <a:pt x="29049" y="72717"/>
                            <a:pt x="62581" y="70960"/>
                          </a:cubicBezTo>
                          <a:cubicBezTo>
                            <a:pt x="96093" y="69204"/>
                            <a:pt x="122459" y="51939"/>
                            <a:pt x="121421" y="32379"/>
                          </a:cubicBezTo>
                          <a:cubicBezTo>
                            <a:pt x="120403" y="12819"/>
                            <a:pt x="92380" y="-1612"/>
                            <a:pt x="58868" y="145"/>
                          </a:cubicBezTo>
                          <a:cubicBezTo>
                            <a:pt x="25357" y="1881"/>
                            <a:pt x="-989" y="19166"/>
                            <a:pt x="29" y="38726"/>
                          </a:cubicBezTo>
                          <a:close/>
                        </a:path>
                      </a:pathLst>
                    </a:custGeom>
                    <a:solidFill>
                      <a:srgbClr val="FF9797"/>
                    </a:solidFill>
                    <a:ln w="1995" cap="flat">
                      <a:noFill/>
                      <a:prstDash val="solid"/>
                      <a:miter/>
                    </a:ln>
                  </p:spPr>
                  <p:txBody>
                    <a:bodyPr rtlCol="0" anchor="ctr"/>
                    <a:lstStyle/>
                    <a:p>
                      <a:endParaRPr lang="zh-CN" altLang="en-US"/>
                    </a:p>
                  </p:txBody>
                </p:sp>
                <p:sp>
                  <p:nvSpPr>
                    <p:cNvPr id="2330" name="任意多边形 119"/>
                    <p:cNvSpPr/>
                    <p:nvPr/>
                  </p:nvSpPr>
                  <p:spPr>
                    <a:xfrm>
                      <a:off x="7020905" y="3446214"/>
                      <a:ext cx="93938" cy="63951"/>
                    </a:xfrm>
                    <a:custGeom>
                      <a:avLst/>
                      <a:gdLst>
                        <a:gd name="connsiteX0" fmla="*/ 246 w 93938"/>
                        <a:gd name="connsiteY0" fmla="*/ 39091 h 63951"/>
                        <a:gd name="connsiteX1" fmla="*/ 51721 w 93938"/>
                        <a:gd name="connsiteY1" fmla="*/ 63142 h 63951"/>
                        <a:gd name="connsiteX2" fmla="*/ 93696 w 93938"/>
                        <a:gd name="connsiteY2" fmla="*/ 24860 h 63951"/>
                        <a:gd name="connsiteX3" fmla="*/ 42221 w 93938"/>
                        <a:gd name="connsiteY3" fmla="*/ 809 h 63951"/>
                        <a:gd name="connsiteX4" fmla="*/ 246 w 93938"/>
                        <a:gd name="connsiteY4" fmla="*/ 39091 h 6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38" h="63951">
                          <a:moveTo>
                            <a:pt x="246" y="39091"/>
                          </a:moveTo>
                          <a:cubicBezTo>
                            <a:pt x="2881" y="56296"/>
                            <a:pt x="25914" y="67074"/>
                            <a:pt x="51721" y="63142"/>
                          </a:cubicBezTo>
                          <a:cubicBezTo>
                            <a:pt x="77509" y="59210"/>
                            <a:pt x="96310" y="42065"/>
                            <a:pt x="93696" y="24860"/>
                          </a:cubicBezTo>
                          <a:cubicBezTo>
                            <a:pt x="91061" y="7655"/>
                            <a:pt x="68008" y="-3123"/>
                            <a:pt x="42221" y="809"/>
                          </a:cubicBezTo>
                          <a:cubicBezTo>
                            <a:pt x="16414" y="4741"/>
                            <a:pt x="-2388" y="21886"/>
                            <a:pt x="246" y="39091"/>
                          </a:cubicBezTo>
                          <a:close/>
                        </a:path>
                      </a:pathLst>
                    </a:custGeom>
                    <a:solidFill>
                      <a:srgbClr val="FF9797"/>
                    </a:solidFill>
                    <a:ln w="1995" cap="flat">
                      <a:noFill/>
                      <a:prstDash val="solid"/>
                      <a:miter/>
                    </a:ln>
                  </p:spPr>
                  <p:txBody>
                    <a:bodyPr rtlCol="0" anchor="ctr"/>
                    <a:lstStyle/>
                    <a:p>
                      <a:endParaRPr lang="zh-CN" altLang="en-US"/>
                    </a:p>
                  </p:txBody>
                </p:sp>
                <p:grpSp>
                  <p:nvGrpSpPr>
                    <p:cNvPr id="2331" name="组合 2330"/>
                    <p:cNvGrpSpPr/>
                    <p:nvPr/>
                  </p:nvGrpSpPr>
                  <p:grpSpPr>
                    <a:xfrm>
                      <a:off x="6690586" y="3497619"/>
                      <a:ext cx="290317" cy="160528"/>
                      <a:chOff x="6690586" y="3497619"/>
                      <a:chExt cx="290317" cy="160528"/>
                    </a:xfrm>
                  </p:grpSpPr>
                  <p:sp>
                    <p:nvSpPr>
                      <p:cNvPr id="2350" name="任意多边形 121"/>
                      <p:cNvSpPr/>
                      <p:nvPr/>
                    </p:nvSpPr>
                    <p:spPr>
                      <a:xfrm>
                        <a:off x="6690586" y="3498837"/>
                        <a:ext cx="290317" cy="158142"/>
                      </a:xfrm>
                      <a:custGeom>
                        <a:avLst/>
                        <a:gdLst>
                          <a:gd name="connsiteX0" fmla="*/ 287872 w 290317"/>
                          <a:gd name="connsiteY0" fmla="*/ 19960 h 158142"/>
                          <a:gd name="connsiteX1" fmla="*/ 154145 w 290317"/>
                          <a:gd name="connsiteY1" fmla="*/ 7525 h 158142"/>
                          <a:gd name="connsiteX2" fmla="*/ 130115 w 290317"/>
                          <a:gd name="connsiteY2" fmla="*/ 9561 h 158142"/>
                          <a:gd name="connsiteX3" fmla="*/ 360 w 290317"/>
                          <a:gd name="connsiteY3" fmla="*/ 44230 h 158142"/>
                          <a:gd name="connsiteX4" fmla="*/ 154026 w 290317"/>
                          <a:gd name="connsiteY4" fmla="*/ 157658 h 158142"/>
                          <a:gd name="connsiteX5" fmla="*/ 155403 w 290317"/>
                          <a:gd name="connsiteY5" fmla="*/ 157539 h 158142"/>
                          <a:gd name="connsiteX6" fmla="*/ 287872 w 290317"/>
                          <a:gd name="connsiteY6" fmla="*/ 19960 h 1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7" h="158142">
                            <a:moveTo>
                              <a:pt x="287872" y="19960"/>
                            </a:moveTo>
                            <a:cubicBezTo>
                              <a:pt x="279290" y="-10618"/>
                              <a:pt x="232206" y="1457"/>
                              <a:pt x="154145" y="7525"/>
                            </a:cubicBezTo>
                            <a:cubicBezTo>
                              <a:pt x="150074" y="7844"/>
                              <a:pt x="134186" y="9182"/>
                              <a:pt x="130115" y="9561"/>
                            </a:cubicBezTo>
                            <a:cubicBezTo>
                              <a:pt x="52134" y="16666"/>
                              <a:pt x="3693" y="12654"/>
                              <a:pt x="360" y="44230"/>
                            </a:cubicBezTo>
                            <a:cubicBezTo>
                              <a:pt x="-6067" y="105066"/>
                              <a:pt x="74768" y="164105"/>
                              <a:pt x="154026" y="157658"/>
                            </a:cubicBezTo>
                            <a:lnTo>
                              <a:pt x="155403" y="157539"/>
                            </a:lnTo>
                            <a:cubicBezTo>
                              <a:pt x="234601" y="150593"/>
                              <a:pt x="304399" y="78859"/>
                              <a:pt x="287872" y="19960"/>
                            </a:cubicBezTo>
                            <a:close/>
                          </a:path>
                        </a:pathLst>
                      </a:custGeom>
                      <a:solidFill>
                        <a:srgbClr val="701608"/>
                      </a:solidFill>
                      <a:ln w="1995" cap="flat">
                        <a:noFill/>
                        <a:prstDash val="solid"/>
                        <a:miter/>
                      </a:ln>
                    </p:spPr>
                    <p:txBody>
                      <a:bodyPr rtlCol="0" anchor="ctr"/>
                      <a:lstStyle/>
                      <a:p>
                        <a:endParaRPr lang="zh-CN" altLang="en-US"/>
                      </a:p>
                    </p:txBody>
                  </p:sp>
                  <p:sp>
                    <p:nvSpPr>
                      <p:cNvPr id="2351" name="任意多边形 122"/>
                      <p:cNvSpPr/>
                      <p:nvPr/>
                    </p:nvSpPr>
                    <p:spPr>
                      <a:xfrm>
                        <a:off x="6764575" y="3605577"/>
                        <a:ext cx="158716" cy="52570"/>
                      </a:xfrm>
                      <a:custGeom>
                        <a:avLst/>
                        <a:gdLst>
                          <a:gd name="connsiteX0" fmla="*/ 81873 w 158716"/>
                          <a:gd name="connsiteY0" fmla="*/ 51996 h 52570"/>
                          <a:gd name="connsiteX1" fmla="*/ 80496 w 158716"/>
                          <a:gd name="connsiteY1" fmla="*/ 52115 h 52570"/>
                          <a:gd name="connsiteX2" fmla="*/ 1577 w 158716"/>
                          <a:gd name="connsiteY2" fmla="*/ 37605 h 52570"/>
                          <a:gd name="connsiteX3" fmla="*/ 0 w 158716"/>
                          <a:gd name="connsiteY3" fmla="*/ 36926 h 52570"/>
                          <a:gd name="connsiteX4" fmla="*/ 1178 w 158716"/>
                          <a:gd name="connsiteY4" fmla="*/ 35689 h 52570"/>
                          <a:gd name="connsiteX5" fmla="*/ 76843 w 158716"/>
                          <a:gd name="connsiteY5" fmla="*/ 461 h 52570"/>
                          <a:gd name="connsiteX6" fmla="*/ 157339 w 158716"/>
                          <a:gd name="connsiteY6" fmla="*/ 22496 h 52570"/>
                          <a:gd name="connsiteX7" fmla="*/ 158716 w 158716"/>
                          <a:gd name="connsiteY7" fmla="*/ 23534 h 52570"/>
                          <a:gd name="connsiteX8" fmla="*/ 157259 w 158716"/>
                          <a:gd name="connsiteY8" fmla="*/ 24472 h 52570"/>
                          <a:gd name="connsiteX9" fmla="*/ 81873 w 158716"/>
                          <a:gd name="connsiteY9" fmla="*/ 51996 h 5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16" h="52570">
                            <a:moveTo>
                              <a:pt x="81873" y="51996"/>
                            </a:moveTo>
                            <a:lnTo>
                              <a:pt x="80496" y="52115"/>
                            </a:lnTo>
                            <a:cubicBezTo>
                              <a:pt x="54788" y="54191"/>
                              <a:pt x="27524" y="49141"/>
                              <a:pt x="1577" y="37605"/>
                            </a:cubicBezTo>
                            <a:lnTo>
                              <a:pt x="0" y="36926"/>
                            </a:lnTo>
                            <a:lnTo>
                              <a:pt x="1178" y="35689"/>
                            </a:lnTo>
                            <a:cubicBezTo>
                              <a:pt x="20199" y="15490"/>
                              <a:pt x="47084" y="2976"/>
                              <a:pt x="76843" y="461"/>
                            </a:cubicBezTo>
                            <a:cubicBezTo>
                              <a:pt x="106563" y="-2054"/>
                              <a:pt x="135164" y="5790"/>
                              <a:pt x="157339" y="22496"/>
                            </a:cubicBezTo>
                            <a:lnTo>
                              <a:pt x="158716" y="23534"/>
                            </a:lnTo>
                            <a:lnTo>
                              <a:pt x="157259" y="24472"/>
                            </a:lnTo>
                            <a:cubicBezTo>
                              <a:pt x="133607" y="40200"/>
                              <a:pt x="107521" y="49740"/>
                              <a:pt x="81873" y="51996"/>
                            </a:cubicBezTo>
                            <a:close/>
                          </a:path>
                        </a:pathLst>
                      </a:custGeom>
                      <a:solidFill>
                        <a:srgbClr val="DD6B5B"/>
                      </a:solidFill>
                      <a:ln w="1995" cap="flat">
                        <a:noFill/>
                        <a:prstDash val="solid"/>
                        <a:miter/>
                      </a:ln>
                    </p:spPr>
                    <p:txBody>
                      <a:bodyPr rtlCol="0" anchor="ctr"/>
                      <a:lstStyle/>
                      <a:p>
                        <a:endParaRPr lang="zh-CN" altLang="en-US"/>
                      </a:p>
                    </p:txBody>
                  </p:sp>
                  <p:sp>
                    <p:nvSpPr>
                      <p:cNvPr id="2352" name="任意多边形 123"/>
                      <p:cNvSpPr/>
                      <p:nvPr/>
                    </p:nvSpPr>
                    <p:spPr>
                      <a:xfrm>
                        <a:off x="6727131" y="3497619"/>
                        <a:ext cx="211827" cy="50554"/>
                      </a:xfrm>
                      <a:custGeom>
                        <a:avLst/>
                        <a:gdLst>
                          <a:gd name="connsiteX0" fmla="*/ 109357 w 211827"/>
                          <a:gd name="connsiteY0" fmla="*/ 49639 h 50554"/>
                          <a:gd name="connsiteX1" fmla="*/ 439 w 211827"/>
                          <a:gd name="connsiteY1" fmla="*/ 19221 h 50554"/>
                          <a:gd name="connsiteX2" fmla="*/ 0 w 211827"/>
                          <a:gd name="connsiteY2" fmla="*/ 17883 h 50554"/>
                          <a:gd name="connsiteX3" fmla="*/ 211828 w 211827"/>
                          <a:gd name="connsiteY3" fmla="*/ 0 h 50554"/>
                          <a:gd name="connsiteX4" fmla="*/ 211608 w 211827"/>
                          <a:gd name="connsiteY4" fmla="*/ 1397 h 50554"/>
                          <a:gd name="connsiteX5" fmla="*/ 109357 w 211827"/>
                          <a:gd name="connsiteY5" fmla="*/ 49639 h 5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7" h="50554">
                            <a:moveTo>
                              <a:pt x="109357" y="49639"/>
                            </a:moveTo>
                            <a:cubicBezTo>
                              <a:pt x="54828" y="54229"/>
                              <a:pt x="8024" y="41176"/>
                              <a:pt x="439" y="19221"/>
                            </a:cubicBezTo>
                            <a:lnTo>
                              <a:pt x="0" y="17883"/>
                            </a:lnTo>
                            <a:lnTo>
                              <a:pt x="211828" y="0"/>
                            </a:lnTo>
                            <a:lnTo>
                              <a:pt x="211608" y="1397"/>
                            </a:lnTo>
                            <a:cubicBezTo>
                              <a:pt x="207776" y="24310"/>
                              <a:pt x="163826" y="45048"/>
                              <a:pt x="109357" y="49639"/>
                            </a:cubicBezTo>
                            <a:close/>
                          </a:path>
                        </a:pathLst>
                      </a:custGeom>
                      <a:solidFill>
                        <a:srgbClr val="FFFFFF"/>
                      </a:solidFill>
                      <a:ln w="1995" cap="flat">
                        <a:noFill/>
                        <a:prstDash val="solid"/>
                        <a:miter/>
                      </a:ln>
                    </p:spPr>
                    <p:txBody>
                      <a:bodyPr rtlCol="0" anchor="ctr"/>
                      <a:lstStyle/>
                      <a:p>
                        <a:endParaRPr lang="zh-CN" altLang="en-US"/>
                      </a:p>
                    </p:txBody>
                  </p:sp>
                </p:grpSp>
                <p:sp>
                  <p:nvSpPr>
                    <p:cNvPr id="2332" name="任意多边形 124"/>
                    <p:cNvSpPr/>
                    <p:nvPr/>
                  </p:nvSpPr>
                  <p:spPr>
                    <a:xfrm>
                      <a:off x="6801752" y="3428250"/>
                      <a:ext cx="80086" cy="42204"/>
                    </a:xfrm>
                    <a:custGeom>
                      <a:avLst/>
                      <a:gdLst>
                        <a:gd name="connsiteX0" fmla="*/ 4977 w 80086"/>
                        <a:gd name="connsiteY0" fmla="*/ 42185 h 42204"/>
                        <a:gd name="connsiteX1" fmla="*/ 8969 w 80086"/>
                        <a:gd name="connsiteY1" fmla="*/ 37993 h 42204"/>
                        <a:gd name="connsiteX2" fmla="*/ 37391 w 80086"/>
                        <a:gd name="connsiteY2" fmla="*/ 9172 h 42204"/>
                        <a:gd name="connsiteX3" fmla="*/ 71262 w 80086"/>
                        <a:gd name="connsiteY3" fmla="*/ 31207 h 42204"/>
                        <a:gd name="connsiteX4" fmla="*/ 76711 w 80086"/>
                        <a:gd name="connsiteY4" fmla="*/ 34440 h 42204"/>
                        <a:gd name="connsiteX5" fmla="*/ 79944 w 80086"/>
                        <a:gd name="connsiteY5" fmla="*/ 28992 h 42204"/>
                        <a:gd name="connsiteX6" fmla="*/ 36433 w 80086"/>
                        <a:gd name="connsiteY6" fmla="*/ 270 h 42204"/>
                        <a:gd name="connsiteX7" fmla="*/ 7 w 80086"/>
                        <a:gd name="connsiteY7" fmla="*/ 37474 h 42204"/>
                        <a:gd name="connsiteX8" fmla="*/ 4218 w 80086"/>
                        <a:gd name="connsiteY8" fmla="*/ 42205 h 42204"/>
                        <a:gd name="connsiteX9" fmla="*/ 4977 w 80086"/>
                        <a:gd name="connsiteY9" fmla="*/ 42185 h 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86" h="42204">
                          <a:moveTo>
                            <a:pt x="4977" y="42185"/>
                          </a:moveTo>
                          <a:cubicBezTo>
                            <a:pt x="7112" y="41965"/>
                            <a:pt x="8829" y="40209"/>
                            <a:pt x="8969" y="37993"/>
                          </a:cubicBezTo>
                          <a:cubicBezTo>
                            <a:pt x="9867" y="22245"/>
                            <a:pt x="21024" y="10928"/>
                            <a:pt x="37391" y="9172"/>
                          </a:cubicBezTo>
                          <a:cubicBezTo>
                            <a:pt x="53857" y="7396"/>
                            <a:pt x="67469" y="16258"/>
                            <a:pt x="71262" y="31207"/>
                          </a:cubicBezTo>
                          <a:cubicBezTo>
                            <a:pt x="71881" y="33602"/>
                            <a:pt x="74336" y="35059"/>
                            <a:pt x="76711" y="34440"/>
                          </a:cubicBezTo>
                          <a:cubicBezTo>
                            <a:pt x="79106" y="33822"/>
                            <a:pt x="80563" y="31387"/>
                            <a:pt x="79944" y="28992"/>
                          </a:cubicBezTo>
                          <a:cubicBezTo>
                            <a:pt x="75074" y="9851"/>
                            <a:pt x="57170" y="-1965"/>
                            <a:pt x="36433" y="270"/>
                          </a:cubicBezTo>
                          <a:cubicBezTo>
                            <a:pt x="15815" y="2486"/>
                            <a:pt x="1165" y="17435"/>
                            <a:pt x="7" y="37474"/>
                          </a:cubicBezTo>
                          <a:cubicBezTo>
                            <a:pt x="-133" y="39949"/>
                            <a:pt x="1763" y="42065"/>
                            <a:pt x="4218" y="42205"/>
                          </a:cubicBezTo>
                          <a:lnTo>
                            <a:pt x="4977" y="42185"/>
                          </a:lnTo>
                          <a:close/>
                        </a:path>
                      </a:pathLst>
                    </a:custGeom>
                    <a:solidFill>
                      <a:srgbClr val="C4735B"/>
                    </a:solidFill>
                    <a:ln w="1995" cap="flat">
                      <a:noFill/>
                      <a:prstDash val="solid"/>
                      <a:miter/>
                    </a:ln>
                  </p:spPr>
                  <p:txBody>
                    <a:bodyPr rtlCol="0" anchor="ctr"/>
                    <a:lstStyle/>
                    <a:p>
                      <a:endParaRPr lang="zh-CN" altLang="en-US"/>
                    </a:p>
                  </p:txBody>
                </p:sp>
                <p:sp>
                  <p:nvSpPr>
                    <p:cNvPr id="2333" name="任意多边形 125"/>
                    <p:cNvSpPr/>
                    <p:nvPr/>
                  </p:nvSpPr>
                  <p:spPr>
                    <a:xfrm>
                      <a:off x="6460546" y="3154209"/>
                      <a:ext cx="200289" cy="86828"/>
                    </a:xfrm>
                    <a:custGeom>
                      <a:avLst/>
                      <a:gdLst>
                        <a:gd name="connsiteX0" fmla="*/ 17693 w 200289"/>
                        <a:gd name="connsiteY0" fmla="*/ 86575 h 86828"/>
                        <a:gd name="connsiteX1" fmla="*/ 26895 w 200289"/>
                        <a:gd name="connsiteY1" fmla="*/ 81086 h 86828"/>
                        <a:gd name="connsiteX2" fmla="*/ 182537 w 200289"/>
                        <a:gd name="connsiteY2" fmla="*/ 31707 h 86828"/>
                        <a:gd name="connsiteX3" fmla="*/ 200041 w 200289"/>
                        <a:gd name="connsiteY3" fmla="*/ 19731 h 86828"/>
                        <a:gd name="connsiteX4" fmla="*/ 187926 w 200289"/>
                        <a:gd name="connsiteY4" fmla="*/ 2806 h 86828"/>
                        <a:gd name="connsiteX5" fmla="*/ 3203 w 200289"/>
                        <a:gd name="connsiteY5" fmla="*/ 63242 h 86828"/>
                        <a:gd name="connsiteX6" fmla="*/ 5777 w 200289"/>
                        <a:gd name="connsiteY6" fmla="*/ 83781 h 86828"/>
                        <a:gd name="connsiteX7" fmla="*/ 17693 w 200289"/>
                        <a:gd name="connsiteY7" fmla="*/ 86575 h 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89" h="86828">
                          <a:moveTo>
                            <a:pt x="17693" y="86575"/>
                          </a:moveTo>
                          <a:cubicBezTo>
                            <a:pt x="21226" y="85916"/>
                            <a:pt x="24539" y="84060"/>
                            <a:pt x="26895" y="81086"/>
                          </a:cubicBezTo>
                          <a:cubicBezTo>
                            <a:pt x="57212" y="43183"/>
                            <a:pt x="124056" y="21927"/>
                            <a:pt x="182537" y="31707"/>
                          </a:cubicBezTo>
                          <a:cubicBezTo>
                            <a:pt x="190640" y="33104"/>
                            <a:pt x="198524" y="27755"/>
                            <a:pt x="200041" y="19731"/>
                          </a:cubicBezTo>
                          <a:cubicBezTo>
                            <a:pt x="201538" y="11767"/>
                            <a:pt x="196109" y="4183"/>
                            <a:pt x="187926" y="2806"/>
                          </a:cubicBezTo>
                          <a:cubicBezTo>
                            <a:pt x="118148" y="-8830"/>
                            <a:pt x="40426" y="16578"/>
                            <a:pt x="3203" y="63242"/>
                          </a:cubicBezTo>
                          <a:cubicBezTo>
                            <a:pt x="-1927" y="69669"/>
                            <a:pt x="-769" y="78850"/>
                            <a:pt x="5777" y="83781"/>
                          </a:cubicBezTo>
                          <a:cubicBezTo>
                            <a:pt x="9270" y="86455"/>
                            <a:pt x="13621" y="87313"/>
                            <a:pt x="17693" y="86575"/>
                          </a:cubicBezTo>
                          <a:close/>
                        </a:path>
                      </a:pathLst>
                    </a:custGeom>
                    <a:solidFill>
                      <a:srgbClr val="681D0C"/>
                    </a:solidFill>
                    <a:ln w="1995" cap="flat">
                      <a:noFill/>
                      <a:prstDash val="solid"/>
                      <a:miter/>
                    </a:ln>
                  </p:spPr>
                  <p:txBody>
                    <a:bodyPr rtlCol="0" anchor="ctr"/>
                    <a:lstStyle/>
                    <a:p>
                      <a:endParaRPr lang="zh-CN" altLang="en-US"/>
                    </a:p>
                  </p:txBody>
                </p:sp>
                <p:sp>
                  <p:nvSpPr>
                    <p:cNvPr id="2334" name="任意多边形 126"/>
                    <p:cNvSpPr/>
                    <p:nvPr/>
                  </p:nvSpPr>
                  <p:spPr>
                    <a:xfrm>
                      <a:off x="6941276" y="3110770"/>
                      <a:ext cx="169243" cy="51269"/>
                    </a:xfrm>
                    <a:custGeom>
                      <a:avLst/>
                      <a:gdLst>
                        <a:gd name="connsiteX0" fmla="*/ 158095 w 169243"/>
                        <a:gd name="connsiteY0" fmla="*/ 51234 h 51269"/>
                        <a:gd name="connsiteX1" fmla="*/ 166857 w 169243"/>
                        <a:gd name="connsiteY1" fmla="*/ 46464 h 51269"/>
                        <a:gd name="connsiteX2" fmla="*/ 164223 w 169243"/>
                        <a:gd name="connsiteY2" fmla="*/ 25367 h 51269"/>
                        <a:gd name="connsiteX3" fmla="*/ 6824 w 169243"/>
                        <a:gd name="connsiteY3" fmla="*/ 15727 h 51269"/>
                        <a:gd name="connsiteX4" fmla="*/ 1196 w 169243"/>
                        <a:gd name="connsiteY4" fmla="*/ 35946 h 51269"/>
                        <a:gd name="connsiteX5" fmla="*/ 17422 w 169243"/>
                        <a:gd name="connsiteY5" fmla="*/ 41894 h 51269"/>
                        <a:gd name="connsiteX6" fmla="*/ 149712 w 169243"/>
                        <a:gd name="connsiteY6" fmla="*/ 48760 h 51269"/>
                        <a:gd name="connsiteX7" fmla="*/ 158095 w 169243"/>
                        <a:gd name="connsiteY7" fmla="*/ 51234 h 5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3" h="51269">
                          <a:moveTo>
                            <a:pt x="158095" y="51234"/>
                          </a:moveTo>
                          <a:cubicBezTo>
                            <a:pt x="161448" y="50975"/>
                            <a:pt x="164662" y="49358"/>
                            <a:pt x="166857" y="46464"/>
                          </a:cubicBezTo>
                          <a:cubicBezTo>
                            <a:pt x="170949" y="41095"/>
                            <a:pt x="169592" y="29459"/>
                            <a:pt x="164223" y="25367"/>
                          </a:cubicBezTo>
                          <a:cubicBezTo>
                            <a:pt x="125242" y="-4412"/>
                            <a:pt x="59038" y="-8424"/>
                            <a:pt x="6824" y="15727"/>
                          </a:cubicBezTo>
                          <a:cubicBezTo>
                            <a:pt x="697" y="18581"/>
                            <a:pt x="-1639" y="29818"/>
                            <a:pt x="1196" y="35946"/>
                          </a:cubicBezTo>
                          <a:cubicBezTo>
                            <a:pt x="4050" y="42093"/>
                            <a:pt x="11335" y="44748"/>
                            <a:pt x="17422" y="41894"/>
                          </a:cubicBezTo>
                          <a:cubicBezTo>
                            <a:pt x="61173" y="21575"/>
                            <a:pt x="118057" y="24529"/>
                            <a:pt x="149712" y="48760"/>
                          </a:cubicBezTo>
                          <a:cubicBezTo>
                            <a:pt x="152207" y="50656"/>
                            <a:pt x="155201" y="51454"/>
                            <a:pt x="158095" y="51234"/>
                          </a:cubicBezTo>
                          <a:close/>
                        </a:path>
                      </a:pathLst>
                    </a:custGeom>
                    <a:solidFill>
                      <a:srgbClr val="681D0C"/>
                    </a:solidFill>
                    <a:ln w="1995" cap="flat">
                      <a:noFill/>
                      <a:prstDash val="solid"/>
                      <a:miter/>
                    </a:ln>
                  </p:spPr>
                  <p:txBody>
                    <a:bodyPr rtlCol="0" anchor="ctr"/>
                    <a:lstStyle/>
                    <a:p>
                      <a:endParaRPr lang="zh-CN" altLang="en-US"/>
                    </a:p>
                  </p:txBody>
                </p:sp>
                <p:sp>
                  <p:nvSpPr>
                    <p:cNvPr id="2335" name="任意多边形 127"/>
                    <p:cNvSpPr/>
                    <p:nvPr/>
                  </p:nvSpPr>
                  <p:spPr>
                    <a:xfrm>
                      <a:off x="6307970" y="2864279"/>
                      <a:ext cx="863102" cy="387754"/>
                    </a:xfrm>
                    <a:custGeom>
                      <a:avLst/>
                      <a:gdLst>
                        <a:gd name="connsiteX0" fmla="*/ 714359 w 863102"/>
                        <a:gd name="connsiteY0" fmla="*/ 20053 h 387754"/>
                        <a:gd name="connsiteX1" fmla="*/ 378104 w 863102"/>
                        <a:gd name="connsiteY1" fmla="*/ 13985 h 387754"/>
                        <a:gd name="connsiteX2" fmla="*/ 50394 w 863102"/>
                        <a:gd name="connsiteY2" fmla="*/ 131306 h 387754"/>
                        <a:gd name="connsiteX3" fmla="*/ 7741 w 863102"/>
                        <a:gd name="connsiteY3" fmla="*/ 386265 h 387754"/>
                        <a:gd name="connsiteX4" fmla="*/ 116918 w 863102"/>
                        <a:gd name="connsiteY4" fmla="*/ 310859 h 387754"/>
                        <a:gd name="connsiteX5" fmla="*/ 149212 w 863102"/>
                        <a:gd name="connsiteY5" fmla="*/ 206273 h 387754"/>
                        <a:gd name="connsiteX6" fmla="*/ 154481 w 863102"/>
                        <a:gd name="connsiteY6" fmla="*/ 293335 h 387754"/>
                        <a:gd name="connsiteX7" fmla="*/ 354094 w 863102"/>
                        <a:gd name="connsiteY7" fmla="*/ 228487 h 387754"/>
                        <a:gd name="connsiteX8" fmla="*/ 355491 w 863102"/>
                        <a:gd name="connsiteY8" fmla="*/ 163300 h 387754"/>
                        <a:gd name="connsiteX9" fmla="*/ 397046 w 863102"/>
                        <a:gd name="connsiteY9" fmla="*/ 219526 h 387754"/>
                        <a:gd name="connsiteX10" fmla="*/ 428342 w 863102"/>
                        <a:gd name="connsiteY10" fmla="*/ 214157 h 387754"/>
                        <a:gd name="connsiteX11" fmla="*/ 651806 w 863102"/>
                        <a:gd name="connsiteY11" fmla="*/ 196553 h 387754"/>
                        <a:gd name="connsiteX12" fmla="*/ 630809 w 863102"/>
                        <a:gd name="connsiteY12" fmla="*/ 94501 h 387754"/>
                        <a:gd name="connsiteX13" fmla="*/ 672444 w 863102"/>
                        <a:gd name="connsiteY13" fmla="*/ 197591 h 387754"/>
                        <a:gd name="connsiteX14" fmla="*/ 732282 w 863102"/>
                        <a:gd name="connsiteY14" fmla="*/ 205015 h 387754"/>
                        <a:gd name="connsiteX15" fmla="*/ 728749 w 863102"/>
                        <a:gd name="connsiteY15" fmla="*/ 134280 h 387754"/>
                        <a:gd name="connsiteX16" fmla="*/ 768628 w 863102"/>
                        <a:gd name="connsiteY16" fmla="*/ 213258 h 387754"/>
                        <a:gd name="connsiteX17" fmla="*/ 857446 w 863102"/>
                        <a:gd name="connsiteY17" fmla="*/ 245193 h 387754"/>
                        <a:gd name="connsiteX18" fmla="*/ 714359 w 863102"/>
                        <a:gd name="connsiteY18" fmla="*/ 20053 h 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3102" h="387754">
                          <a:moveTo>
                            <a:pt x="714359" y="20053"/>
                          </a:moveTo>
                          <a:cubicBezTo>
                            <a:pt x="636178" y="-6573"/>
                            <a:pt x="498679" y="-4677"/>
                            <a:pt x="378104" y="13985"/>
                          </a:cubicBezTo>
                          <a:cubicBezTo>
                            <a:pt x="247032" y="34284"/>
                            <a:pt x="114862" y="73464"/>
                            <a:pt x="50394" y="131306"/>
                          </a:cubicBezTo>
                          <a:cubicBezTo>
                            <a:pt x="7761" y="169568"/>
                            <a:pt x="-12138" y="408759"/>
                            <a:pt x="7741" y="386265"/>
                          </a:cubicBezTo>
                          <a:cubicBezTo>
                            <a:pt x="30494" y="360518"/>
                            <a:pt x="69196" y="334671"/>
                            <a:pt x="116918" y="310859"/>
                          </a:cubicBezTo>
                          <a:cubicBezTo>
                            <a:pt x="118994" y="284513"/>
                            <a:pt x="143743" y="215733"/>
                            <a:pt x="149212" y="206273"/>
                          </a:cubicBezTo>
                          <a:cubicBezTo>
                            <a:pt x="148833" y="220084"/>
                            <a:pt x="152346" y="267907"/>
                            <a:pt x="154481" y="293335"/>
                          </a:cubicBezTo>
                          <a:cubicBezTo>
                            <a:pt x="214638" y="267089"/>
                            <a:pt x="284676" y="244355"/>
                            <a:pt x="354094" y="228487"/>
                          </a:cubicBezTo>
                          <a:cubicBezTo>
                            <a:pt x="348226" y="202021"/>
                            <a:pt x="355730" y="165137"/>
                            <a:pt x="355491" y="163300"/>
                          </a:cubicBezTo>
                          <a:cubicBezTo>
                            <a:pt x="364932" y="169987"/>
                            <a:pt x="387426" y="204736"/>
                            <a:pt x="397046" y="219526"/>
                          </a:cubicBezTo>
                          <a:cubicBezTo>
                            <a:pt x="407564" y="217550"/>
                            <a:pt x="418003" y="215753"/>
                            <a:pt x="428342" y="214157"/>
                          </a:cubicBezTo>
                          <a:cubicBezTo>
                            <a:pt x="523109" y="199487"/>
                            <a:pt x="594183" y="194537"/>
                            <a:pt x="651806" y="196553"/>
                          </a:cubicBezTo>
                          <a:cubicBezTo>
                            <a:pt x="635080" y="114520"/>
                            <a:pt x="630410" y="88793"/>
                            <a:pt x="630809" y="94501"/>
                          </a:cubicBezTo>
                          <a:cubicBezTo>
                            <a:pt x="643822" y="110368"/>
                            <a:pt x="665059" y="158730"/>
                            <a:pt x="672444" y="197591"/>
                          </a:cubicBezTo>
                          <a:cubicBezTo>
                            <a:pt x="694120" y="199067"/>
                            <a:pt x="713840" y="201602"/>
                            <a:pt x="732282" y="205015"/>
                          </a:cubicBezTo>
                          <a:cubicBezTo>
                            <a:pt x="730086" y="180705"/>
                            <a:pt x="729088" y="140986"/>
                            <a:pt x="728749" y="134280"/>
                          </a:cubicBezTo>
                          <a:cubicBezTo>
                            <a:pt x="736852" y="137553"/>
                            <a:pt x="759546" y="188389"/>
                            <a:pt x="768628" y="213258"/>
                          </a:cubicBezTo>
                          <a:cubicBezTo>
                            <a:pt x="799804" y="221641"/>
                            <a:pt x="828086" y="232639"/>
                            <a:pt x="857446" y="245193"/>
                          </a:cubicBezTo>
                          <a:cubicBezTo>
                            <a:pt x="889540" y="258905"/>
                            <a:pt x="777370" y="41509"/>
                            <a:pt x="714359" y="20053"/>
                          </a:cubicBezTo>
                          <a:close/>
                        </a:path>
                      </a:pathLst>
                    </a:custGeom>
                    <a:solidFill>
                      <a:srgbClr val="752912"/>
                    </a:solidFill>
                    <a:ln w="1995" cap="flat">
                      <a:noFill/>
                      <a:prstDash val="solid"/>
                      <a:miter/>
                    </a:ln>
                  </p:spPr>
                  <p:txBody>
                    <a:bodyPr rtlCol="0" anchor="ctr"/>
                    <a:lstStyle/>
                    <a:p>
                      <a:endParaRPr lang="zh-CN" altLang="en-US"/>
                    </a:p>
                  </p:txBody>
                </p:sp>
                <p:grpSp>
                  <p:nvGrpSpPr>
                    <p:cNvPr id="2336" name="组合 2335"/>
                    <p:cNvGrpSpPr/>
                    <p:nvPr/>
                  </p:nvGrpSpPr>
                  <p:grpSpPr>
                    <a:xfrm>
                      <a:off x="6929859" y="3238748"/>
                      <a:ext cx="177931" cy="194031"/>
                      <a:chOff x="6929859" y="3238748"/>
                      <a:chExt cx="177931" cy="194031"/>
                    </a:xfrm>
                  </p:grpSpPr>
                  <p:sp>
                    <p:nvSpPr>
                      <p:cNvPr id="2346" name="任意多边形 129"/>
                      <p:cNvSpPr/>
                      <p:nvPr/>
                    </p:nvSpPr>
                    <p:spPr>
                      <a:xfrm>
                        <a:off x="6929859" y="3245316"/>
                        <a:ext cx="174653" cy="187463"/>
                      </a:xfrm>
                      <a:custGeom>
                        <a:avLst/>
                        <a:gdLst>
                          <a:gd name="connsiteX0" fmla="*/ 9679 w 174653"/>
                          <a:gd name="connsiteY0" fmla="*/ 181368 h 187463"/>
                          <a:gd name="connsiteX1" fmla="*/ 163345 w 174653"/>
                          <a:gd name="connsiteY1" fmla="*/ 136200 h 187463"/>
                          <a:gd name="connsiteX2" fmla="*/ 66642 w 174653"/>
                          <a:gd name="connsiteY2" fmla="*/ 3571 h 187463"/>
                          <a:gd name="connsiteX3" fmla="*/ 9679 w 174653"/>
                          <a:gd name="connsiteY3" fmla="*/ 181368 h 187463"/>
                        </a:gdLst>
                        <a:ahLst/>
                        <a:cxnLst>
                          <a:cxn ang="0">
                            <a:pos x="connsiteX0" y="connsiteY0"/>
                          </a:cxn>
                          <a:cxn ang="0">
                            <a:pos x="connsiteX1" y="connsiteY1"/>
                          </a:cxn>
                          <a:cxn ang="0">
                            <a:pos x="connsiteX2" y="connsiteY2"/>
                          </a:cxn>
                          <a:cxn ang="0">
                            <a:pos x="connsiteX3" y="connsiteY3"/>
                          </a:cxn>
                        </a:cxnLst>
                        <a:rect l="l" t="t" r="r" b="b"/>
                        <a:pathLst>
                          <a:path w="174653" h="187463">
                            <a:moveTo>
                              <a:pt x="9679" y="181368"/>
                            </a:moveTo>
                            <a:cubicBezTo>
                              <a:pt x="9679" y="181368"/>
                              <a:pt x="128257" y="211926"/>
                              <a:pt x="163345" y="136200"/>
                            </a:cubicBezTo>
                            <a:cubicBezTo>
                              <a:pt x="206098" y="43909"/>
                              <a:pt x="117459" y="-15530"/>
                              <a:pt x="66642" y="3571"/>
                            </a:cubicBezTo>
                            <a:cubicBezTo>
                              <a:pt x="19619" y="21215"/>
                              <a:pt x="-18624" y="75883"/>
                              <a:pt x="9679" y="181368"/>
                            </a:cubicBezTo>
                            <a:close/>
                          </a:path>
                        </a:pathLst>
                      </a:custGeom>
                      <a:solidFill>
                        <a:srgbClr val="F9FEFF"/>
                      </a:solidFill>
                      <a:ln w="1995" cap="flat">
                        <a:noFill/>
                        <a:prstDash val="solid"/>
                        <a:miter/>
                      </a:ln>
                    </p:spPr>
                    <p:txBody>
                      <a:bodyPr rtlCol="0" anchor="ctr"/>
                      <a:lstStyle/>
                      <a:p>
                        <a:endParaRPr lang="zh-CN" altLang="en-US"/>
                      </a:p>
                    </p:txBody>
                  </p:sp>
                  <p:sp>
                    <p:nvSpPr>
                      <p:cNvPr id="2347" name="任意多边形 130"/>
                      <p:cNvSpPr/>
                      <p:nvPr/>
                    </p:nvSpPr>
                    <p:spPr>
                      <a:xfrm>
                        <a:off x="6939038" y="3238748"/>
                        <a:ext cx="168751" cy="145143"/>
                      </a:xfrm>
                      <a:custGeom>
                        <a:avLst/>
                        <a:gdLst>
                          <a:gd name="connsiteX0" fmla="*/ 149934 w 168751"/>
                          <a:gd name="connsiteY0" fmla="*/ 31416 h 145143"/>
                          <a:gd name="connsiteX1" fmla="*/ 65526 w 168751"/>
                          <a:gd name="connsiteY1" fmla="*/ 2555 h 145143"/>
                          <a:gd name="connsiteX2" fmla="*/ 0 w 168751"/>
                          <a:gd name="connsiteY2" fmla="*/ 67862 h 145143"/>
                          <a:gd name="connsiteX3" fmla="*/ 58700 w 168751"/>
                          <a:gd name="connsiteY3" fmla="*/ 14291 h 145143"/>
                          <a:gd name="connsiteX4" fmla="*/ 146880 w 168751"/>
                          <a:gd name="connsiteY4" fmla="*/ 44010 h 145143"/>
                          <a:gd name="connsiteX5" fmla="*/ 152988 w 168751"/>
                          <a:gd name="connsiteY5" fmla="*/ 145144 h 145143"/>
                          <a:gd name="connsiteX6" fmla="*/ 149934 w 168751"/>
                          <a:gd name="connsiteY6" fmla="*/ 31416 h 1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751" h="145143">
                            <a:moveTo>
                              <a:pt x="149934" y="31416"/>
                            </a:moveTo>
                            <a:cubicBezTo>
                              <a:pt x="125244" y="2315"/>
                              <a:pt x="95804" y="-4471"/>
                              <a:pt x="65526" y="2555"/>
                            </a:cubicBezTo>
                            <a:cubicBezTo>
                              <a:pt x="34570" y="9720"/>
                              <a:pt x="5848" y="39619"/>
                              <a:pt x="0" y="67862"/>
                            </a:cubicBezTo>
                            <a:cubicBezTo>
                              <a:pt x="13333" y="35328"/>
                              <a:pt x="41136" y="20897"/>
                              <a:pt x="58700" y="14291"/>
                            </a:cubicBezTo>
                            <a:cubicBezTo>
                              <a:pt x="86683" y="3732"/>
                              <a:pt x="126282" y="14950"/>
                              <a:pt x="146880" y="44010"/>
                            </a:cubicBezTo>
                            <a:cubicBezTo>
                              <a:pt x="165183" y="69857"/>
                              <a:pt x="168676" y="111273"/>
                              <a:pt x="152988" y="145144"/>
                            </a:cubicBezTo>
                            <a:cubicBezTo>
                              <a:pt x="173366" y="121053"/>
                              <a:pt x="175661" y="61754"/>
                              <a:pt x="149934" y="31416"/>
                            </a:cubicBezTo>
                            <a:close/>
                          </a:path>
                        </a:pathLst>
                      </a:custGeom>
                      <a:solidFill>
                        <a:srgbClr val="773220"/>
                      </a:solidFill>
                      <a:ln w="1995" cap="flat">
                        <a:noFill/>
                        <a:prstDash val="solid"/>
                        <a:miter/>
                      </a:ln>
                    </p:spPr>
                    <p:txBody>
                      <a:bodyPr rtlCol="0" anchor="ctr"/>
                      <a:lstStyle/>
                      <a:p>
                        <a:endParaRPr lang="zh-CN" altLang="en-US"/>
                      </a:p>
                    </p:txBody>
                  </p:sp>
                  <p:sp>
                    <p:nvSpPr>
                      <p:cNvPr id="2348" name="任意多边形 131"/>
                      <p:cNvSpPr/>
                      <p:nvPr/>
                    </p:nvSpPr>
                    <p:spPr>
                      <a:xfrm>
                        <a:off x="6953702" y="3286189"/>
                        <a:ext cx="103103" cy="121716"/>
                      </a:xfrm>
                      <a:custGeom>
                        <a:avLst/>
                        <a:gdLst>
                          <a:gd name="connsiteX0" fmla="*/ 1524 w 103103"/>
                          <a:gd name="connsiteY0" fmla="*/ 43673 h 121716"/>
                          <a:gd name="connsiteX1" fmla="*/ 39167 w 103103"/>
                          <a:gd name="connsiteY1" fmla="*/ 119219 h 121716"/>
                          <a:gd name="connsiteX2" fmla="*/ 101580 w 103103"/>
                          <a:gd name="connsiteY2" fmla="*/ 78043 h 121716"/>
                          <a:gd name="connsiteX3" fmla="*/ 63937 w 103103"/>
                          <a:gd name="connsiteY3" fmla="*/ 2497 h 121716"/>
                          <a:gd name="connsiteX4" fmla="*/ 1524 w 103103"/>
                          <a:gd name="connsiteY4" fmla="*/ 43673 h 1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03" h="121716">
                            <a:moveTo>
                              <a:pt x="1524" y="43673"/>
                            </a:moveTo>
                            <a:cubicBezTo>
                              <a:pt x="-5322" y="75907"/>
                              <a:pt x="11543" y="109718"/>
                              <a:pt x="39167" y="119219"/>
                            </a:cubicBezTo>
                            <a:cubicBezTo>
                              <a:pt x="66791" y="128719"/>
                              <a:pt x="94733" y="110277"/>
                              <a:pt x="101580" y="78043"/>
                            </a:cubicBezTo>
                            <a:cubicBezTo>
                              <a:pt x="108426" y="45809"/>
                              <a:pt x="91560" y="11998"/>
                              <a:pt x="63937" y="2497"/>
                            </a:cubicBezTo>
                            <a:cubicBezTo>
                              <a:pt x="36313" y="-7004"/>
                              <a:pt x="8350" y="11439"/>
                              <a:pt x="1524" y="43673"/>
                            </a:cubicBezTo>
                            <a:close/>
                          </a:path>
                        </a:pathLst>
                      </a:custGeom>
                      <a:solidFill>
                        <a:srgbClr val="63190D"/>
                      </a:solidFill>
                      <a:ln w="1995" cap="flat">
                        <a:noFill/>
                        <a:prstDash val="solid"/>
                        <a:miter/>
                      </a:ln>
                    </p:spPr>
                    <p:txBody>
                      <a:bodyPr rtlCol="0" anchor="ctr"/>
                      <a:lstStyle/>
                      <a:p>
                        <a:endParaRPr lang="zh-CN" altLang="en-US"/>
                      </a:p>
                    </p:txBody>
                  </p:sp>
                  <p:sp>
                    <p:nvSpPr>
                      <p:cNvPr id="2349" name="任意多边形 132"/>
                      <p:cNvSpPr/>
                      <p:nvPr/>
                    </p:nvSpPr>
                    <p:spPr>
                      <a:xfrm>
                        <a:off x="6957817" y="3307673"/>
                        <a:ext cx="28587" cy="33759"/>
                      </a:xfrm>
                      <a:custGeom>
                        <a:avLst/>
                        <a:gdLst>
                          <a:gd name="connsiteX0" fmla="*/ 422 w 28587"/>
                          <a:gd name="connsiteY0" fmla="*/ 12110 h 33759"/>
                          <a:gd name="connsiteX1" fmla="*/ 10861 w 28587"/>
                          <a:gd name="connsiteY1" fmla="*/ 33067 h 33759"/>
                          <a:gd name="connsiteX2" fmla="*/ 28165 w 28587"/>
                          <a:gd name="connsiteY2" fmla="*/ 21650 h 33759"/>
                          <a:gd name="connsiteX3" fmla="*/ 17727 w 28587"/>
                          <a:gd name="connsiteY3" fmla="*/ 693 h 33759"/>
                          <a:gd name="connsiteX4" fmla="*/ 422 w 28587"/>
                          <a:gd name="connsiteY4" fmla="*/ 12110 h 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 h="33759">
                            <a:moveTo>
                              <a:pt x="422" y="12110"/>
                            </a:moveTo>
                            <a:cubicBezTo>
                              <a:pt x="-1474" y="21051"/>
                              <a:pt x="3196" y="30432"/>
                              <a:pt x="10861" y="33067"/>
                            </a:cubicBezTo>
                            <a:cubicBezTo>
                              <a:pt x="18525" y="35701"/>
                              <a:pt x="26269" y="30592"/>
                              <a:pt x="28165" y="21650"/>
                            </a:cubicBezTo>
                            <a:cubicBezTo>
                              <a:pt x="30062" y="12708"/>
                              <a:pt x="25391" y="3327"/>
                              <a:pt x="17727" y="693"/>
                            </a:cubicBezTo>
                            <a:cubicBezTo>
                              <a:pt x="10083" y="-1942"/>
                              <a:pt x="2318" y="3168"/>
                              <a:pt x="422" y="12110"/>
                            </a:cubicBezTo>
                            <a:close/>
                          </a:path>
                        </a:pathLst>
                      </a:custGeom>
                      <a:solidFill>
                        <a:srgbClr val="FEFFFE"/>
                      </a:solidFill>
                      <a:ln w="1995" cap="flat">
                        <a:noFill/>
                        <a:prstDash val="solid"/>
                        <a:miter/>
                      </a:ln>
                    </p:spPr>
                    <p:txBody>
                      <a:bodyPr rtlCol="0" anchor="ctr"/>
                      <a:lstStyle/>
                      <a:p>
                        <a:endParaRPr lang="zh-CN" altLang="en-US"/>
                      </a:p>
                    </p:txBody>
                  </p:sp>
                </p:grpSp>
                <p:grpSp>
                  <p:nvGrpSpPr>
                    <p:cNvPr id="2337" name="组合 2336"/>
                    <p:cNvGrpSpPr/>
                    <p:nvPr/>
                  </p:nvGrpSpPr>
                  <p:grpSpPr>
                    <a:xfrm>
                      <a:off x="6514330" y="3285565"/>
                      <a:ext cx="222665" cy="188577"/>
                      <a:chOff x="6514330" y="3285565"/>
                      <a:chExt cx="222665" cy="188577"/>
                    </a:xfrm>
                  </p:grpSpPr>
                  <p:sp>
                    <p:nvSpPr>
                      <p:cNvPr id="2342" name="任意多边形 134"/>
                      <p:cNvSpPr/>
                      <p:nvPr/>
                    </p:nvSpPr>
                    <p:spPr>
                      <a:xfrm>
                        <a:off x="6519932" y="3290623"/>
                        <a:ext cx="217064" cy="183519"/>
                      </a:xfrm>
                      <a:custGeom>
                        <a:avLst/>
                        <a:gdLst>
                          <a:gd name="connsiteX0" fmla="*/ 216520 w 217064"/>
                          <a:gd name="connsiteY0" fmla="*/ 159553 h 183519"/>
                          <a:gd name="connsiteX1" fmla="*/ 27167 w 217064"/>
                          <a:gd name="connsiteY1" fmla="*/ 152627 h 183519"/>
                          <a:gd name="connsiteX2" fmla="*/ 106565 w 217064"/>
                          <a:gd name="connsiteY2" fmla="*/ 358 h 183519"/>
                          <a:gd name="connsiteX3" fmla="*/ 216520 w 217064"/>
                          <a:gd name="connsiteY3" fmla="*/ 159553 h 183519"/>
                        </a:gdLst>
                        <a:ahLst/>
                        <a:cxnLst>
                          <a:cxn ang="0">
                            <a:pos x="connsiteX0" y="connsiteY0"/>
                          </a:cxn>
                          <a:cxn ang="0">
                            <a:pos x="connsiteX1" y="connsiteY1"/>
                          </a:cxn>
                          <a:cxn ang="0">
                            <a:pos x="connsiteX2" y="connsiteY2"/>
                          </a:cxn>
                          <a:cxn ang="0">
                            <a:pos x="connsiteX3" y="connsiteY3"/>
                          </a:cxn>
                        </a:cxnLst>
                        <a:rect l="l" t="t" r="r" b="b"/>
                        <a:pathLst>
                          <a:path w="217064" h="183519">
                            <a:moveTo>
                              <a:pt x="216520" y="159553"/>
                            </a:moveTo>
                            <a:cubicBezTo>
                              <a:pt x="216520" y="159553"/>
                              <a:pt x="86546" y="217834"/>
                              <a:pt x="27167" y="152627"/>
                            </a:cubicBezTo>
                            <a:cubicBezTo>
                              <a:pt x="-45205" y="73169"/>
                              <a:pt x="42915" y="-5989"/>
                              <a:pt x="106565" y="358"/>
                            </a:cubicBezTo>
                            <a:cubicBezTo>
                              <a:pt x="165445" y="6206"/>
                              <a:pt x="223307" y="50156"/>
                              <a:pt x="216520" y="159553"/>
                            </a:cubicBezTo>
                            <a:close/>
                          </a:path>
                        </a:pathLst>
                      </a:custGeom>
                      <a:solidFill>
                        <a:srgbClr val="F9FEFF"/>
                      </a:solidFill>
                      <a:ln w="1995" cap="flat">
                        <a:noFill/>
                        <a:prstDash val="solid"/>
                        <a:miter/>
                      </a:ln>
                    </p:spPr>
                    <p:txBody>
                      <a:bodyPr rtlCol="0" anchor="ctr"/>
                      <a:lstStyle/>
                      <a:p>
                        <a:endParaRPr lang="zh-CN" altLang="en-US"/>
                      </a:p>
                    </p:txBody>
                  </p:sp>
                  <p:sp>
                    <p:nvSpPr>
                      <p:cNvPr id="2343" name="任意多边形 135"/>
                      <p:cNvSpPr/>
                      <p:nvPr/>
                    </p:nvSpPr>
                    <p:spPr>
                      <a:xfrm>
                        <a:off x="6514330" y="3285565"/>
                        <a:ext cx="193041" cy="159741"/>
                      </a:xfrm>
                      <a:custGeom>
                        <a:avLst/>
                        <a:gdLst>
                          <a:gd name="connsiteX0" fmla="*/ 10175 w 193041"/>
                          <a:gd name="connsiteY0" fmla="*/ 48409 h 159741"/>
                          <a:gd name="connsiteX1" fmla="*/ 100929 w 193041"/>
                          <a:gd name="connsiteY1" fmla="*/ 8 h 159741"/>
                          <a:gd name="connsiteX2" fmla="*/ 193042 w 193041"/>
                          <a:gd name="connsiteY2" fmla="*/ 47730 h 159741"/>
                          <a:gd name="connsiteX3" fmla="*/ 111728 w 193041"/>
                          <a:gd name="connsiteY3" fmla="*/ 9768 h 159741"/>
                          <a:gd name="connsiteX4" fmla="*/ 16821 w 193041"/>
                          <a:gd name="connsiteY4" fmla="*/ 59905 h 159741"/>
                          <a:gd name="connsiteX5" fmla="*/ 34725 w 193041"/>
                          <a:gd name="connsiteY5" fmla="*/ 159742 h 159741"/>
                          <a:gd name="connsiteX6" fmla="*/ 10175 w 193041"/>
                          <a:gd name="connsiteY6" fmla="*/ 48409 h 15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1" h="159741">
                            <a:moveTo>
                              <a:pt x="10175" y="48409"/>
                            </a:moveTo>
                            <a:cubicBezTo>
                              <a:pt x="31611" y="14159"/>
                              <a:pt x="64085" y="487"/>
                              <a:pt x="100929" y="8"/>
                            </a:cubicBezTo>
                            <a:cubicBezTo>
                              <a:pt x="138593" y="-471"/>
                              <a:pt x="179290" y="21683"/>
                              <a:pt x="193042" y="47730"/>
                            </a:cubicBezTo>
                            <a:cubicBezTo>
                              <a:pt x="169550" y="19288"/>
                              <a:pt x="133743" y="11963"/>
                              <a:pt x="111728" y="9768"/>
                            </a:cubicBezTo>
                            <a:cubicBezTo>
                              <a:pt x="76659" y="6235"/>
                              <a:pt x="33507" y="26673"/>
                              <a:pt x="16821" y="59905"/>
                            </a:cubicBezTo>
                            <a:cubicBezTo>
                              <a:pt x="1972" y="89465"/>
                              <a:pt x="8159" y="130581"/>
                              <a:pt x="34725" y="159742"/>
                            </a:cubicBezTo>
                            <a:cubicBezTo>
                              <a:pt x="5125" y="141219"/>
                              <a:pt x="-12179" y="84096"/>
                              <a:pt x="10175" y="48409"/>
                            </a:cubicBezTo>
                            <a:close/>
                          </a:path>
                        </a:pathLst>
                      </a:custGeom>
                      <a:solidFill>
                        <a:srgbClr val="773220"/>
                      </a:solidFill>
                      <a:ln w="1995" cap="flat">
                        <a:noFill/>
                        <a:prstDash val="solid"/>
                        <a:miter/>
                      </a:ln>
                    </p:spPr>
                    <p:txBody>
                      <a:bodyPr rtlCol="0" anchor="ctr"/>
                      <a:lstStyle/>
                      <a:p>
                        <a:endParaRPr lang="zh-CN" altLang="en-US"/>
                      </a:p>
                    </p:txBody>
                  </p:sp>
                  <p:sp>
                    <p:nvSpPr>
                      <p:cNvPr id="2344" name="任意多边形 136"/>
                      <p:cNvSpPr/>
                      <p:nvPr/>
                    </p:nvSpPr>
                    <p:spPr>
                      <a:xfrm>
                        <a:off x="6562159" y="3328736"/>
                        <a:ext cx="122009" cy="122007"/>
                      </a:xfrm>
                      <a:custGeom>
                        <a:avLst/>
                        <a:gdLst>
                          <a:gd name="connsiteX0" fmla="*/ 2164 w 122009"/>
                          <a:gd name="connsiteY0" fmla="*/ 44957 h 122007"/>
                          <a:gd name="connsiteX1" fmla="*/ 44957 w 122009"/>
                          <a:gd name="connsiteY1" fmla="*/ 119844 h 122007"/>
                          <a:gd name="connsiteX2" fmla="*/ 119844 w 122009"/>
                          <a:gd name="connsiteY2" fmla="*/ 77051 h 122007"/>
                          <a:gd name="connsiteX3" fmla="*/ 77071 w 122009"/>
                          <a:gd name="connsiteY3" fmla="*/ 2164 h 122007"/>
                          <a:gd name="connsiteX4" fmla="*/ 2164 w 122009"/>
                          <a:gd name="connsiteY4" fmla="*/ 44957 h 122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9" h="122007">
                            <a:moveTo>
                              <a:pt x="2164" y="44957"/>
                            </a:moveTo>
                            <a:cubicBezTo>
                              <a:pt x="-6698" y="77450"/>
                              <a:pt x="12463" y="110982"/>
                              <a:pt x="44957" y="119844"/>
                            </a:cubicBezTo>
                            <a:cubicBezTo>
                              <a:pt x="77451" y="128706"/>
                              <a:pt x="110982" y="109545"/>
                              <a:pt x="119844" y="77051"/>
                            </a:cubicBezTo>
                            <a:cubicBezTo>
                              <a:pt x="128706" y="44557"/>
                              <a:pt x="109565" y="11026"/>
                              <a:pt x="77071" y="2164"/>
                            </a:cubicBezTo>
                            <a:cubicBezTo>
                              <a:pt x="44557" y="-6698"/>
                              <a:pt x="11026" y="12463"/>
                              <a:pt x="2164" y="44957"/>
                            </a:cubicBezTo>
                            <a:close/>
                          </a:path>
                        </a:pathLst>
                      </a:custGeom>
                      <a:solidFill>
                        <a:srgbClr val="63190D"/>
                      </a:solidFill>
                      <a:ln w="1995" cap="flat">
                        <a:noFill/>
                        <a:prstDash val="solid"/>
                        <a:miter/>
                      </a:ln>
                    </p:spPr>
                    <p:txBody>
                      <a:bodyPr rtlCol="0" anchor="ctr"/>
                      <a:lstStyle/>
                      <a:p>
                        <a:endParaRPr lang="zh-CN" altLang="en-US"/>
                      </a:p>
                    </p:txBody>
                  </p:sp>
                  <p:sp>
                    <p:nvSpPr>
                      <p:cNvPr id="2345" name="任意多边形 137"/>
                      <p:cNvSpPr/>
                      <p:nvPr/>
                    </p:nvSpPr>
                    <p:spPr>
                      <a:xfrm>
                        <a:off x="6567536" y="3351018"/>
                        <a:ext cx="33851" cy="33851"/>
                      </a:xfrm>
                      <a:custGeom>
                        <a:avLst/>
                        <a:gdLst>
                          <a:gd name="connsiteX0" fmla="*/ 599 w 33851"/>
                          <a:gd name="connsiteY0" fmla="*/ 12475 h 33851"/>
                          <a:gd name="connsiteX1" fmla="*/ 12475 w 33851"/>
                          <a:gd name="connsiteY1" fmla="*/ 33253 h 33851"/>
                          <a:gd name="connsiteX2" fmla="*/ 33252 w 33851"/>
                          <a:gd name="connsiteY2" fmla="*/ 21377 h 33851"/>
                          <a:gd name="connsiteX3" fmla="*/ 21377 w 33851"/>
                          <a:gd name="connsiteY3" fmla="*/ 599 h 33851"/>
                          <a:gd name="connsiteX4" fmla="*/ 599 w 33851"/>
                          <a:gd name="connsiteY4" fmla="*/ 12475 h 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1" h="33851">
                            <a:moveTo>
                              <a:pt x="599" y="12475"/>
                            </a:moveTo>
                            <a:cubicBezTo>
                              <a:pt x="-1856" y="21497"/>
                              <a:pt x="3453" y="30798"/>
                              <a:pt x="12475" y="33253"/>
                            </a:cubicBezTo>
                            <a:cubicBezTo>
                              <a:pt x="21497" y="35708"/>
                              <a:pt x="30797" y="30399"/>
                              <a:pt x="33252" y="21377"/>
                            </a:cubicBezTo>
                            <a:cubicBezTo>
                              <a:pt x="35707" y="12355"/>
                              <a:pt x="30398" y="3054"/>
                              <a:pt x="21377" y="599"/>
                            </a:cubicBezTo>
                            <a:cubicBezTo>
                              <a:pt x="12355" y="-1856"/>
                              <a:pt x="3054" y="3454"/>
                              <a:pt x="599" y="12475"/>
                            </a:cubicBezTo>
                            <a:close/>
                          </a:path>
                        </a:pathLst>
                      </a:custGeom>
                      <a:solidFill>
                        <a:srgbClr val="FEFFFE"/>
                      </a:solidFill>
                      <a:ln w="1995" cap="flat">
                        <a:noFill/>
                        <a:prstDash val="solid"/>
                        <a:miter/>
                      </a:ln>
                    </p:spPr>
                    <p:txBody>
                      <a:bodyPr rtlCol="0" anchor="ctr"/>
                      <a:lstStyle/>
                      <a:p>
                        <a:endParaRPr lang="zh-CN" altLang="en-US"/>
                      </a:p>
                    </p:txBody>
                  </p:sp>
                </p:grpSp>
                <p:grpSp>
                  <p:nvGrpSpPr>
                    <p:cNvPr id="2338" name="组合 2337"/>
                    <p:cNvGrpSpPr/>
                    <p:nvPr/>
                  </p:nvGrpSpPr>
                  <p:grpSpPr>
                    <a:xfrm>
                      <a:off x="6198863" y="3115801"/>
                      <a:ext cx="252877" cy="164617"/>
                      <a:chOff x="6198863" y="3115801"/>
                      <a:chExt cx="252877" cy="164617"/>
                    </a:xfrm>
                    <a:solidFill>
                      <a:srgbClr val="F9951E"/>
                    </a:solidFill>
                  </p:grpSpPr>
                  <p:sp>
                    <p:nvSpPr>
                      <p:cNvPr id="2339" name="任意多边形 139"/>
                      <p:cNvSpPr/>
                      <p:nvPr/>
                    </p:nvSpPr>
                    <p:spPr>
                      <a:xfrm>
                        <a:off x="6198863" y="3142682"/>
                        <a:ext cx="104816" cy="137736"/>
                      </a:xfrm>
                      <a:custGeom>
                        <a:avLst/>
                        <a:gdLst>
                          <a:gd name="connsiteX0" fmla="*/ 15256 w 104816"/>
                          <a:gd name="connsiteY0" fmla="*/ 71077 h 137736"/>
                          <a:gd name="connsiteX1" fmla="*/ 38828 w 104816"/>
                          <a:gd name="connsiteY1" fmla="*/ 137402 h 137736"/>
                          <a:gd name="connsiteX2" fmla="*/ 104194 w 104816"/>
                          <a:gd name="connsiteY2" fmla="*/ 58563 h 137736"/>
                          <a:gd name="connsiteX3" fmla="*/ 19607 w 104816"/>
                          <a:gd name="connsiteY3" fmla="*/ 820 h 137736"/>
                          <a:gd name="connsiteX4" fmla="*/ 15256 w 104816"/>
                          <a:gd name="connsiteY4" fmla="*/ 71077 h 13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6" h="137736">
                            <a:moveTo>
                              <a:pt x="15256" y="71077"/>
                            </a:moveTo>
                            <a:cubicBezTo>
                              <a:pt x="15256" y="71077"/>
                              <a:pt x="-2588" y="143230"/>
                              <a:pt x="38828" y="137402"/>
                            </a:cubicBezTo>
                            <a:cubicBezTo>
                              <a:pt x="80243" y="131573"/>
                              <a:pt x="109503" y="96266"/>
                              <a:pt x="104194" y="58563"/>
                            </a:cubicBezTo>
                            <a:cubicBezTo>
                              <a:pt x="98885" y="20840"/>
                              <a:pt x="61023" y="-5008"/>
                              <a:pt x="19607" y="820"/>
                            </a:cubicBezTo>
                            <a:cubicBezTo>
                              <a:pt x="-21809" y="6649"/>
                              <a:pt x="15256" y="71077"/>
                              <a:pt x="15256" y="71077"/>
                            </a:cubicBezTo>
                            <a:close/>
                          </a:path>
                        </a:pathLst>
                      </a:custGeom>
                      <a:solidFill>
                        <a:srgbClr val="F9951E"/>
                      </a:solidFill>
                      <a:ln w="1995" cap="flat">
                        <a:noFill/>
                        <a:prstDash val="solid"/>
                        <a:miter/>
                      </a:ln>
                    </p:spPr>
                    <p:txBody>
                      <a:bodyPr rtlCol="0" anchor="ctr"/>
                      <a:lstStyle/>
                      <a:p>
                        <a:endParaRPr lang="zh-CN" altLang="en-US"/>
                      </a:p>
                    </p:txBody>
                  </p:sp>
                  <p:sp>
                    <p:nvSpPr>
                      <p:cNvPr id="2340" name="任意多边形 140"/>
                      <p:cNvSpPr/>
                      <p:nvPr/>
                    </p:nvSpPr>
                    <p:spPr>
                      <a:xfrm>
                        <a:off x="6346924" y="3115801"/>
                        <a:ext cx="104816" cy="137738"/>
                      </a:xfrm>
                      <a:custGeom>
                        <a:avLst/>
                        <a:gdLst>
                          <a:gd name="connsiteX0" fmla="*/ 89561 w 104816"/>
                          <a:gd name="connsiteY0" fmla="*/ 66662 h 137738"/>
                          <a:gd name="connsiteX1" fmla="*/ 85209 w 104816"/>
                          <a:gd name="connsiteY1" fmla="*/ 136918 h 137738"/>
                          <a:gd name="connsiteX2" fmla="*/ 622 w 104816"/>
                          <a:gd name="connsiteY2" fmla="*/ 79176 h 137738"/>
                          <a:gd name="connsiteX3" fmla="*/ 65989 w 104816"/>
                          <a:gd name="connsiteY3" fmla="*/ 337 h 137738"/>
                          <a:gd name="connsiteX4" fmla="*/ 89561 w 104816"/>
                          <a:gd name="connsiteY4" fmla="*/ 66662 h 13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6" h="137738">
                            <a:moveTo>
                              <a:pt x="89561" y="66662"/>
                            </a:moveTo>
                            <a:cubicBezTo>
                              <a:pt x="89561" y="66662"/>
                              <a:pt x="126625" y="131090"/>
                              <a:pt x="85209" y="136918"/>
                            </a:cubicBezTo>
                            <a:cubicBezTo>
                              <a:pt x="43794" y="142746"/>
                              <a:pt x="5931" y="116899"/>
                              <a:pt x="622" y="79176"/>
                            </a:cubicBezTo>
                            <a:cubicBezTo>
                              <a:pt x="-4687" y="41453"/>
                              <a:pt x="24573" y="6165"/>
                              <a:pt x="65989" y="337"/>
                            </a:cubicBezTo>
                            <a:cubicBezTo>
                              <a:pt x="107404" y="-5511"/>
                              <a:pt x="89561" y="66662"/>
                              <a:pt x="89561" y="66662"/>
                            </a:cubicBezTo>
                            <a:close/>
                          </a:path>
                        </a:pathLst>
                      </a:custGeom>
                      <a:solidFill>
                        <a:srgbClr val="F9951E"/>
                      </a:solidFill>
                      <a:ln w="1995" cap="flat">
                        <a:noFill/>
                        <a:prstDash val="solid"/>
                        <a:miter/>
                      </a:ln>
                    </p:spPr>
                    <p:txBody>
                      <a:bodyPr rtlCol="0" anchor="ctr"/>
                      <a:lstStyle/>
                      <a:p>
                        <a:endParaRPr lang="zh-CN" altLang="en-US"/>
                      </a:p>
                    </p:txBody>
                  </p:sp>
                  <p:sp>
                    <p:nvSpPr>
                      <p:cNvPr id="2341" name="任意多边形 141"/>
                      <p:cNvSpPr/>
                      <p:nvPr/>
                    </p:nvSpPr>
                    <p:spPr>
                      <a:xfrm>
                        <a:off x="6295387" y="3166520"/>
                        <a:ext cx="57853" cy="65392"/>
                      </a:xfrm>
                      <a:custGeom>
                        <a:avLst/>
                        <a:gdLst>
                          <a:gd name="connsiteX0" fmla="*/ 57488 w 57853"/>
                          <a:gd name="connsiteY0" fmla="*/ 28677 h 65392"/>
                          <a:gd name="connsiteX1" fmla="*/ 33497 w 57853"/>
                          <a:gd name="connsiteY1" fmla="*/ 65142 h 65392"/>
                          <a:gd name="connsiteX2" fmla="*/ 365 w 57853"/>
                          <a:gd name="connsiteY2" fmla="*/ 36720 h 65392"/>
                          <a:gd name="connsiteX3" fmla="*/ 24356 w 57853"/>
                          <a:gd name="connsiteY3" fmla="*/ 255 h 65392"/>
                          <a:gd name="connsiteX4" fmla="*/ 57488 w 57853"/>
                          <a:gd name="connsiteY4" fmla="*/ 28677 h 65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53" h="65392">
                            <a:moveTo>
                              <a:pt x="57488" y="28677"/>
                            </a:moveTo>
                            <a:cubicBezTo>
                              <a:pt x="60003" y="46600"/>
                              <a:pt x="49265" y="62927"/>
                              <a:pt x="33497" y="65142"/>
                            </a:cubicBezTo>
                            <a:cubicBezTo>
                              <a:pt x="17730" y="67358"/>
                              <a:pt x="2900" y="54644"/>
                              <a:pt x="365" y="36720"/>
                            </a:cubicBezTo>
                            <a:cubicBezTo>
                              <a:pt x="-2150" y="18797"/>
                              <a:pt x="8588" y="2470"/>
                              <a:pt x="24356" y="255"/>
                            </a:cubicBezTo>
                            <a:cubicBezTo>
                              <a:pt x="40144" y="-1981"/>
                              <a:pt x="54974" y="10753"/>
                              <a:pt x="57488" y="28677"/>
                            </a:cubicBezTo>
                            <a:close/>
                          </a:path>
                        </a:pathLst>
                      </a:custGeom>
                      <a:solidFill>
                        <a:srgbClr val="F9951E"/>
                      </a:solidFill>
                      <a:ln w="1995" cap="flat">
                        <a:noFill/>
                        <a:prstDash val="solid"/>
                        <a:miter/>
                      </a:ln>
                    </p:spPr>
                    <p:txBody>
                      <a:bodyPr rtlCol="0" anchor="ctr"/>
                      <a:lstStyle/>
                      <a:p>
                        <a:endParaRPr lang="zh-CN" altLang="en-US"/>
                      </a:p>
                    </p:txBody>
                  </p:sp>
                </p:grpSp>
              </p:grpSp>
            </p:grpSp>
            <p:grpSp>
              <p:nvGrpSpPr>
                <p:cNvPr id="2033" name="组合 2032"/>
                <p:cNvGrpSpPr/>
                <p:nvPr/>
              </p:nvGrpSpPr>
              <p:grpSpPr>
                <a:xfrm>
                  <a:off x="4888578" y="479263"/>
                  <a:ext cx="1462880" cy="2415569"/>
                  <a:chOff x="4888578" y="479263"/>
                  <a:chExt cx="1462880" cy="2415569"/>
                </a:xfrm>
              </p:grpSpPr>
              <p:sp>
                <p:nvSpPr>
                  <p:cNvPr id="2212" name="任意多边形 143"/>
                  <p:cNvSpPr/>
                  <p:nvPr/>
                </p:nvSpPr>
                <p:spPr>
                  <a:xfrm>
                    <a:off x="6015324" y="1657832"/>
                    <a:ext cx="209853" cy="424576"/>
                  </a:xfrm>
                  <a:custGeom>
                    <a:avLst/>
                    <a:gdLst>
                      <a:gd name="connsiteX0" fmla="*/ 202227 w 209853"/>
                      <a:gd name="connsiteY0" fmla="*/ 351166 h 424576"/>
                      <a:gd name="connsiteX1" fmla="*/ 75845 w 209853"/>
                      <a:gd name="connsiteY1" fmla="*/ 424576 h 424576"/>
                      <a:gd name="connsiteX2" fmla="*/ 0 w 209853"/>
                      <a:gd name="connsiteY2" fmla="*/ 31459 h 424576"/>
                      <a:gd name="connsiteX3" fmla="*/ 134426 w 209853"/>
                      <a:gd name="connsiteY3" fmla="*/ 40321 h 424576"/>
                      <a:gd name="connsiteX4" fmla="*/ 202227 w 209853"/>
                      <a:gd name="connsiteY4" fmla="*/ 351166 h 42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3" h="424576">
                        <a:moveTo>
                          <a:pt x="202227" y="351166"/>
                        </a:moveTo>
                        <a:cubicBezTo>
                          <a:pt x="189393" y="375836"/>
                          <a:pt x="143208" y="405056"/>
                          <a:pt x="75845" y="424576"/>
                        </a:cubicBezTo>
                        <a:cubicBezTo>
                          <a:pt x="51455" y="299512"/>
                          <a:pt x="9201" y="66268"/>
                          <a:pt x="0" y="31459"/>
                        </a:cubicBezTo>
                        <a:cubicBezTo>
                          <a:pt x="0" y="31459"/>
                          <a:pt x="90016" y="-44905"/>
                          <a:pt x="134426" y="40321"/>
                        </a:cubicBezTo>
                        <a:cubicBezTo>
                          <a:pt x="154784" y="79461"/>
                          <a:pt x="234581" y="288993"/>
                          <a:pt x="202227" y="351166"/>
                        </a:cubicBezTo>
                        <a:close/>
                      </a:path>
                    </a:pathLst>
                  </a:custGeom>
                  <a:solidFill>
                    <a:srgbClr val="FFC19F"/>
                  </a:solidFill>
                  <a:ln w="1995" cap="flat">
                    <a:noFill/>
                    <a:prstDash val="solid"/>
                    <a:miter/>
                  </a:ln>
                </p:spPr>
                <p:txBody>
                  <a:bodyPr rtlCol="0" anchor="ctr"/>
                  <a:lstStyle/>
                  <a:p>
                    <a:endParaRPr lang="zh-CN" altLang="en-US"/>
                  </a:p>
                </p:txBody>
              </p:sp>
              <p:sp>
                <p:nvSpPr>
                  <p:cNvPr id="2213" name="任意多边形 144"/>
                  <p:cNvSpPr/>
                  <p:nvPr/>
                </p:nvSpPr>
                <p:spPr>
                  <a:xfrm>
                    <a:off x="5700177" y="2265290"/>
                    <a:ext cx="184243" cy="115045"/>
                  </a:xfrm>
                  <a:custGeom>
                    <a:avLst/>
                    <a:gdLst>
                      <a:gd name="connsiteX0" fmla="*/ 1607 w 184243"/>
                      <a:gd name="connsiteY0" fmla="*/ 42997 h 115045"/>
                      <a:gd name="connsiteX1" fmla="*/ 49769 w 184243"/>
                      <a:gd name="connsiteY1" fmla="*/ 111917 h 115045"/>
                      <a:gd name="connsiteX2" fmla="*/ 183836 w 184243"/>
                      <a:gd name="connsiteY2" fmla="*/ 83155 h 115045"/>
                      <a:gd name="connsiteX3" fmla="*/ 99947 w 184243"/>
                      <a:gd name="connsiteY3" fmla="*/ 1821 h 115045"/>
                      <a:gd name="connsiteX4" fmla="*/ 1607 w 184243"/>
                      <a:gd name="connsiteY4" fmla="*/ 42997 h 11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43" h="115045">
                        <a:moveTo>
                          <a:pt x="1607" y="42997"/>
                        </a:moveTo>
                        <a:cubicBezTo>
                          <a:pt x="-3263" y="73615"/>
                          <a:pt x="330" y="104053"/>
                          <a:pt x="49769" y="111917"/>
                        </a:cubicBezTo>
                        <a:cubicBezTo>
                          <a:pt x="99208" y="119780"/>
                          <a:pt x="178965" y="113753"/>
                          <a:pt x="183836" y="83155"/>
                        </a:cubicBezTo>
                        <a:cubicBezTo>
                          <a:pt x="188705" y="52538"/>
                          <a:pt x="149386" y="9685"/>
                          <a:pt x="99947" y="1821"/>
                        </a:cubicBezTo>
                        <a:cubicBezTo>
                          <a:pt x="50508" y="-6062"/>
                          <a:pt x="6478" y="12380"/>
                          <a:pt x="1607" y="42997"/>
                        </a:cubicBezTo>
                        <a:close/>
                      </a:path>
                    </a:pathLst>
                  </a:custGeom>
                  <a:solidFill>
                    <a:srgbClr val="19383F"/>
                  </a:solidFill>
                  <a:ln w="1995" cap="flat">
                    <a:noFill/>
                    <a:prstDash val="solid"/>
                    <a:miter/>
                  </a:ln>
                </p:spPr>
                <p:txBody>
                  <a:bodyPr rtlCol="0" anchor="ctr"/>
                  <a:lstStyle/>
                  <a:p>
                    <a:endParaRPr lang="zh-CN" altLang="en-US"/>
                  </a:p>
                </p:txBody>
              </p:sp>
              <p:grpSp>
                <p:nvGrpSpPr>
                  <p:cNvPr id="2214" name="组合 2213"/>
                  <p:cNvGrpSpPr/>
                  <p:nvPr/>
                </p:nvGrpSpPr>
                <p:grpSpPr>
                  <a:xfrm>
                    <a:off x="5119671" y="2096233"/>
                    <a:ext cx="765520" cy="798599"/>
                    <a:chOff x="5119671" y="2096233"/>
                    <a:chExt cx="765520" cy="798599"/>
                  </a:xfrm>
                </p:grpSpPr>
                <p:sp>
                  <p:nvSpPr>
                    <p:cNvPr id="2289" name="任意多边形 146"/>
                    <p:cNvSpPr/>
                    <p:nvPr/>
                  </p:nvSpPr>
                  <p:spPr>
                    <a:xfrm>
                      <a:off x="5400501" y="2263026"/>
                      <a:ext cx="190942" cy="115892"/>
                    </a:xfrm>
                    <a:custGeom>
                      <a:avLst/>
                      <a:gdLst>
                        <a:gd name="connsiteX0" fmla="*/ 19039 w 190942"/>
                        <a:gd name="connsiteY0" fmla="*/ 40511 h 115892"/>
                        <a:gd name="connsiteX1" fmla="*/ 25646 w 190942"/>
                        <a:gd name="connsiteY1" fmla="*/ 115418 h 115892"/>
                        <a:gd name="connsiteX2" fmla="*/ 190689 w 190942"/>
                        <a:gd name="connsiteY2" fmla="*/ 96396 h 115892"/>
                        <a:gd name="connsiteX3" fmla="*/ 118716 w 190942"/>
                        <a:gd name="connsiteY3" fmla="*/ 2648 h 115892"/>
                        <a:gd name="connsiteX4" fmla="*/ 19039 w 190942"/>
                        <a:gd name="connsiteY4" fmla="*/ 40511 h 11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42" h="115892">
                          <a:moveTo>
                            <a:pt x="19039" y="40511"/>
                          </a:moveTo>
                          <a:cubicBezTo>
                            <a:pt x="13151" y="70948"/>
                            <a:pt x="-24372" y="117753"/>
                            <a:pt x="25646" y="115418"/>
                          </a:cubicBezTo>
                          <a:cubicBezTo>
                            <a:pt x="72989" y="113222"/>
                            <a:pt x="187815" y="124579"/>
                            <a:pt x="190689" y="96396"/>
                          </a:cubicBezTo>
                          <a:cubicBezTo>
                            <a:pt x="193822" y="65559"/>
                            <a:pt x="167855" y="12168"/>
                            <a:pt x="118716" y="2648"/>
                          </a:cubicBezTo>
                          <a:cubicBezTo>
                            <a:pt x="69556" y="-6873"/>
                            <a:pt x="24947" y="10093"/>
                            <a:pt x="19039" y="40511"/>
                          </a:cubicBezTo>
                          <a:close/>
                        </a:path>
                      </a:pathLst>
                    </a:custGeom>
                    <a:solidFill>
                      <a:srgbClr val="19383F"/>
                    </a:solidFill>
                    <a:ln w="1995" cap="flat">
                      <a:noFill/>
                      <a:prstDash val="solid"/>
                      <a:miter/>
                    </a:ln>
                  </p:spPr>
                  <p:txBody>
                    <a:bodyPr rtlCol="0" anchor="ctr"/>
                    <a:lstStyle/>
                    <a:p>
                      <a:endParaRPr lang="zh-CN" altLang="en-US"/>
                    </a:p>
                  </p:txBody>
                </p:sp>
                <p:sp>
                  <p:nvSpPr>
                    <p:cNvPr id="2290" name="任意多边形 147"/>
                    <p:cNvSpPr/>
                    <p:nvPr/>
                  </p:nvSpPr>
                  <p:spPr>
                    <a:xfrm>
                      <a:off x="5314667" y="2108642"/>
                      <a:ext cx="563337" cy="556162"/>
                    </a:xfrm>
                    <a:custGeom>
                      <a:avLst/>
                      <a:gdLst>
                        <a:gd name="connsiteX0" fmla="*/ 6494 w 563337"/>
                        <a:gd name="connsiteY0" fmla="*/ 213876 h 556162"/>
                        <a:gd name="connsiteX1" fmla="*/ 66172 w 563337"/>
                        <a:gd name="connsiteY1" fmla="*/ 77035 h 556162"/>
                        <a:gd name="connsiteX2" fmla="*/ 148165 w 563337"/>
                        <a:gd name="connsiteY2" fmla="*/ 42925 h 556162"/>
                        <a:gd name="connsiteX3" fmla="*/ 356560 w 563337"/>
                        <a:gd name="connsiteY3" fmla="*/ 1849 h 556162"/>
                        <a:gd name="connsiteX4" fmla="*/ 563338 w 563337"/>
                        <a:gd name="connsiteY4" fmla="*/ 8456 h 556162"/>
                        <a:gd name="connsiteX5" fmla="*/ 498829 w 563337"/>
                        <a:gd name="connsiteY5" fmla="*/ 199026 h 556162"/>
                        <a:gd name="connsiteX6" fmla="*/ 228421 w 563337"/>
                        <a:gd name="connsiteY6" fmla="*/ 244753 h 556162"/>
                        <a:gd name="connsiteX7" fmla="*/ 190958 w 563337"/>
                        <a:gd name="connsiteY7" fmla="*/ 258864 h 556162"/>
                        <a:gd name="connsiteX8" fmla="*/ 167006 w 563337"/>
                        <a:gd name="connsiteY8" fmla="*/ 555898 h 556162"/>
                        <a:gd name="connsiteX9" fmla="*/ 48 w 563337"/>
                        <a:gd name="connsiteY9" fmla="*/ 544721 h 556162"/>
                        <a:gd name="connsiteX10" fmla="*/ 6494 w 563337"/>
                        <a:gd name="connsiteY10" fmla="*/ 213876 h 55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337" h="556162">
                          <a:moveTo>
                            <a:pt x="6494" y="213876"/>
                          </a:moveTo>
                          <a:cubicBezTo>
                            <a:pt x="14997" y="120886"/>
                            <a:pt x="35116" y="101526"/>
                            <a:pt x="66172" y="77035"/>
                          </a:cubicBezTo>
                          <a:cubicBezTo>
                            <a:pt x="90104" y="58154"/>
                            <a:pt x="121420" y="51448"/>
                            <a:pt x="148165" y="42925"/>
                          </a:cubicBezTo>
                          <a:cubicBezTo>
                            <a:pt x="191896" y="28994"/>
                            <a:pt x="255865" y="21369"/>
                            <a:pt x="356560" y="1849"/>
                          </a:cubicBezTo>
                          <a:cubicBezTo>
                            <a:pt x="381968" y="-3081"/>
                            <a:pt x="511962" y="2787"/>
                            <a:pt x="563338" y="8456"/>
                          </a:cubicBezTo>
                          <a:cubicBezTo>
                            <a:pt x="542340" y="121185"/>
                            <a:pt x="552999" y="144278"/>
                            <a:pt x="498829" y="199026"/>
                          </a:cubicBezTo>
                          <a:cubicBezTo>
                            <a:pt x="467952" y="230223"/>
                            <a:pt x="278838" y="244953"/>
                            <a:pt x="228421" y="244753"/>
                          </a:cubicBezTo>
                          <a:cubicBezTo>
                            <a:pt x="198762" y="244634"/>
                            <a:pt x="190958" y="258864"/>
                            <a:pt x="190958" y="258864"/>
                          </a:cubicBezTo>
                          <a:cubicBezTo>
                            <a:pt x="181876" y="379877"/>
                            <a:pt x="170579" y="519133"/>
                            <a:pt x="167006" y="555898"/>
                          </a:cubicBezTo>
                          <a:cubicBezTo>
                            <a:pt x="152356" y="558074"/>
                            <a:pt x="7632" y="546138"/>
                            <a:pt x="48" y="544721"/>
                          </a:cubicBezTo>
                          <a:cubicBezTo>
                            <a:pt x="-152" y="492128"/>
                            <a:pt x="-12" y="284971"/>
                            <a:pt x="6494" y="213876"/>
                          </a:cubicBezTo>
                          <a:close/>
                        </a:path>
                      </a:pathLst>
                    </a:custGeom>
                    <a:solidFill>
                      <a:srgbClr val="FFC19F"/>
                    </a:solidFill>
                    <a:ln w="1995" cap="flat">
                      <a:noFill/>
                      <a:prstDash val="solid"/>
                      <a:miter/>
                    </a:ln>
                  </p:spPr>
                  <p:txBody>
                    <a:bodyPr rtlCol="0" anchor="ctr"/>
                    <a:lstStyle/>
                    <a:p>
                      <a:endParaRPr lang="zh-CN" altLang="en-US"/>
                    </a:p>
                  </p:txBody>
                </p:sp>
                <p:sp>
                  <p:nvSpPr>
                    <p:cNvPr id="2291" name="任意多边形 148"/>
                    <p:cNvSpPr/>
                    <p:nvPr/>
                  </p:nvSpPr>
                  <p:spPr>
                    <a:xfrm>
                      <a:off x="5289366" y="2605481"/>
                      <a:ext cx="215200" cy="128195"/>
                    </a:xfrm>
                    <a:custGeom>
                      <a:avLst/>
                      <a:gdLst>
                        <a:gd name="connsiteX0" fmla="*/ 215201 w 215200"/>
                        <a:gd name="connsiteY0" fmla="*/ 106443 h 128195"/>
                        <a:gd name="connsiteX1" fmla="*/ 18802 w 215200"/>
                        <a:gd name="connsiteY1" fmla="*/ 127859 h 128195"/>
                        <a:gd name="connsiteX2" fmla="*/ 0 w 215200"/>
                        <a:gd name="connsiteY2" fmla="*/ 12255 h 128195"/>
                        <a:gd name="connsiteX3" fmla="*/ 211269 w 215200"/>
                        <a:gd name="connsiteY3" fmla="*/ 0 h 128195"/>
                        <a:gd name="connsiteX4" fmla="*/ 215201 w 215200"/>
                        <a:gd name="connsiteY4" fmla="*/ 106443 h 12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00" h="128195">
                          <a:moveTo>
                            <a:pt x="215201" y="106443"/>
                          </a:moveTo>
                          <a:cubicBezTo>
                            <a:pt x="215221" y="109237"/>
                            <a:pt x="19640" y="131152"/>
                            <a:pt x="18802" y="127859"/>
                          </a:cubicBezTo>
                          <a:cubicBezTo>
                            <a:pt x="11457" y="99197"/>
                            <a:pt x="3672" y="28941"/>
                            <a:pt x="0" y="12255"/>
                          </a:cubicBezTo>
                          <a:lnTo>
                            <a:pt x="211269" y="0"/>
                          </a:lnTo>
                          <a:cubicBezTo>
                            <a:pt x="211508" y="31935"/>
                            <a:pt x="215101" y="86184"/>
                            <a:pt x="215201" y="106443"/>
                          </a:cubicBezTo>
                          <a:close/>
                        </a:path>
                      </a:pathLst>
                    </a:custGeom>
                    <a:solidFill>
                      <a:srgbClr val="F9E9A7"/>
                    </a:solidFill>
                    <a:ln w="1995" cap="flat">
                      <a:noFill/>
                      <a:prstDash val="solid"/>
                      <a:miter/>
                    </a:ln>
                  </p:spPr>
                  <p:txBody>
                    <a:bodyPr rtlCol="0" anchor="ctr"/>
                    <a:lstStyle/>
                    <a:p>
                      <a:endParaRPr lang="zh-CN" altLang="en-US"/>
                    </a:p>
                  </p:txBody>
                </p:sp>
                <p:grpSp>
                  <p:nvGrpSpPr>
                    <p:cNvPr id="2292" name="组合 2291"/>
                    <p:cNvGrpSpPr/>
                    <p:nvPr/>
                  </p:nvGrpSpPr>
                  <p:grpSpPr>
                    <a:xfrm>
                      <a:off x="5119671" y="2647275"/>
                      <a:ext cx="419484" cy="247557"/>
                      <a:chOff x="5119671" y="2647275"/>
                      <a:chExt cx="419484" cy="247557"/>
                    </a:xfrm>
                  </p:grpSpPr>
                  <p:sp>
                    <p:nvSpPr>
                      <p:cNvPr id="2294" name="任意多边形 150"/>
                      <p:cNvSpPr/>
                      <p:nvPr/>
                    </p:nvSpPr>
                    <p:spPr>
                      <a:xfrm>
                        <a:off x="5119671" y="2647275"/>
                        <a:ext cx="419484" cy="247537"/>
                      </a:xfrm>
                      <a:custGeom>
                        <a:avLst/>
                        <a:gdLst>
                          <a:gd name="connsiteX0" fmla="*/ 163906 w 419484"/>
                          <a:gd name="connsiteY0" fmla="*/ 71674 h 247537"/>
                          <a:gd name="connsiteX1" fmla="*/ 167998 w 419484"/>
                          <a:gd name="connsiteY1" fmla="*/ 35448 h 247537"/>
                          <a:gd name="connsiteX2" fmla="*/ 255959 w 419484"/>
                          <a:gd name="connsiteY2" fmla="*/ 27324 h 247537"/>
                          <a:gd name="connsiteX3" fmla="*/ 258813 w 419484"/>
                          <a:gd name="connsiteY3" fmla="*/ 41196 h 247537"/>
                          <a:gd name="connsiteX4" fmla="*/ 303621 w 419484"/>
                          <a:gd name="connsiteY4" fmla="*/ 29380 h 247537"/>
                          <a:gd name="connsiteX5" fmla="*/ 389266 w 419484"/>
                          <a:gd name="connsiteY5" fmla="*/ 0 h 247537"/>
                          <a:gd name="connsiteX6" fmla="*/ 419485 w 419484"/>
                          <a:gd name="connsiteY6" fmla="*/ 121472 h 247537"/>
                          <a:gd name="connsiteX7" fmla="*/ 3194 w 419484"/>
                          <a:gd name="connsiteY7" fmla="*/ 241547 h 247537"/>
                          <a:gd name="connsiteX8" fmla="*/ 163906 w 419484"/>
                          <a:gd name="connsiteY8" fmla="*/ 71674 h 24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84" h="247537">
                            <a:moveTo>
                              <a:pt x="163906" y="71674"/>
                            </a:moveTo>
                            <a:cubicBezTo>
                              <a:pt x="164146" y="61335"/>
                              <a:pt x="166561" y="47723"/>
                              <a:pt x="167998" y="35448"/>
                            </a:cubicBezTo>
                            <a:cubicBezTo>
                              <a:pt x="169076" y="26346"/>
                              <a:pt x="250749" y="7385"/>
                              <a:pt x="255959" y="27324"/>
                            </a:cubicBezTo>
                            <a:cubicBezTo>
                              <a:pt x="257296" y="32414"/>
                              <a:pt x="258214" y="36985"/>
                              <a:pt x="258813" y="41196"/>
                            </a:cubicBezTo>
                            <a:cubicBezTo>
                              <a:pt x="272764" y="37863"/>
                              <a:pt x="287814" y="33931"/>
                              <a:pt x="303621" y="29380"/>
                            </a:cubicBezTo>
                            <a:cubicBezTo>
                              <a:pt x="337971" y="19480"/>
                              <a:pt x="368329" y="8922"/>
                              <a:pt x="389266" y="0"/>
                            </a:cubicBezTo>
                            <a:cubicBezTo>
                              <a:pt x="398568" y="31256"/>
                              <a:pt x="409445" y="86663"/>
                              <a:pt x="419485" y="121472"/>
                            </a:cubicBezTo>
                            <a:cubicBezTo>
                              <a:pt x="419485" y="121472"/>
                              <a:pt x="73511" y="279909"/>
                              <a:pt x="3194" y="241547"/>
                            </a:cubicBezTo>
                            <a:cubicBezTo>
                              <a:pt x="-16625" y="230729"/>
                              <a:pt x="58063" y="142090"/>
                              <a:pt x="163906" y="71674"/>
                            </a:cubicBezTo>
                            <a:close/>
                          </a:path>
                        </a:pathLst>
                      </a:custGeom>
                      <a:solidFill>
                        <a:srgbClr val="F44D19"/>
                      </a:solidFill>
                      <a:ln w="1995" cap="flat">
                        <a:noFill/>
                        <a:prstDash val="solid"/>
                        <a:miter/>
                      </a:ln>
                    </p:spPr>
                    <p:txBody>
                      <a:bodyPr rtlCol="0" anchor="ctr"/>
                      <a:lstStyle/>
                      <a:p>
                        <a:endParaRPr lang="zh-CN" altLang="en-US"/>
                      </a:p>
                    </p:txBody>
                  </p:sp>
                  <p:sp>
                    <p:nvSpPr>
                      <p:cNvPr id="2295" name="任意多边形 151"/>
                      <p:cNvSpPr/>
                      <p:nvPr/>
                    </p:nvSpPr>
                    <p:spPr>
                      <a:xfrm>
                        <a:off x="5119701" y="2746812"/>
                        <a:ext cx="419455" cy="148020"/>
                      </a:xfrm>
                      <a:custGeom>
                        <a:avLst/>
                        <a:gdLst>
                          <a:gd name="connsiteX0" fmla="*/ 413647 w 419455"/>
                          <a:gd name="connsiteY0" fmla="*/ 0 h 148020"/>
                          <a:gd name="connsiteX1" fmla="*/ 419455 w 419455"/>
                          <a:gd name="connsiteY1" fmla="*/ 21955 h 148020"/>
                          <a:gd name="connsiteX2" fmla="*/ 3165 w 419455"/>
                          <a:gd name="connsiteY2" fmla="*/ 142030 h 148020"/>
                          <a:gd name="connsiteX3" fmla="*/ 271 w 419455"/>
                          <a:gd name="connsiteY3" fmla="*/ 133068 h 148020"/>
                          <a:gd name="connsiteX4" fmla="*/ 413647 w 419455"/>
                          <a:gd name="connsiteY4" fmla="*/ 0 h 14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55" h="148020">
                            <a:moveTo>
                              <a:pt x="413647" y="0"/>
                            </a:moveTo>
                            <a:cubicBezTo>
                              <a:pt x="415603" y="7804"/>
                              <a:pt x="417539" y="15329"/>
                              <a:pt x="419455" y="21955"/>
                            </a:cubicBezTo>
                            <a:cubicBezTo>
                              <a:pt x="419455" y="21955"/>
                              <a:pt x="73482" y="180392"/>
                              <a:pt x="3165" y="142030"/>
                            </a:cubicBezTo>
                            <a:cubicBezTo>
                              <a:pt x="371" y="140493"/>
                              <a:pt x="-507" y="137400"/>
                              <a:pt x="271" y="133068"/>
                            </a:cubicBezTo>
                            <a:cubicBezTo>
                              <a:pt x="105816" y="129795"/>
                              <a:pt x="327204" y="37683"/>
                              <a:pt x="413647" y="0"/>
                            </a:cubicBezTo>
                            <a:close/>
                          </a:path>
                        </a:pathLst>
                      </a:custGeom>
                      <a:solidFill>
                        <a:srgbClr val="B22909"/>
                      </a:solidFill>
                      <a:ln w="1995" cap="flat">
                        <a:noFill/>
                        <a:prstDash val="solid"/>
                        <a:miter/>
                      </a:ln>
                    </p:spPr>
                    <p:txBody>
                      <a:bodyPr rtlCol="0" anchor="ctr"/>
                      <a:lstStyle/>
                      <a:p>
                        <a:endParaRPr lang="zh-CN" altLang="en-US"/>
                      </a:p>
                    </p:txBody>
                  </p:sp>
                  <p:sp>
                    <p:nvSpPr>
                      <p:cNvPr id="2296" name="任意多边形 152"/>
                      <p:cNvSpPr/>
                      <p:nvPr/>
                    </p:nvSpPr>
                    <p:spPr>
                      <a:xfrm>
                        <a:off x="5203260" y="2720626"/>
                        <a:ext cx="120424" cy="62794"/>
                      </a:xfrm>
                      <a:custGeom>
                        <a:avLst/>
                        <a:gdLst>
                          <a:gd name="connsiteX0" fmla="*/ 111894 w 120424"/>
                          <a:gd name="connsiteY0" fmla="*/ 22593 h 62794"/>
                          <a:gd name="connsiteX1" fmla="*/ 116644 w 120424"/>
                          <a:gd name="connsiteY1" fmla="*/ 23551 h 62794"/>
                          <a:gd name="connsiteX2" fmla="*/ 119259 w 120424"/>
                          <a:gd name="connsiteY2" fmla="*/ 21815 h 62794"/>
                          <a:gd name="connsiteX3" fmla="*/ 118480 w 120424"/>
                          <a:gd name="connsiteY3" fmla="*/ 14450 h 62794"/>
                          <a:gd name="connsiteX4" fmla="*/ 52794 w 120424"/>
                          <a:gd name="connsiteY4" fmla="*/ 5488 h 62794"/>
                          <a:gd name="connsiteX5" fmla="*/ 50439 w 120424"/>
                          <a:gd name="connsiteY5" fmla="*/ 12514 h 62794"/>
                          <a:gd name="connsiteX6" fmla="*/ 57445 w 120424"/>
                          <a:gd name="connsiteY6" fmla="*/ 14869 h 62794"/>
                          <a:gd name="connsiteX7" fmla="*/ 111894 w 120424"/>
                          <a:gd name="connsiteY7" fmla="*/ 22593 h 62794"/>
                          <a:gd name="connsiteX8" fmla="*/ 89340 w 120424"/>
                          <a:gd name="connsiteY8" fmla="*/ 41395 h 62794"/>
                          <a:gd name="connsiteX9" fmla="*/ 93611 w 120424"/>
                          <a:gd name="connsiteY9" fmla="*/ 42014 h 62794"/>
                          <a:gd name="connsiteX10" fmla="*/ 96565 w 120424"/>
                          <a:gd name="connsiteY10" fmla="*/ 39818 h 62794"/>
                          <a:gd name="connsiteX11" fmla="*/ 94968 w 120424"/>
                          <a:gd name="connsiteY11" fmla="*/ 32573 h 62794"/>
                          <a:gd name="connsiteX12" fmla="*/ 29083 w 120424"/>
                          <a:gd name="connsiteY12" fmla="*/ 24889 h 62794"/>
                          <a:gd name="connsiteX13" fmla="*/ 26029 w 120424"/>
                          <a:gd name="connsiteY13" fmla="*/ 31635 h 62794"/>
                          <a:gd name="connsiteX14" fmla="*/ 32775 w 120424"/>
                          <a:gd name="connsiteY14" fmla="*/ 34689 h 62794"/>
                          <a:gd name="connsiteX15" fmla="*/ 89340 w 120424"/>
                          <a:gd name="connsiteY15" fmla="*/ 41395 h 62794"/>
                          <a:gd name="connsiteX16" fmla="*/ 441 w 120424"/>
                          <a:gd name="connsiteY16" fmla="*/ 53271 h 62794"/>
                          <a:gd name="connsiteX17" fmla="*/ 7347 w 120424"/>
                          <a:gd name="connsiteY17" fmla="*/ 55945 h 62794"/>
                          <a:gd name="connsiteX18" fmla="*/ 66147 w 120424"/>
                          <a:gd name="connsiteY18" fmla="*/ 62073 h 62794"/>
                          <a:gd name="connsiteX19" fmla="*/ 70239 w 120424"/>
                          <a:gd name="connsiteY19" fmla="*/ 62592 h 62794"/>
                          <a:gd name="connsiteX20" fmla="*/ 73312 w 120424"/>
                          <a:gd name="connsiteY20" fmla="*/ 60197 h 62794"/>
                          <a:gd name="connsiteX21" fmla="*/ 71436 w 120424"/>
                          <a:gd name="connsiteY21" fmla="*/ 53031 h 62794"/>
                          <a:gd name="connsiteX22" fmla="*/ 3136 w 120424"/>
                          <a:gd name="connsiteY22" fmla="*/ 46365 h 62794"/>
                          <a:gd name="connsiteX23" fmla="*/ 441 w 120424"/>
                          <a:gd name="connsiteY23" fmla="*/ 53271 h 6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424" h="62794">
                            <a:moveTo>
                              <a:pt x="111894" y="22593"/>
                            </a:moveTo>
                            <a:cubicBezTo>
                              <a:pt x="113271" y="23711"/>
                              <a:pt x="115047" y="24010"/>
                              <a:pt x="116644" y="23551"/>
                            </a:cubicBezTo>
                            <a:cubicBezTo>
                              <a:pt x="117642" y="23272"/>
                              <a:pt x="118560" y="22673"/>
                              <a:pt x="119259" y="21815"/>
                            </a:cubicBezTo>
                            <a:cubicBezTo>
                              <a:pt x="121075" y="19560"/>
                              <a:pt x="120736" y="16266"/>
                              <a:pt x="118480" y="14450"/>
                            </a:cubicBezTo>
                            <a:cubicBezTo>
                              <a:pt x="99719" y="-719"/>
                              <a:pt x="72734" y="-4352"/>
                              <a:pt x="52794" y="5488"/>
                            </a:cubicBezTo>
                            <a:cubicBezTo>
                              <a:pt x="50220" y="6786"/>
                              <a:pt x="49162" y="9919"/>
                              <a:pt x="50439" y="12514"/>
                            </a:cubicBezTo>
                            <a:cubicBezTo>
                              <a:pt x="51717" y="15109"/>
                              <a:pt x="54830" y="16107"/>
                              <a:pt x="57445" y="14869"/>
                            </a:cubicBezTo>
                            <a:cubicBezTo>
                              <a:pt x="73811" y="6666"/>
                              <a:pt x="96206" y="9919"/>
                              <a:pt x="111894" y="22593"/>
                            </a:cubicBezTo>
                            <a:close/>
                            <a:moveTo>
                              <a:pt x="89340" y="41395"/>
                            </a:moveTo>
                            <a:cubicBezTo>
                              <a:pt x="90657" y="42233"/>
                              <a:pt x="92214" y="42413"/>
                              <a:pt x="93611" y="42014"/>
                            </a:cubicBezTo>
                            <a:cubicBezTo>
                              <a:pt x="94789" y="41674"/>
                              <a:pt x="95866" y="40916"/>
                              <a:pt x="96565" y="39818"/>
                            </a:cubicBezTo>
                            <a:cubicBezTo>
                              <a:pt x="98122" y="37383"/>
                              <a:pt x="97403" y="34130"/>
                              <a:pt x="94968" y="32573"/>
                            </a:cubicBezTo>
                            <a:cubicBezTo>
                              <a:pt x="74670" y="19580"/>
                              <a:pt x="50639" y="16725"/>
                              <a:pt x="29083" y="24889"/>
                            </a:cubicBezTo>
                            <a:cubicBezTo>
                              <a:pt x="26368" y="25907"/>
                              <a:pt x="25011" y="28920"/>
                              <a:pt x="26029" y="31635"/>
                            </a:cubicBezTo>
                            <a:cubicBezTo>
                              <a:pt x="27047" y="34349"/>
                              <a:pt x="30140" y="35886"/>
                              <a:pt x="32775" y="34689"/>
                            </a:cubicBezTo>
                            <a:cubicBezTo>
                              <a:pt x="43613" y="30597"/>
                              <a:pt x="65369" y="26086"/>
                              <a:pt x="89340" y="41395"/>
                            </a:cubicBezTo>
                            <a:close/>
                            <a:moveTo>
                              <a:pt x="441" y="53271"/>
                            </a:moveTo>
                            <a:cubicBezTo>
                              <a:pt x="1599" y="55905"/>
                              <a:pt x="4633" y="57203"/>
                              <a:pt x="7347" y="55945"/>
                            </a:cubicBezTo>
                            <a:cubicBezTo>
                              <a:pt x="23454" y="48580"/>
                              <a:pt x="47765" y="51315"/>
                              <a:pt x="66147" y="62073"/>
                            </a:cubicBezTo>
                            <a:cubicBezTo>
                              <a:pt x="67444" y="62831"/>
                              <a:pt x="68921" y="62971"/>
                              <a:pt x="70239" y="62592"/>
                            </a:cubicBezTo>
                            <a:cubicBezTo>
                              <a:pt x="71476" y="62232"/>
                              <a:pt x="72594" y="61414"/>
                              <a:pt x="73312" y="60197"/>
                            </a:cubicBezTo>
                            <a:cubicBezTo>
                              <a:pt x="74770" y="57702"/>
                              <a:pt x="73931" y="54488"/>
                              <a:pt x="71436" y="53031"/>
                            </a:cubicBezTo>
                            <a:cubicBezTo>
                              <a:pt x="50339" y="40696"/>
                              <a:pt x="22277" y="37902"/>
                              <a:pt x="3136" y="46365"/>
                            </a:cubicBezTo>
                            <a:cubicBezTo>
                              <a:pt x="481" y="47543"/>
                              <a:pt x="-716" y="50616"/>
                              <a:pt x="441" y="53271"/>
                            </a:cubicBezTo>
                            <a:close/>
                          </a:path>
                        </a:pathLst>
                      </a:custGeom>
                      <a:solidFill>
                        <a:srgbClr val="D3DAE5"/>
                      </a:solidFill>
                      <a:ln w="1995" cap="flat">
                        <a:noFill/>
                        <a:prstDash val="solid"/>
                        <a:miter/>
                      </a:ln>
                    </p:spPr>
                    <p:txBody>
                      <a:bodyPr rtlCol="0" anchor="ctr"/>
                      <a:lstStyle/>
                      <a:p>
                        <a:endParaRPr lang="zh-CN" altLang="en-US"/>
                      </a:p>
                    </p:txBody>
                  </p:sp>
                </p:grpSp>
                <p:sp>
                  <p:nvSpPr>
                    <p:cNvPr id="2293" name="任意多边形 153"/>
                    <p:cNvSpPr/>
                    <p:nvPr/>
                  </p:nvSpPr>
                  <p:spPr>
                    <a:xfrm>
                      <a:off x="5371642" y="2096233"/>
                      <a:ext cx="513549" cy="282310"/>
                    </a:xfrm>
                    <a:custGeom>
                      <a:avLst/>
                      <a:gdLst>
                        <a:gd name="connsiteX0" fmla="*/ 157854 w 513549"/>
                        <a:gd name="connsiteY0" fmla="*/ 282311 h 282310"/>
                        <a:gd name="connsiteX1" fmla="*/ 136996 w 513549"/>
                        <a:gd name="connsiteY1" fmla="*/ 104753 h 282310"/>
                        <a:gd name="connsiteX2" fmla="*/ 715 w 513549"/>
                        <a:gd name="connsiteY2" fmla="*/ 96291 h 282310"/>
                        <a:gd name="connsiteX3" fmla="*/ 304475 w 513549"/>
                        <a:gd name="connsiteY3" fmla="*/ 1584 h 282310"/>
                        <a:gd name="connsiteX4" fmla="*/ 510474 w 513549"/>
                        <a:gd name="connsiteY4" fmla="*/ 17192 h 282310"/>
                        <a:gd name="connsiteX5" fmla="*/ 469098 w 513549"/>
                        <a:gd name="connsiteY5" fmla="*/ 247742 h 282310"/>
                        <a:gd name="connsiteX6" fmla="*/ 339763 w 513549"/>
                        <a:gd name="connsiteY6" fmla="*/ 280614 h 282310"/>
                        <a:gd name="connsiteX7" fmla="*/ 157854 w 513549"/>
                        <a:gd name="connsiteY7" fmla="*/ 282311 h 2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549" h="282310">
                          <a:moveTo>
                            <a:pt x="157854" y="282311"/>
                          </a:moveTo>
                          <a:cubicBezTo>
                            <a:pt x="185637" y="196406"/>
                            <a:pt x="174620" y="138864"/>
                            <a:pt x="136996" y="104753"/>
                          </a:cubicBezTo>
                          <a:cubicBezTo>
                            <a:pt x="95242" y="66891"/>
                            <a:pt x="28877" y="68368"/>
                            <a:pt x="715" y="96291"/>
                          </a:cubicBezTo>
                          <a:cubicBezTo>
                            <a:pt x="-11381" y="66132"/>
                            <a:pt x="131727" y="42441"/>
                            <a:pt x="304475" y="1584"/>
                          </a:cubicBezTo>
                          <a:cubicBezTo>
                            <a:pt x="332477" y="-5042"/>
                            <a:pt x="453351" y="10865"/>
                            <a:pt x="510474" y="17192"/>
                          </a:cubicBezTo>
                          <a:cubicBezTo>
                            <a:pt x="516841" y="121399"/>
                            <a:pt x="517620" y="200897"/>
                            <a:pt x="469098" y="247742"/>
                          </a:cubicBezTo>
                          <a:cubicBezTo>
                            <a:pt x="441315" y="274567"/>
                            <a:pt x="385030" y="280275"/>
                            <a:pt x="339763" y="280614"/>
                          </a:cubicBezTo>
                          <a:cubicBezTo>
                            <a:pt x="258169" y="281253"/>
                            <a:pt x="207273" y="282131"/>
                            <a:pt x="157854" y="282311"/>
                          </a:cubicBezTo>
                          <a:close/>
                        </a:path>
                      </a:pathLst>
                    </a:custGeom>
                    <a:solidFill>
                      <a:srgbClr val="2A535E"/>
                    </a:solidFill>
                    <a:ln w="1995" cap="flat">
                      <a:noFill/>
                      <a:prstDash val="solid"/>
                      <a:miter/>
                    </a:ln>
                  </p:spPr>
                  <p:txBody>
                    <a:bodyPr rtlCol="0" anchor="ctr"/>
                    <a:lstStyle/>
                    <a:p>
                      <a:endParaRPr lang="zh-CN" altLang="en-US"/>
                    </a:p>
                  </p:txBody>
                </p:sp>
              </p:grpSp>
              <p:sp>
                <p:nvSpPr>
                  <p:cNvPr id="2215" name="任意多边形 154"/>
                  <p:cNvSpPr/>
                  <p:nvPr/>
                </p:nvSpPr>
                <p:spPr>
                  <a:xfrm>
                    <a:off x="5095997" y="1341487"/>
                    <a:ext cx="538265" cy="354211"/>
                  </a:xfrm>
                  <a:custGeom>
                    <a:avLst/>
                    <a:gdLst>
                      <a:gd name="connsiteX0" fmla="*/ 1501 w 538265"/>
                      <a:gd name="connsiteY0" fmla="*/ 97835 h 354211"/>
                      <a:gd name="connsiteX1" fmla="*/ 64332 w 538265"/>
                      <a:gd name="connsiteY1" fmla="*/ 314 h 354211"/>
                      <a:gd name="connsiteX2" fmla="*/ 538265 w 538265"/>
                      <a:gd name="connsiteY2" fmla="*/ 224536 h 354211"/>
                      <a:gd name="connsiteX3" fmla="*/ 461142 w 538265"/>
                      <a:gd name="connsiteY3" fmla="*/ 354211 h 354211"/>
                      <a:gd name="connsiteX4" fmla="*/ 1501 w 538265"/>
                      <a:gd name="connsiteY4" fmla="*/ 97835 h 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65" h="354211">
                        <a:moveTo>
                          <a:pt x="1501" y="97835"/>
                        </a:moveTo>
                        <a:cubicBezTo>
                          <a:pt x="-10395" y="90609"/>
                          <a:pt x="51958" y="-6193"/>
                          <a:pt x="64332" y="314"/>
                        </a:cubicBezTo>
                        <a:cubicBezTo>
                          <a:pt x="249235" y="97495"/>
                          <a:pt x="487549" y="205655"/>
                          <a:pt x="538265" y="224536"/>
                        </a:cubicBezTo>
                        <a:lnTo>
                          <a:pt x="461142" y="354211"/>
                        </a:lnTo>
                        <a:cubicBezTo>
                          <a:pt x="355618" y="296170"/>
                          <a:pt x="158780" y="193360"/>
                          <a:pt x="1501" y="97835"/>
                        </a:cubicBezTo>
                        <a:close/>
                      </a:path>
                    </a:pathLst>
                  </a:custGeom>
                  <a:solidFill>
                    <a:srgbClr val="FFC19F"/>
                  </a:solidFill>
                  <a:ln w="1995" cap="flat">
                    <a:noFill/>
                    <a:prstDash val="solid"/>
                    <a:miter/>
                  </a:ln>
                </p:spPr>
                <p:txBody>
                  <a:bodyPr rtlCol="0" anchor="ctr"/>
                  <a:lstStyle/>
                  <a:p>
                    <a:endParaRPr lang="zh-CN" altLang="en-US"/>
                  </a:p>
                </p:txBody>
              </p:sp>
              <p:sp>
                <p:nvSpPr>
                  <p:cNvPr id="2216" name="任意多边形 155"/>
                  <p:cNvSpPr/>
                  <p:nvPr/>
                </p:nvSpPr>
                <p:spPr>
                  <a:xfrm>
                    <a:off x="5338246" y="1455209"/>
                    <a:ext cx="342700" cy="280861"/>
                  </a:xfrm>
                  <a:custGeom>
                    <a:avLst/>
                    <a:gdLst>
                      <a:gd name="connsiteX0" fmla="*/ 79937 w 342700"/>
                      <a:gd name="connsiteY0" fmla="*/ 0 h 280861"/>
                      <a:gd name="connsiteX1" fmla="*/ 0 w 342700"/>
                      <a:gd name="connsiteY1" fmla="*/ 195980 h 280861"/>
                      <a:gd name="connsiteX2" fmla="*/ 190132 w 342700"/>
                      <a:gd name="connsiteY2" fmla="*/ 280847 h 280861"/>
                      <a:gd name="connsiteX3" fmla="*/ 342701 w 342700"/>
                      <a:gd name="connsiteY3" fmla="*/ 100934 h 280861"/>
                      <a:gd name="connsiteX4" fmla="*/ 79937 w 342700"/>
                      <a:gd name="connsiteY4" fmla="*/ 0 h 280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00" h="280861">
                        <a:moveTo>
                          <a:pt x="79937" y="0"/>
                        </a:moveTo>
                        <a:cubicBezTo>
                          <a:pt x="57223" y="44828"/>
                          <a:pt x="20498" y="148038"/>
                          <a:pt x="0" y="195980"/>
                        </a:cubicBezTo>
                        <a:cubicBezTo>
                          <a:pt x="99138" y="246118"/>
                          <a:pt x="182049" y="281685"/>
                          <a:pt x="190132" y="280847"/>
                        </a:cubicBezTo>
                        <a:cubicBezTo>
                          <a:pt x="274240" y="272124"/>
                          <a:pt x="336174" y="109696"/>
                          <a:pt x="342701" y="100934"/>
                        </a:cubicBezTo>
                        <a:cubicBezTo>
                          <a:pt x="290088" y="83829"/>
                          <a:pt x="177897" y="46006"/>
                          <a:pt x="79937" y="0"/>
                        </a:cubicBezTo>
                        <a:close/>
                      </a:path>
                    </a:pathLst>
                  </a:custGeom>
                  <a:solidFill>
                    <a:srgbClr val="F95006"/>
                  </a:solidFill>
                  <a:ln w="1995" cap="flat">
                    <a:noFill/>
                    <a:prstDash val="solid"/>
                    <a:miter/>
                  </a:ln>
                </p:spPr>
                <p:txBody>
                  <a:bodyPr rtlCol="0" anchor="ctr"/>
                  <a:lstStyle/>
                  <a:p>
                    <a:endParaRPr lang="zh-CN" altLang="en-US"/>
                  </a:p>
                </p:txBody>
              </p:sp>
              <p:sp>
                <p:nvSpPr>
                  <p:cNvPr id="2217" name="任意多边形 156"/>
                  <p:cNvSpPr/>
                  <p:nvPr/>
                </p:nvSpPr>
                <p:spPr>
                  <a:xfrm>
                    <a:off x="4888578" y="1151522"/>
                    <a:ext cx="323381" cy="314754"/>
                  </a:xfrm>
                  <a:custGeom>
                    <a:avLst/>
                    <a:gdLst>
                      <a:gd name="connsiteX0" fmla="*/ 117666 w 323381"/>
                      <a:gd name="connsiteY0" fmla="*/ 250296 h 314754"/>
                      <a:gd name="connsiteX1" fmla="*/ 82518 w 323381"/>
                      <a:gd name="connsiteY1" fmla="*/ 264407 h 314754"/>
                      <a:gd name="connsiteX2" fmla="*/ 32700 w 323381"/>
                      <a:gd name="connsiteY2" fmla="*/ 283089 h 314754"/>
                      <a:gd name="connsiteX3" fmla="*/ 54316 w 323381"/>
                      <a:gd name="connsiteY3" fmla="*/ 304765 h 314754"/>
                      <a:gd name="connsiteX4" fmla="*/ 197443 w 323381"/>
                      <a:gd name="connsiteY4" fmla="*/ 314465 h 314754"/>
                      <a:gd name="connsiteX5" fmla="*/ 321989 w 323381"/>
                      <a:gd name="connsiteY5" fmla="*/ 213770 h 314754"/>
                      <a:gd name="connsiteX6" fmla="*/ 321490 w 323381"/>
                      <a:gd name="connsiteY6" fmla="*/ 36392 h 314754"/>
                      <a:gd name="connsiteX7" fmla="*/ 286921 w 323381"/>
                      <a:gd name="connsiteY7" fmla="*/ 51681 h 314754"/>
                      <a:gd name="connsiteX8" fmla="*/ 269037 w 323381"/>
                      <a:gd name="connsiteY8" fmla="*/ 119084 h 314754"/>
                      <a:gd name="connsiteX9" fmla="*/ 229099 w 323381"/>
                      <a:gd name="connsiteY9" fmla="*/ 120940 h 314754"/>
                      <a:gd name="connsiteX10" fmla="*/ 116888 w 323381"/>
                      <a:gd name="connsiteY10" fmla="*/ 386 h 314754"/>
                      <a:gd name="connsiteX11" fmla="*/ 167644 w 323381"/>
                      <a:gd name="connsiteY11" fmla="*/ 129642 h 314754"/>
                      <a:gd name="connsiteX12" fmla="*/ 34317 w 323381"/>
                      <a:gd name="connsiteY12" fmla="*/ 68786 h 314754"/>
                      <a:gd name="connsiteX13" fmla="*/ 127407 w 323381"/>
                      <a:gd name="connsiteY13" fmla="*/ 176247 h 314754"/>
                      <a:gd name="connsiteX14" fmla="*/ 7 w 323381"/>
                      <a:gd name="connsiteY14" fmla="*/ 185688 h 314754"/>
                      <a:gd name="connsiteX15" fmla="*/ 117666 w 323381"/>
                      <a:gd name="connsiteY15" fmla="*/ 250296 h 31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381" h="314754">
                        <a:moveTo>
                          <a:pt x="117666" y="250296"/>
                        </a:moveTo>
                        <a:cubicBezTo>
                          <a:pt x="113814" y="257401"/>
                          <a:pt x="101539" y="259896"/>
                          <a:pt x="82518" y="264407"/>
                        </a:cubicBezTo>
                        <a:cubicBezTo>
                          <a:pt x="66032" y="268319"/>
                          <a:pt x="41143" y="273449"/>
                          <a:pt x="32700" y="283089"/>
                        </a:cubicBezTo>
                        <a:cubicBezTo>
                          <a:pt x="23678" y="293408"/>
                          <a:pt x="34616" y="302509"/>
                          <a:pt x="54316" y="304765"/>
                        </a:cubicBezTo>
                        <a:cubicBezTo>
                          <a:pt x="86849" y="308497"/>
                          <a:pt x="160639" y="314225"/>
                          <a:pt x="197443" y="314465"/>
                        </a:cubicBezTo>
                        <a:cubicBezTo>
                          <a:pt x="260156" y="318856"/>
                          <a:pt x="319694" y="272750"/>
                          <a:pt x="321989" y="213770"/>
                        </a:cubicBezTo>
                        <a:cubicBezTo>
                          <a:pt x="325442" y="125331"/>
                          <a:pt x="321370" y="90821"/>
                          <a:pt x="321490" y="36392"/>
                        </a:cubicBezTo>
                        <a:cubicBezTo>
                          <a:pt x="321530" y="22980"/>
                          <a:pt x="293946" y="34716"/>
                          <a:pt x="286921" y="51681"/>
                        </a:cubicBezTo>
                        <a:cubicBezTo>
                          <a:pt x="271872" y="88007"/>
                          <a:pt x="278259" y="101100"/>
                          <a:pt x="269037" y="119084"/>
                        </a:cubicBezTo>
                        <a:cubicBezTo>
                          <a:pt x="260036" y="136628"/>
                          <a:pt x="244408" y="132217"/>
                          <a:pt x="229099" y="120940"/>
                        </a:cubicBezTo>
                        <a:cubicBezTo>
                          <a:pt x="170778" y="45015"/>
                          <a:pt x="145350" y="-4923"/>
                          <a:pt x="116888" y="386"/>
                        </a:cubicBezTo>
                        <a:cubicBezTo>
                          <a:pt x="94134" y="8489"/>
                          <a:pt x="127287" y="66232"/>
                          <a:pt x="167644" y="129642"/>
                        </a:cubicBezTo>
                        <a:cubicBezTo>
                          <a:pt x="101200" y="82199"/>
                          <a:pt x="43977" y="49645"/>
                          <a:pt x="34317" y="68786"/>
                        </a:cubicBezTo>
                        <a:cubicBezTo>
                          <a:pt x="22860" y="91460"/>
                          <a:pt x="79345" y="133474"/>
                          <a:pt x="127407" y="176247"/>
                        </a:cubicBezTo>
                        <a:cubicBezTo>
                          <a:pt x="65173" y="173592"/>
                          <a:pt x="1424" y="153094"/>
                          <a:pt x="7" y="185688"/>
                        </a:cubicBezTo>
                        <a:cubicBezTo>
                          <a:pt x="-1071" y="209539"/>
                          <a:pt x="128504" y="230257"/>
                          <a:pt x="117666" y="250296"/>
                        </a:cubicBezTo>
                        <a:close/>
                      </a:path>
                    </a:pathLst>
                  </a:custGeom>
                  <a:solidFill>
                    <a:srgbClr val="FFC19F"/>
                  </a:solidFill>
                  <a:ln w="1995" cap="flat">
                    <a:noFill/>
                    <a:prstDash val="solid"/>
                    <a:miter/>
                  </a:ln>
                </p:spPr>
                <p:txBody>
                  <a:bodyPr rtlCol="0" anchor="ctr"/>
                  <a:lstStyle/>
                  <a:p>
                    <a:endParaRPr lang="zh-CN" altLang="en-US"/>
                  </a:p>
                </p:txBody>
              </p:sp>
              <p:sp>
                <p:nvSpPr>
                  <p:cNvPr id="2218" name="任意多边形 157"/>
                  <p:cNvSpPr/>
                  <p:nvPr/>
                </p:nvSpPr>
                <p:spPr>
                  <a:xfrm>
                    <a:off x="5521204" y="1533834"/>
                    <a:ext cx="582143" cy="594609"/>
                  </a:xfrm>
                  <a:custGeom>
                    <a:avLst/>
                    <a:gdLst>
                      <a:gd name="connsiteX0" fmla="*/ 582061 w 582143"/>
                      <a:gd name="connsiteY0" fmla="*/ 573523 h 594609"/>
                      <a:gd name="connsiteX1" fmla="*/ 215529 w 582143"/>
                      <a:gd name="connsiteY1" fmla="*/ 592744 h 594609"/>
                      <a:gd name="connsiteX2" fmla="*/ 408 w 582143"/>
                      <a:gd name="connsiteY2" fmla="*/ 527597 h 594609"/>
                      <a:gd name="connsiteX3" fmla="*/ 34798 w 582143"/>
                      <a:gd name="connsiteY3" fmla="*/ 472629 h 594609"/>
                      <a:gd name="connsiteX4" fmla="*/ 60545 w 582143"/>
                      <a:gd name="connsiteY4" fmla="*/ 22129 h 594609"/>
                      <a:gd name="connsiteX5" fmla="*/ 531923 w 582143"/>
                      <a:gd name="connsiteY5" fmla="*/ 35342 h 594609"/>
                      <a:gd name="connsiteX6" fmla="*/ 582061 w 582143"/>
                      <a:gd name="connsiteY6" fmla="*/ 573523 h 59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143" h="594609">
                        <a:moveTo>
                          <a:pt x="582061" y="573523"/>
                        </a:moveTo>
                        <a:cubicBezTo>
                          <a:pt x="463263" y="570250"/>
                          <a:pt x="307581" y="602564"/>
                          <a:pt x="215529" y="592744"/>
                        </a:cubicBezTo>
                        <a:cubicBezTo>
                          <a:pt x="128926" y="583503"/>
                          <a:pt x="115832" y="538515"/>
                          <a:pt x="408" y="527597"/>
                        </a:cubicBezTo>
                        <a:cubicBezTo>
                          <a:pt x="-4362" y="510871"/>
                          <a:pt x="34279" y="482749"/>
                          <a:pt x="34798" y="472629"/>
                        </a:cubicBezTo>
                        <a:cubicBezTo>
                          <a:pt x="42821" y="311997"/>
                          <a:pt x="51623" y="126157"/>
                          <a:pt x="60545" y="22129"/>
                        </a:cubicBezTo>
                        <a:cubicBezTo>
                          <a:pt x="108667" y="13686"/>
                          <a:pt x="373546" y="-30024"/>
                          <a:pt x="531923" y="35342"/>
                        </a:cubicBezTo>
                        <a:cubicBezTo>
                          <a:pt x="557930" y="137993"/>
                          <a:pt x="583797" y="439457"/>
                          <a:pt x="582061" y="573523"/>
                        </a:cubicBezTo>
                        <a:close/>
                      </a:path>
                    </a:pathLst>
                  </a:custGeom>
                  <a:solidFill>
                    <a:srgbClr val="F95006"/>
                  </a:solidFill>
                  <a:ln w="1995" cap="flat">
                    <a:noFill/>
                    <a:prstDash val="solid"/>
                    <a:miter/>
                  </a:ln>
                </p:spPr>
                <p:txBody>
                  <a:bodyPr rtlCol="0" anchor="ctr"/>
                  <a:lstStyle/>
                  <a:p>
                    <a:endParaRPr lang="zh-CN" altLang="en-US"/>
                  </a:p>
                </p:txBody>
              </p:sp>
              <p:sp>
                <p:nvSpPr>
                  <p:cNvPr id="2219" name="任意多边形 158"/>
                  <p:cNvSpPr/>
                  <p:nvPr/>
                </p:nvSpPr>
                <p:spPr>
                  <a:xfrm>
                    <a:off x="5652558" y="1533541"/>
                    <a:ext cx="282736" cy="135307"/>
                  </a:xfrm>
                  <a:custGeom>
                    <a:avLst/>
                    <a:gdLst>
                      <a:gd name="connsiteX0" fmla="*/ 166 w 282736"/>
                      <a:gd name="connsiteY0" fmla="*/ 37252 h 135307"/>
                      <a:gd name="connsiteX1" fmla="*/ 2661 w 282736"/>
                      <a:gd name="connsiteY1" fmla="*/ 12343 h 135307"/>
                      <a:gd name="connsiteX2" fmla="*/ 21243 w 282736"/>
                      <a:gd name="connsiteY2" fmla="*/ 9369 h 135307"/>
                      <a:gd name="connsiteX3" fmla="*/ 281651 w 282736"/>
                      <a:gd name="connsiteY3" fmla="*/ 6735 h 135307"/>
                      <a:gd name="connsiteX4" fmla="*/ 282370 w 282736"/>
                      <a:gd name="connsiteY4" fmla="*/ 10607 h 135307"/>
                      <a:gd name="connsiteX5" fmla="*/ 152375 w 282736"/>
                      <a:gd name="connsiteY5" fmla="*/ 134534 h 135307"/>
                      <a:gd name="connsiteX6" fmla="*/ 166 w 282736"/>
                      <a:gd name="connsiteY6" fmla="*/ 37252 h 13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36" h="135307">
                        <a:moveTo>
                          <a:pt x="166" y="37252"/>
                        </a:moveTo>
                        <a:cubicBezTo>
                          <a:pt x="-552" y="29688"/>
                          <a:pt x="1204" y="19628"/>
                          <a:pt x="2661" y="12343"/>
                        </a:cubicBezTo>
                        <a:cubicBezTo>
                          <a:pt x="8529" y="11325"/>
                          <a:pt x="14916" y="10207"/>
                          <a:pt x="21243" y="9369"/>
                        </a:cubicBezTo>
                        <a:cubicBezTo>
                          <a:pt x="92118" y="-131"/>
                          <a:pt x="190697" y="-4642"/>
                          <a:pt x="281651" y="6735"/>
                        </a:cubicBezTo>
                        <a:cubicBezTo>
                          <a:pt x="281911" y="8092"/>
                          <a:pt x="282270" y="9609"/>
                          <a:pt x="282370" y="10607"/>
                        </a:cubicBezTo>
                        <a:cubicBezTo>
                          <a:pt x="287899" y="69047"/>
                          <a:pt x="230296" y="127189"/>
                          <a:pt x="152375" y="134534"/>
                        </a:cubicBezTo>
                        <a:cubicBezTo>
                          <a:pt x="74434" y="141899"/>
                          <a:pt x="5675" y="95713"/>
                          <a:pt x="166" y="37252"/>
                        </a:cubicBezTo>
                        <a:close/>
                      </a:path>
                    </a:pathLst>
                  </a:custGeom>
                  <a:solidFill>
                    <a:srgbClr val="A02E07"/>
                  </a:solidFill>
                  <a:ln w="1995" cap="flat">
                    <a:noFill/>
                    <a:prstDash val="solid"/>
                    <a:miter/>
                  </a:ln>
                </p:spPr>
                <p:txBody>
                  <a:bodyPr rtlCol="0" anchor="ctr"/>
                  <a:lstStyle/>
                  <a:p>
                    <a:endParaRPr lang="zh-CN" altLang="en-US"/>
                  </a:p>
                </p:txBody>
              </p:sp>
              <p:sp>
                <p:nvSpPr>
                  <p:cNvPr id="2220" name="任意多边形 159"/>
                  <p:cNvSpPr/>
                  <p:nvPr/>
                </p:nvSpPr>
                <p:spPr>
                  <a:xfrm>
                    <a:off x="5686675" y="1397028"/>
                    <a:ext cx="210470" cy="239531"/>
                  </a:xfrm>
                  <a:custGeom>
                    <a:avLst/>
                    <a:gdLst>
                      <a:gd name="connsiteX0" fmla="*/ 0 w 210470"/>
                      <a:gd name="connsiteY0" fmla="*/ 0 h 239531"/>
                      <a:gd name="connsiteX1" fmla="*/ 0 w 210470"/>
                      <a:gd name="connsiteY1" fmla="*/ 172049 h 239531"/>
                      <a:gd name="connsiteX2" fmla="*/ 104726 w 210470"/>
                      <a:gd name="connsiteY2" fmla="*/ 239531 h 239531"/>
                      <a:gd name="connsiteX3" fmla="*/ 210470 w 210470"/>
                      <a:gd name="connsiteY3" fmla="*/ 172747 h 239531"/>
                      <a:gd name="connsiteX4" fmla="*/ 210470 w 210470"/>
                      <a:gd name="connsiteY4" fmla="*/ 0 h 239531"/>
                      <a:gd name="connsiteX5" fmla="*/ 0 w 210470"/>
                      <a:gd name="connsiteY5" fmla="*/ 0 h 23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70" h="239531">
                        <a:moveTo>
                          <a:pt x="0" y="0"/>
                        </a:moveTo>
                        <a:lnTo>
                          <a:pt x="0" y="172049"/>
                        </a:lnTo>
                        <a:cubicBezTo>
                          <a:pt x="-120" y="209113"/>
                          <a:pt x="46605" y="239351"/>
                          <a:pt x="104726" y="239531"/>
                        </a:cubicBezTo>
                        <a:cubicBezTo>
                          <a:pt x="162848" y="239711"/>
                          <a:pt x="210351" y="209812"/>
                          <a:pt x="210470" y="172747"/>
                        </a:cubicBezTo>
                        <a:lnTo>
                          <a:pt x="210470" y="0"/>
                        </a:lnTo>
                        <a:lnTo>
                          <a:pt x="0" y="0"/>
                        </a:lnTo>
                        <a:close/>
                      </a:path>
                    </a:pathLst>
                  </a:custGeom>
                  <a:solidFill>
                    <a:srgbClr val="FFC19F"/>
                  </a:solidFill>
                  <a:ln w="1995" cap="flat">
                    <a:noFill/>
                    <a:prstDash val="solid"/>
                    <a:miter/>
                  </a:ln>
                </p:spPr>
                <p:txBody>
                  <a:bodyPr rtlCol="0" anchor="ctr"/>
                  <a:lstStyle/>
                  <a:p>
                    <a:endParaRPr lang="zh-CN" altLang="en-US"/>
                  </a:p>
                </p:txBody>
              </p:sp>
              <p:sp>
                <p:nvSpPr>
                  <p:cNvPr id="2221" name="任意多边形 160"/>
                  <p:cNvSpPr/>
                  <p:nvPr/>
                </p:nvSpPr>
                <p:spPr>
                  <a:xfrm>
                    <a:off x="5684505" y="1432675"/>
                    <a:ext cx="227708" cy="124238"/>
                  </a:xfrm>
                  <a:custGeom>
                    <a:avLst/>
                    <a:gdLst>
                      <a:gd name="connsiteX0" fmla="*/ 1411 w 227708"/>
                      <a:gd name="connsiteY0" fmla="*/ 60057 h 124238"/>
                      <a:gd name="connsiteX1" fmla="*/ 154 w 227708"/>
                      <a:gd name="connsiteY1" fmla="*/ 41515 h 124238"/>
                      <a:gd name="connsiteX2" fmla="*/ 222560 w 227708"/>
                      <a:gd name="connsiteY2" fmla="*/ 0 h 124238"/>
                      <a:gd name="connsiteX3" fmla="*/ 225833 w 227708"/>
                      <a:gd name="connsiteY3" fmla="*/ 7664 h 124238"/>
                      <a:gd name="connsiteX4" fmla="*/ 134121 w 227708"/>
                      <a:gd name="connsiteY4" fmla="*/ 120334 h 124238"/>
                      <a:gd name="connsiteX5" fmla="*/ 1411 w 227708"/>
                      <a:gd name="connsiteY5" fmla="*/ 60057 h 12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8" h="124238">
                        <a:moveTo>
                          <a:pt x="1411" y="60057"/>
                        </a:moveTo>
                        <a:cubicBezTo>
                          <a:pt x="-46" y="53890"/>
                          <a:pt x="-185" y="47683"/>
                          <a:pt x="154" y="41515"/>
                        </a:cubicBezTo>
                        <a:cubicBezTo>
                          <a:pt x="61588" y="25648"/>
                          <a:pt x="154818" y="6906"/>
                          <a:pt x="222560" y="0"/>
                        </a:cubicBezTo>
                        <a:cubicBezTo>
                          <a:pt x="223578" y="2595"/>
                          <a:pt x="225175" y="4890"/>
                          <a:pt x="225833" y="7664"/>
                        </a:cubicBezTo>
                        <a:cubicBezTo>
                          <a:pt x="237150" y="55427"/>
                          <a:pt x="196074" y="105864"/>
                          <a:pt x="134121" y="120334"/>
                        </a:cubicBezTo>
                        <a:cubicBezTo>
                          <a:pt x="72127" y="134805"/>
                          <a:pt x="12728" y="107800"/>
                          <a:pt x="1411" y="60057"/>
                        </a:cubicBezTo>
                        <a:close/>
                      </a:path>
                    </a:pathLst>
                  </a:custGeom>
                  <a:solidFill>
                    <a:srgbClr val="821C08">
                      <a:alpha val="19000"/>
                    </a:srgbClr>
                  </a:solidFill>
                  <a:ln w="1995" cap="flat">
                    <a:noFill/>
                    <a:prstDash val="solid"/>
                    <a:miter/>
                  </a:ln>
                </p:spPr>
                <p:txBody>
                  <a:bodyPr rtlCol="0" anchor="ctr"/>
                  <a:lstStyle/>
                  <a:p>
                    <a:endParaRPr lang="zh-CN" altLang="en-US"/>
                  </a:p>
                </p:txBody>
              </p:sp>
              <p:sp>
                <p:nvSpPr>
                  <p:cNvPr id="2222" name="任意多边形 161"/>
                  <p:cNvSpPr/>
                  <p:nvPr/>
                </p:nvSpPr>
                <p:spPr>
                  <a:xfrm>
                    <a:off x="5542809" y="2109234"/>
                    <a:ext cx="341183" cy="269190"/>
                  </a:xfrm>
                  <a:custGeom>
                    <a:avLst/>
                    <a:gdLst>
                      <a:gd name="connsiteX0" fmla="*/ 55646 w 341183"/>
                      <a:gd name="connsiteY0" fmla="*/ 113229 h 269190"/>
                      <a:gd name="connsiteX1" fmla="*/ 302982 w 341183"/>
                      <a:gd name="connsiteY1" fmla="*/ 0 h 269190"/>
                      <a:gd name="connsiteX2" fmla="*/ 339307 w 341183"/>
                      <a:gd name="connsiteY2" fmla="*/ 4171 h 269190"/>
                      <a:gd name="connsiteX3" fmla="*/ 341184 w 341183"/>
                      <a:gd name="connsiteY3" fmla="*/ 39140 h 269190"/>
                      <a:gd name="connsiteX4" fmla="*/ 279270 w 341183"/>
                      <a:gd name="connsiteY4" fmla="*/ 215201 h 269190"/>
                      <a:gd name="connsiteX5" fmla="*/ 224981 w 341183"/>
                      <a:gd name="connsiteY5" fmla="*/ 263143 h 269190"/>
                      <a:gd name="connsiteX6" fmla="*/ 168616 w 341183"/>
                      <a:gd name="connsiteY6" fmla="*/ 267594 h 269190"/>
                      <a:gd name="connsiteX7" fmla="*/ 0 w 341183"/>
                      <a:gd name="connsiteY7" fmla="*/ 269190 h 269190"/>
                      <a:gd name="connsiteX8" fmla="*/ 55646 w 341183"/>
                      <a:gd name="connsiteY8" fmla="*/ 113229 h 26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83" h="269190">
                        <a:moveTo>
                          <a:pt x="55646" y="113229"/>
                        </a:moveTo>
                        <a:cubicBezTo>
                          <a:pt x="108938" y="41176"/>
                          <a:pt x="224063" y="17684"/>
                          <a:pt x="302982" y="0"/>
                        </a:cubicBezTo>
                        <a:cubicBezTo>
                          <a:pt x="316394" y="1557"/>
                          <a:pt x="329088" y="3054"/>
                          <a:pt x="339307" y="4171"/>
                        </a:cubicBezTo>
                        <a:cubicBezTo>
                          <a:pt x="340046" y="16187"/>
                          <a:pt x="340665" y="27803"/>
                          <a:pt x="341184" y="39140"/>
                        </a:cubicBezTo>
                        <a:cubicBezTo>
                          <a:pt x="332561" y="110454"/>
                          <a:pt x="312542" y="170233"/>
                          <a:pt x="279270" y="215201"/>
                        </a:cubicBezTo>
                        <a:cubicBezTo>
                          <a:pt x="262065" y="238453"/>
                          <a:pt x="243603" y="253283"/>
                          <a:pt x="224981" y="263143"/>
                        </a:cubicBezTo>
                        <a:cubicBezTo>
                          <a:pt x="206039" y="265937"/>
                          <a:pt x="186559" y="267434"/>
                          <a:pt x="168616" y="267594"/>
                        </a:cubicBezTo>
                        <a:cubicBezTo>
                          <a:pt x="94188" y="268173"/>
                          <a:pt x="45507" y="268931"/>
                          <a:pt x="0" y="269190"/>
                        </a:cubicBezTo>
                        <a:cubicBezTo>
                          <a:pt x="20059" y="198635"/>
                          <a:pt x="33532" y="143128"/>
                          <a:pt x="55646" y="113229"/>
                        </a:cubicBezTo>
                        <a:close/>
                      </a:path>
                    </a:pathLst>
                  </a:custGeom>
                  <a:solidFill>
                    <a:srgbClr val="000000"/>
                  </a:solidFill>
                  <a:ln w="1995" cap="flat">
                    <a:noFill/>
                    <a:prstDash val="solid"/>
                    <a:miter/>
                  </a:ln>
                </p:spPr>
                <p:txBody>
                  <a:bodyPr rtlCol="0" anchor="ctr"/>
                  <a:lstStyle/>
                  <a:p>
                    <a:endParaRPr lang="zh-CN" altLang="en-US"/>
                  </a:p>
                </p:txBody>
              </p:sp>
              <p:sp>
                <p:nvSpPr>
                  <p:cNvPr id="2223" name="任意多边形 162"/>
                  <p:cNvSpPr/>
                  <p:nvPr/>
                </p:nvSpPr>
                <p:spPr>
                  <a:xfrm>
                    <a:off x="5561730" y="2156098"/>
                    <a:ext cx="284854" cy="511218"/>
                  </a:xfrm>
                  <a:custGeom>
                    <a:avLst/>
                    <a:gdLst>
                      <a:gd name="connsiteX0" fmla="*/ 48441 w 284854"/>
                      <a:gd name="connsiteY0" fmla="*/ 151551 h 511218"/>
                      <a:gd name="connsiteX1" fmla="*/ 119297 w 284854"/>
                      <a:gd name="connsiteY1" fmla="*/ 22654 h 511218"/>
                      <a:gd name="connsiteX2" fmla="*/ 210690 w 284854"/>
                      <a:gd name="connsiteY2" fmla="*/ 0 h 511218"/>
                      <a:gd name="connsiteX3" fmla="*/ 264620 w 284854"/>
                      <a:gd name="connsiteY3" fmla="*/ 210411 h 511218"/>
                      <a:gd name="connsiteX4" fmla="*/ 225679 w 284854"/>
                      <a:gd name="connsiteY4" fmla="*/ 219652 h 511218"/>
                      <a:gd name="connsiteX5" fmla="*/ 164165 w 284854"/>
                      <a:gd name="connsiteY5" fmla="*/ 511216 h 511218"/>
                      <a:gd name="connsiteX6" fmla="*/ 0 w 284854"/>
                      <a:gd name="connsiteY6" fmla="*/ 478902 h 511218"/>
                      <a:gd name="connsiteX7" fmla="*/ 48441 w 284854"/>
                      <a:gd name="connsiteY7" fmla="*/ 151551 h 5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854" h="511218">
                        <a:moveTo>
                          <a:pt x="48441" y="151551"/>
                        </a:moveTo>
                        <a:cubicBezTo>
                          <a:pt x="68720" y="60377"/>
                          <a:pt x="85386" y="42992"/>
                          <a:pt x="119297" y="22654"/>
                        </a:cubicBezTo>
                        <a:cubicBezTo>
                          <a:pt x="145423" y="6986"/>
                          <a:pt x="183066" y="5050"/>
                          <a:pt x="210690" y="0"/>
                        </a:cubicBezTo>
                        <a:cubicBezTo>
                          <a:pt x="327951" y="39479"/>
                          <a:pt x="273222" y="192946"/>
                          <a:pt x="264620" y="210411"/>
                        </a:cubicBezTo>
                        <a:cubicBezTo>
                          <a:pt x="235200" y="206518"/>
                          <a:pt x="225679" y="219652"/>
                          <a:pt x="225679" y="219652"/>
                        </a:cubicBezTo>
                        <a:cubicBezTo>
                          <a:pt x="201289" y="338529"/>
                          <a:pt x="172388" y="475230"/>
                          <a:pt x="164165" y="511216"/>
                        </a:cubicBezTo>
                        <a:cubicBezTo>
                          <a:pt x="149375" y="511516"/>
                          <a:pt x="7305" y="481278"/>
                          <a:pt x="0" y="478902"/>
                        </a:cubicBezTo>
                        <a:cubicBezTo>
                          <a:pt x="6487" y="426709"/>
                          <a:pt x="32953" y="221248"/>
                          <a:pt x="48441" y="151551"/>
                        </a:cubicBezTo>
                        <a:close/>
                      </a:path>
                    </a:pathLst>
                  </a:custGeom>
                  <a:solidFill>
                    <a:srgbClr val="FFC19F"/>
                  </a:solidFill>
                  <a:ln w="1995" cap="flat">
                    <a:noFill/>
                    <a:prstDash val="solid"/>
                    <a:miter/>
                  </a:ln>
                </p:spPr>
                <p:txBody>
                  <a:bodyPr rtlCol="0" anchor="ctr"/>
                  <a:lstStyle/>
                  <a:p>
                    <a:endParaRPr lang="zh-CN" altLang="en-US"/>
                  </a:p>
                </p:txBody>
              </p:sp>
              <p:sp>
                <p:nvSpPr>
                  <p:cNvPr id="2224" name="任意多边形 163"/>
                  <p:cNvSpPr/>
                  <p:nvPr/>
                </p:nvSpPr>
                <p:spPr>
                  <a:xfrm>
                    <a:off x="5540314" y="2614841"/>
                    <a:ext cx="211109" cy="121860"/>
                  </a:xfrm>
                  <a:custGeom>
                    <a:avLst/>
                    <a:gdLst>
                      <a:gd name="connsiteX0" fmla="*/ 201489 w 211109"/>
                      <a:gd name="connsiteY0" fmla="*/ 120793 h 121860"/>
                      <a:gd name="connsiteX1" fmla="*/ 3952 w 211109"/>
                      <a:gd name="connsiteY1" fmla="*/ 117061 h 121860"/>
                      <a:gd name="connsiteX2" fmla="*/ 0 w 211109"/>
                      <a:gd name="connsiteY2" fmla="*/ 0 h 121860"/>
                      <a:gd name="connsiteX3" fmla="*/ 211109 w 211109"/>
                      <a:gd name="connsiteY3" fmla="*/ 14710 h 121860"/>
                      <a:gd name="connsiteX4" fmla="*/ 201489 w 211109"/>
                      <a:gd name="connsiteY4" fmla="*/ 120793 h 12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121860">
                        <a:moveTo>
                          <a:pt x="201489" y="120793"/>
                        </a:moveTo>
                        <a:cubicBezTo>
                          <a:pt x="201149" y="123568"/>
                          <a:pt x="4371" y="120434"/>
                          <a:pt x="3952" y="117061"/>
                        </a:cubicBezTo>
                        <a:cubicBezTo>
                          <a:pt x="319" y="87701"/>
                          <a:pt x="1517" y="17025"/>
                          <a:pt x="0" y="0"/>
                        </a:cubicBezTo>
                        <a:lnTo>
                          <a:pt x="211109" y="14710"/>
                        </a:lnTo>
                        <a:cubicBezTo>
                          <a:pt x="207297" y="46425"/>
                          <a:pt x="203964" y="100715"/>
                          <a:pt x="201489" y="120793"/>
                        </a:cubicBezTo>
                        <a:close/>
                      </a:path>
                    </a:pathLst>
                  </a:custGeom>
                  <a:solidFill>
                    <a:srgbClr val="F9E9A7"/>
                  </a:solidFill>
                  <a:ln w="1995" cap="flat">
                    <a:noFill/>
                    <a:prstDash val="solid"/>
                    <a:miter/>
                  </a:ln>
                </p:spPr>
                <p:txBody>
                  <a:bodyPr rtlCol="0" anchor="ctr"/>
                  <a:lstStyle/>
                  <a:p>
                    <a:endParaRPr lang="zh-CN" altLang="en-US"/>
                  </a:p>
                </p:txBody>
              </p:sp>
              <p:grpSp>
                <p:nvGrpSpPr>
                  <p:cNvPr id="2225" name="组合 2224"/>
                  <p:cNvGrpSpPr/>
                  <p:nvPr/>
                </p:nvGrpSpPr>
                <p:grpSpPr>
                  <a:xfrm>
                    <a:off x="5338228" y="2669595"/>
                    <a:ext cx="430639" cy="204429"/>
                    <a:chOff x="5338228" y="2669595"/>
                    <a:chExt cx="430639" cy="204429"/>
                  </a:xfrm>
                </p:grpSpPr>
                <p:sp>
                  <p:nvSpPr>
                    <p:cNvPr id="2286" name="任意多边形 165"/>
                    <p:cNvSpPr/>
                    <p:nvPr/>
                  </p:nvSpPr>
                  <p:spPr>
                    <a:xfrm>
                      <a:off x="5338228" y="2669595"/>
                      <a:ext cx="430639" cy="204410"/>
                    </a:xfrm>
                    <a:custGeom>
                      <a:avLst/>
                      <a:gdLst>
                        <a:gd name="connsiteX0" fmla="*/ 183484 w 430639"/>
                        <a:gd name="connsiteY0" fmla="*/ 44923 h 204410"/>
                        <a:gd name="connsiteX1" fmla="*/ 192146 w 430639"/>
                        <a:gd name="connsiteY1" fmla="*/ 9515 h 204410"/>
                        <a:gd name="connsiteX2" fmla="*/ 280426 w 430639"/>
                        <a:gd name="connsiteY2" fmla="*/ 12649 h 204410"/>
                        <a:gd name="connsiteX3" fmla="*/ 281484 w 430639"/>
                        <a:gd name="connsiteY3" fmla="*/ 26760 h 204410"/>
                        <a:gd name="connsiteX4" fmla="*/ 327430 w 430639"/>
                        <a:gd name="connsiteY4" fmla="*/ 20732 h 204410"/>
                        <a:gd name="connsiteX5" fmla="*/ 416109 w 430639"/>
                        <a:gd name="connsiteY5" fmla="*/ 2490 h 204410"/>
                        <a:gd name="connsiteX6" fmla="*/ 430639 w 430639"/>
                        <a:gd name="connsiteY6" fmla="*/ 126816 h 204410"/>
                        <a:gd name="connsiteX7" fmla="*/ 2473 w 430639"/>
                        <a:gd name="connsiteY7" fmla="*/ 192981 h 204410"/>
                        <a:gd name="connsiteX8" fmla="*/ 183484 w 430639"/>
                        <a:gd name="connsiteY8" fmla="*/ 44923 h 20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39" h="204410">
                          <a:moveTo>
                            <a:pt x="183484" y="44923"/>
                          </a:moveTo>
                          <a:cubicBezTo>
                            <a:pt x="185021" y="34704"/>
                            <a:pt x="189152" y="21511"/>
                            <a:pt x="192146" y="9515"/>
                          </a:cubicBezTo>
                          <a:cubicBezTo>
                            <a:pt x="194362" y="633"/>
                            <a:pt x="277791" y="-7789"/>
                            <a:pt x="280426" y="12649"/>
                          </a:cubicBezTo>
                          <a:cubicBezTo>
                            <a:pt x="281105" y="17878"/>
                            <a:pt x="281424" y="22529"/>
                            <a:pt x="281484" y="26760"/>
                          </a:cubicBezTo>
                          <a:cubicBezTo>
                            <a:pt x="295755" y="25223"/>
                            <a:pt x="311183" y="23247"/>
                            <a:pt x="327430" y="20732"/>
                          </a:cubicBezTo>
                          <a:cubicBezTo>
                            <a:pt x="362758" y="15264"/>
                            <a:pt x="394214" y="8657"/>
                            <a:pt x="416109" y="2490"/>
                          </a:cubicBezTo>
                          <a:cubicBezTo>
                            <a:pt x="421358" y="34664"/>
                            <a:pt x="425110" y="91009"/>
                            <a:pt x="430639" y="126816"/>
                          </a:cubicBezTo>
                          <a:cubicBezTo>
                            <a:pt x="430639" y="126816"/>
                            <a:pt x="67341" y="239985"/>
                            <a:pt x="2473" y="192981"/>
                          </a:cubicBezTo>
                          <a:cubicBezTo>
                            <a:pt x="-15809" y="179728"/>
                            <a:pt x="69537" y="101328"/>
                            <a:pt x="183484" y="44923"/>
                          </a:cubicBezTo>
                          <a:close/>
                        </a:path>
                      </a:pathLst>
                    </a:custGeom>
                    <a:solidFill>
                      <a:srgbClr val="F44D19"/>
                    </a:solidFill>
                    <a:ln w="1995" cap="flat">
                      <a:noFill/>
                      <a:prstDash val="solid"/>
                      <a:miter/>
                    </a:ln>
                  </p:spPr>
                  <p:txBody>
                    <a:bodyPr rtlCol="0" anchor="ctr"/>
                    <a:lstStyle/>
                    <a:p>
                      <a:endParaRPr lang="zh-CN" altLang="en-US"/>
                    </a:p>
                  </p:txBody>
                </p:sp>
                <p:sp>
                  <p:nvSpPr>
                    <p:cNvPr id="2287" name="任意多边形 166"/>
                    <p:cNvSpPr/>
                    <p:nvPr/>
                  </p:nvSpPr>
                  <p:spPr>
                    <a:xfrm>
                      <a:off x="5338255" y="2773917"/>
                      <a:ext cx="430612" cy="100108"/>
                    </a:xfrm>
                    <a:custGeom>
                      <a:avLst/>
                      <a:gdLst>
                        <a:gd name="connsiteX0" fmla="*/ 427639 w 430612"/>
                        <a:gd name="connsiteY0" fmla="*/ 0 h 100108"/>
                        <a:gd name="connsiteX1" fmla="*/ 430613 w 430612"/>
                        <a:gd name="connsiteY1" fmla="*/ 22514 h 100108"/>
                        <a:gd name="connsiteX2" fmla="*/ 2447 w 430612"/>
                        <a:gd name="connsiteY2" fmla="*/ 88679 h 100108"/>
                        <a:gd name="connsiteX3" fmla="*/ 710 w 430612"/>
                        <a:gd name="connsiteY3" fmla="*/ 79418 h 100108"/>
                        <a:gd name="connsiteX4" fmla="*/ 427639 w 430612"/>
                        <a:gd name="connsiteY4" fmla="*/ 0 h 10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12" h="100108">
                          <a:moveTo>
                            <a:pt x="427639" y="0"/>
                          </a:moveTo>
                          <a:cubicBezTo>
                            <a:pt x="428577" y="7984"/>
                            <a:pt x="429555" y="15688"/>
                            <a:pt x="430613" y="22514"/>
                          </a:cubicBezTo>
                          <a:cubicBezTo>
                            <a:pt x="430613" y="22514"/>
                            <a:pt x="67314" y="135683"/>
                            <a:pt x="2447" y="88679"/>
                          </a:cubicBezTo>
                          <a:cubicBezTo>
                            <a:pt x="-128" y="86823"/>
                            <a:pt x="-607" y="83629"/>
                            <a:pt x="710" y="79418"/>
                          </a:cubicBezTo>
                          <a:cubicBezTo>
                            <a:pt x="105816" y="89617"/>
                            <a:pt x="337124" y="26386"/>
                            <a:pt x="427639" y="0"/>
                          </a:cubicBezTo>
                          <a:close/>
                        </a:path>
                      </a:pathLst>
                    </a:custGeom>
                    <a:solidFill>
                      <a:srgbClr val="B22909"/>
                    </a:solidFill>
                    <a:ln w="1995" cap="flat">
                      <a:noFill/>
                      <a:prstDash val="solid"/>
                      <a:miter/>
                    </a:ln>
                  </p:spPr>
                  <p:txBody>
                    <a:bodyPr rtlCol="0" anchor="ctr"/>
                    <a:lstStyle/>
                    <a:p>
                      <a:endParaRPr lang="zh-CN" altLang="en-US"/>
                    </a:p>
                  </p:txBody>
                </p:sp>
                <p:sp>
                  <p:nvSpPr>
                    <p:cNvPr id="2288" name="任意多边形 167"/>
                    <p:cNvSpPr/>
                    <p:nvPr/>
                  </p:nvSpPr>
                  <p:spPr>
                    <a:xfrm>
                      <a:off x="5435273" y="2715340"/>
                      <a:ext cx="123680" cy="61696"/>
                    </a:xfrm>
                    <a:custGeom>
                      <a:avLst/>
                      <a:gdLst>
                        <a:gd name="connsiteX0" fmla="*/ 114661 w 123680"/>
                        <a:gd name="connsiteY0" fmla="*/ 27280 h 61696"/>
                        <a:gd name="connsiteX1" fmla="*/ 119251 w 123680"/>
                        <a:gd name="connsiteY1" fmla="*/ 28837 h 61696"/>
                        <a:gd name="connsiteX2" fmla="*/ 122066 w 123680"/>
                        <a:gd name="connsiteY2" fmla="*/ 27460 h 61696"/>
                        <a:gd name="connsiteX3" fmla="*/ 122225 w 123680"/>
                        <a:gd name="connsiteY3" fmla="*/ 20055 h 61696"/>
                        <a:gd name="connsiteX4" fmla="*/ 58216 w 123680"/>
                        <a:gd name="connsiteY4" fmla="*/ 2810 h 61696"/>
                        <a:gd name="connsiteX5" fmla="*/ 54983 w 123680"/>
                        <a:gd name="connsiteY5" fmla="*/ 9477 h 61696"/>
                        <a:gd name="connsiteX6" fmla="*/ 61649 w 123680"/>
                        <a:gd name="connsiteY6" fmla="*/ 12710 h 61696"/>
                        <a:gd name="connsiteX7" fmla="*/ 114661 w 123680"/>
                        <a:gd name="connsiteY7" fmla="*/ 27280 h 61696"/>
                        <a:gd name="connsiteX8" fmla="*/ 89891 w 123680"/>
                        <a:gd name="connsiteY8" fmla="*/ 43048 h 61696"/>
                        <a:gd name="connsiteX9" fmla="*/ 94043 w 123680"/>
                        <a:gd name="connsiteY9" fmla="*/ 44206 h 61696"/>
                        <a:gd name="connsiteX10" fmla="*/ 97256 w 123680"/>
                        <a:gd name="connsiteY10" fmla="*/ 42390 h 61696"/>
                        <a:gd name="connsiteX11" fmla="*/ 96598 w 123680"/>
                        <a:gd name="connsiteY11" fmla="*/ 35005 h 61696"/>
                        <a:gd name="connsiteX12" fmla="*/ 32229 w 123680"/>
                        <a:gd name="connsiteY12" fmla="*/ 18997 h 61696"/>
                        <a:gd name="connsiteX13" fmla="*/ 28337 w 123680"/>
                        <a:gd name="connsiteY13" fmla="*/ 25284 h 61696"/>
                        <a:gd name="connsiteX14" fmla="*/ 34624 w 123680"/>
                        <a:gd name="connsiteY14" fmla="*/ 29177 h 61696"/>
                        <a:gd name="connsiteX15" fmla="*/ 89891 w 123680"/>
                        <a:gd name="connsiteY15" fmla="*/ 43048 h 61696"/>
                        <a:gd name="connsiteX16" fmla="*/ 214 w 123680"/>
                        <a:gd name="connsiteY16" fmla="*/ 43527 h 61696"/>
                        <a:gd name="connsiteX17" fmla="*/ 6721 w 123680"/>
                        <a:gd name="connsiteY17" fmla="*/ 47060 h 61696"/>
                        <a:gd name="connsiteX18" fmla="*/ 64264 w 123680"/>
                        <a:gd name="connsiteY18" fmla="*/ 60612 h 61696"/>
                        <a:gd name="connsiteX19" fmla="*/ 68256 w 123680"/>
                        <a:gd name="connsiteY19" fmla="*/ 61630 h 61696"/>
                        <a:gd name="connsiteX20" fmla="*/ 71609 w 123680"/>
                        <a:gd name="connsiteY20" fmla="*/ 59654 h 61696"/>
                        <a:gd name="connsiteX21" fmla="*/ 70671 w 123680"/>
                        <a:gd name="connsiteY21" fmla="*/ 52309 h 61696"/>
                        <a:gd name="connsiteX22" fmla="*/ 3767 w 123680"/>
                        <a:gd name="connsiteY22" fmla="*/ 37020 h 61696"/>
                        <a:gd name="connsiteX23" fmla="*/ 214 w 123680"/>
                        <a:gd name="connsiteY23" fmla="*/ 43527 h 6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80" h="61696">
                          <a:moveTo>
                            <a:pt x="114661" y="27280"/>
                          </a:moveTo>
                          <a:cubicBezTo>
                            <a:pt x="115898" y="28578"/>
                            <a:pt x="117615" y="29097"/>
                            <a:pt x="119251" y="28837"/>
                          </a:cubicBezTo>
                          <a:cubicBezTo>
                            <a:pt x="120269" y="28678"/>
                            <a:pt x="121267" y="28218"/>
                            <a:pt x="122066" y="27460"/>
                          </a:cubicBezTo>
                          <a:cubicBezTo>
                            <a:pt x="124162" y="25464"/>
                            <a:pt x="124221" y="22151"/>
                            <a:pt x="122225" y="20055"/>
                          </a:cubicBezTo>
                          <a:cubicBezTo>
                            <a:pt x="105559" y="2631"/>
                            <a:pt x="79253" y="-4415"/>
                            <a:pt x="58216" y="2810"/>
                          </a:cubicBezTo>
                          <a:cubicBezTo>
                            <a:pt x="55482" y="3768"/>
                            <a:pt x="54045" y="6742"/>
                            <a:pt x="54983" y="9477"/>
                          </a:cubicBezTo>
                          <a:cubicBezTo>
                            <a:pt x="55921" y="12211"/>
                            <a:pt x="58875" y="13608"/>
                            <a:pt x="61649" y="12710"/>
                          </a:cubicBezTo>
                          <a:cubicBezTo>
                            <a:pt x="78914" y="6622"/>
                            <a:pt x="100729" y="12710"/>
                            <a:pt x="114661" y="27280"/>
                          </a:cubicBezTo>
                          <a:close/>
                          <a:moveTo>
                            <a:pt x="89891" y="43048"/>
                          </a:moveTo>
                          <a:cubicBezTo>
                            <a:pt x="91089" y="44046"/>
                            <a:pt x="92606" y="44425"/>
                            <a:pt x="94043" y="44206"/>
                          </a:cubicBezTo>
                          <a:cubicBezTo>
                            <a:pt x="95260" y="44026"/>
                            <a:pt x="96418" y="43407"/>
                            <a:pt x="97256" y="42390"/>
                          </a:cubicBezTo>
                          <a:cubicBezTo>
                            <a:pt x="99113" y="40174"/>
                            <a:pt x="98813" y="36861"/>
                            <a:pt x="96598" y="35005"/>
                          </a:cubicBezTo>
                          <a:cubicBezTo>
                            <a:pt x="78115" y="19536"/>
                            <a:pt x="54643" y="13648"/>
                            <a:pt x="32229" y="18997"/>
                          </a:cubicBezTo>
                          <a:cubicBezTo>
                            <a:pt x="29415" y="19656"/>
                            <a:pt x="27678" y="22470"/>
                            <a:pt x="28337" y="25284"/>
                          </a:cubicBezTo>
                          <a:cubicBezTo>
                            <a:pt x="28996" y="28099"/>
                            <a:pt x="31870" y="30035"/>
                            <a:pt x="34624" y="29177"/>
                          </a:cubicBezTo>
                          <a:cubicBezTo>
                            <a:pt x="45921" y="26522"/>
                            <a:pt x="68076" y="24805"/>
                            <a:pt x="89891" y="43048"/>
                          </a:cubicBezTo>
                          <a:close/>
                          <a:moveTo>
                            <a:pt x="214" y="43527"/>
                          </a:moveTo>
                          <a:cubicBezTo>
                            <a:pt x="1033" y="46302"/>
                            <a:pt x="3867" y="47958"/>
                            <a:pt x="6721" y="47060"/>
                          </a:cubicBezTo>
                          <a:cubicBezTo>
                            <a:pt x="23627" y="41811"/>
                            <a:pt x="47398" y="47619"/>
                            <a:pt x="64264" y="60612"/>
                          </a:cubicBezTo>
                          <a:cubicBezTo>
                            <a:pt x="65441" y="61530"/>
                            <a:pt x="66898" y="61850"/>
                            <a:pt x="68256" y="61630"/>
                          </a:cubicBezTo>
                          <a:cubicBezTo>
                            <a:pt x="69533" y="61431"/>
                            <a:pt x="70751" y="60752"/>
                            <a:pt x="71609" y="59654"/>
                          </a:cubicBezTo>
                          <a:cubicBezTo>
                            <a:pt x="73385" y="57359"/>
                            <a:pt x="72946" y="54086"/>
                            <a:pt x="70671" y="52309"/>
                          </a:cubicBezTo>
                          <a:cubicBezTo>
                            <a:pt x="51310" y="37400"/>
                            <a:pt x="23846" y="31053"/>
                            <a:pt x="3767" y="37020"/>
                          </a:cubicBezTo>
                          <a:cubicBezTo>
                            <a:pt x="993" y="37839"/>
                            <a:pt x="-604" y="40753"/>
                            <a:pt x="214" y="43527"/>
                          </a:cubicBezTo>
                          <a:close/>
                        </a:path>
                      </a:pathLst>
                    </a:custGeom>
                    <a:solidFill>
                      <a:srgbClr val="D3DAE5"/>
                    </a:solidFill>
                    <a:ln w="1995" cap="flat">
                      <a:noFill/>
                      <a:prstDash val="solid"/>
                      <a:miter/>
                    </a:ln>
                  </p:spPr>
                  <p:txBody>
                    <a:bodyPr rtlCol="0" anchor="ctr"/>
                    <a:lstStyle/>
                    <a:p>
                      <a:endParaRPr lang="zh-CN" altLang="en-US"/>
                    </a:p>
                  </p:txBody>
                </p:sp>
              </p:grpSp>
              <p:sp>
                <p:nvSpPr>
                  <p:cNvPr id="2226" name="任意多边形 168"/>
                  <p:cNvSpPr/>
                  <p:nvPr/>
                </p:nvSpPr>
                <p:spPr>
                  <a:xfrm>
                    <a:off x="5651551" y="2096228"/>
                    <a:ext cx="453800" cy="283533"/>
                  </a:xfrm>
                  <a:custGeom>
                    <a:avLst/>
                    <a:gdLst>
                      <a:gd name="connsiteX0" fmla="*/ 161985 w 453800"/>
                      <a:gd name="connsiteY0" fmla="*/ 283534 h 283533"/>
                      <a:gd name="connsiteX1" fmla="*/ 133942 w 453800"/>
                      <a:gd name="connsiteY1" fmla="*/ 94819 h 283533"/>
                      <a:gd name="connsiteX2" fmla="*/ 1373 w 453800"/>
                      <a:gd name="connsiteY2" fmla="*/ 103841 h 283533"/>
                      <a:gd name="connsiteX3" fmla="*/ 241263 w 453800"/>
                      <a:gd name="connsiteY3" fmla="*/ 2468 h 283533"/>
                      <a:gd name="connsiteX4" fmla="*/ 447681 w 453800"/>
                      <a:gd name="connsiteY4" fmla="*/ 11130 h 283533"/>
                      <a:gd name="connsiteX5" fmla="*/ 414090 w 453800"/>
                      <a:gd name="connsiteY5" fmla="*/ 242937 h 283533"/>
                      <a:gd name="connsiteX6" fmla="*/ 285932 w 453800"/>
                      <a:gd name="connsiteY6" fmla="*/ 280161 h 283533"/>
                      <a:gd name="connsiteX7" fmla="*/ 161985 w 453800"/>
                      <a:gd name="connsiteY7" fmla="*/ 283534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00" h="283533">
                        <a:moveTo>
                          <a:pt x="161985" y="283534"/>
                        </a:moveTo>
                        <a:cubicBezTo>
                          <a:pt x="186854" y="196731"/>
                          <a:pt x="172663" y="127652"/>
                          <a:pt x="133942" y="94819"/>
                        </a:cubicBezTo>
                        <a:cubicBezTo>
                          <a:pt x="90950" y="58373"/>
                          <a:pt x="30373" y="72624"/>
                          <a:pt x="1373" y="103841"/>
                        </a:cubicBezTo>
                        <a:cubicBezTo>
                          <a:pt x="-11800" y="78093"/>
                          <a:pt x="69973" y="49112"/>
                          <a:pt x="241263" y="2468"/>
                        </a:cubicBezTo>
                        <a:cubicBezTo>
                          <a:pt x="269026" y="-5097"/>
                          <a:pt x="390379" y="6739"/>
                          <a:pt x="447681" y="11130"/>
                        </a:cubicBezTo>
                        <a:cubicBezTo>
                          <a:pt x="457541" y="115078"/>
                          <a:pt x="461014" y="194476"/>
                          <a:pt x="414090" y="242937"/>
                        </a:cubicBezTo>
                        <a:cubicBezTo>
                          <a:pt x="387225" y="270680"/>
                          <a:pt x="331179" y="278265"/>
                          <a:pt x="285932" y="280161"/>
                        </a:cubicBezTo>
                        <a:cubicBezTo>
                          <a:pt x="238888" y="282137"/>
                          <a:pt x="214078" y="282296"/>
                          <a:pt x="161985" y="283534"/>
                        </a:cubicBezTo>
                        <a:close/>
                      </a:path>
                    </a:pathLst>
                  </a:custGeom>
                  <a:solidFill>
                    <a:srgbClr val="2A535E"/>
                  </a:solidFill>
                  <a:ln w="1995" cap="flat">
                    <a:noFill/>
                    <a:prstDash val="solid"/>
                    <a:miter/>
                  </a:ln>
                </p:spPr>
                <p:txBody>
                  <a:bodyPr rtlCol="0" anchor="ctr"/>
                  <a:lstStyle/>
                  <a:p>
                    <a:endParaRPr lang="zh-CN" altLang="en-US"/>
                  </a:p>
                </p:txBody>
              </p:sp>
              <p:sp>
                <p:nvSpPr>
                  <p:cNvPr id="2227" name="任意多边形 169"/>
                  <p:cNvSpPr/>
                  <p:nvPr/>
                </p:nvSpPr>
                <p:spPr>
                  <a:xfrm>
                    <a:off x="5810205" y="2015325"/>
                    <a:ext cx="306224" cy="167089"/>
                  </a:xfrm>
                  <a:custGeom>
                    <a:avLst/>
                    <a:gdLst>
                      <a:gd name="connsiteX0" fmla="*/ 118 w 306224"/>
                      <a:gd name="connsiteY0" fmla="*/ 97441 h 167089"/>
                      <a:gd name="connsiteX1" fmla="*/ 200329 w 306224"/>
                      <a:gd name="connsiteY1" fmla="*/ 140573 h 167089"/>
                      <a:gd name="connsiteX2" fmla="*/ 306173 w 306224"/>
                      <a:gd name="connsiteY2" fmla="*/ 143028 h 167089"/>
                      <a:gd name="connsiteX3" fmla="*/ 291244 w 306224"/>
                      <a:gd name="connsiteY3" fmla="*/ 0 h 167089"/>
                      <a:gd name="connsiteX4" fmla="*/ 118 w 306224"/>
                      <a:gd name="connsiteY4" fmla="*/ 97441 h 16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24" h="167089">
                        <a:moveTo>
                          <a:pt x="118" y="97441"/>
                        </a:moveTo>
                        <a:cubicBezTo>
                          <a:pt x="87739" y="78779"/>
                          <a:pt x="148675" y="92052"/>
                          <a:pt x="200329" y="140573"/>
                        </a:cubicBezTo>
                        <a:cubicBezTo>
                          <a:pt x="236096" y="174184"/>
                          <a:pt x="308429" y="176759"/>
                          <a:pt x="306173" y="143028"/>
                        </a:cubicBezTo>
                        <a:cubicBezTo>
                          <a:pt x="303818" y="107680"/>
                          <a:pt x="292960" y="27743"/>
                          <a:pt x="291244" y="0"/>
                        </a:cubicBezTo>
                        <a:cubicBezTo>
                          <a:pt x="242184" y="0"/>
                          <a:pt x="-6189" y="29580"/>
                          <a:pt x="118" y="97441"/>
                        </a:cubicBezTo>
                        <a:close/>
                      </a:path>
                    </a:pathLst>
                  </a:custGeom>
                  <a:solidFill>
                    <a:srgbClr val="F95006"/>
                  </a:solidFill>
                  <a:ln w="1995" cap="flat">
                    <a:noFill/>
                    <a:prstDash val="solid"/>
                    <a:miter/>
                  </a:ln>
                </p:spPr>
                <p:txBody>
                  <a:bodyPr rtlCol="0" anchor="ctr"/>
                  <a:lstStyle/>
                  <a:p>
                    <a:endParaRPr lang="zh-CN" altLang="en-US"/>
                  </a:p>
                </p:txBody>
              </p:sp>
              <p:sp>
                <p:nvSpPr>
                  <p:cNvPr id="2228" name="任意多边形 170"/>
                  <p:cNvSpPr/>
                  <p:nvPr/>
                </p:nvSpPr>
                <p:spPr>
                  <a:xfrm>
                    <a:off x="5992610" y="1550215"/>
                    <a:ext cx="257295" cy="371643"/>
                  </a:xfrm>
                  <a:custGeom>
                    <a:avLst/>
                    <a:gdLst>
                      <a:gd name="connsiteX0" fmla="*/ 91074 w 257295"/>
                      <a:gd name="connsiteY0" fmla="*/ 25747 h 371643"/>
                      <a:gd name="connsiteX1" fmla="*/ 257295 w 257295"/>
                      <a:gd name="connsiteY1" fmla="*/ 263003 h 371643"/>
                      <a:gd name="connsiteX2" fmla="*/ 39499 w 257295"/>
                      <a:gd name="connsiteY2" fmla="*/ 371641 h 371643"/>
                      <a:gd name="connsiteX3" fmla="*/ 0 w 257295"/>
                      <a:gd name="connsiteY3" fmla="*/ 0 h 371643"/>
                      <a:gd name="connsiteX4" fmla="*/ 91074 w 257295"/>
                      <a:gd name="connsiteY4" fmla="*/ 25747 h 37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5" h="371643">
                        <a:moveTo>
                          <a:pt x="91074" y="25747"/>
                        </a:moveTo>
                        <a:cubicBezTo>
                          <a:pt x="122829" y="44110"/>
                          <a:pt x="163247" y="125244"/>
                          <a:pt x="257295" y="263003"/>
                        </a:cubicBezTo>
                        <a:cubicBezTo>
                          <a:pt x="203465" y="312382"/>
                          <a:pt x="45328" y="372060"/>
                          <a:pt x="39499" y="371641"/>
                        </a:cubicBezTo>
                        <a:cubicBezTo>
                          <a:pt x="-13712" y="280827"/>
                          <a:pt x="4471" y="2435"/>
                          <a:pt x="0" y="0"/>
                        </a:cubicBezTo>
                        <a:cubicBezTo>
                          <a:pt x="19081" y="4351"/>
                          <a:pt x="74309" y="16067"/>
                          <a:pt x="91074" y="25747"/>
                        </a:cubicBezTo>
                        <a:close/>
                      </a:path>
                    </a:pathLst>
                  </a:custGeom>
                  <a:solidFill>
                    <a:srgbClr val="F95006"/>
                  </a:solidFill>
                  <a:ln w="1995" cap="flat">
                    <a:noFill/>
                    <a:prstDash val="solid"/>
                    <a:miter/>
                  </a:ln>
                </p:spPr>
                <p:txBody>
                  <a:bodyPr rtlCol="0" anchor="ctr"/>
                  <a:lstStyle/>
                  <a:p>
                    <a:endParaRPr lang="zh-CN" altLang="en-US"/>
                  </a:p>
                </p:txBody>
              </p:sp>
              <p:grpSp>
                <p:nvGrpSpPr>
                  <p:cNvPr id="2229" name="组合 2228"/>
                  <p:cNvGrpSpPr/>
                  <p:nvPr/>
                </p:nvGrpSpPr>
                <p:grpSpPr>
                  <a:xfrm>
                    <a:off x="5179311" y="1480896"/>
                    <a:ext cx="996621" cy="690332"/>
                    <a:chOff x="5179311" y="1480896"/>
                    <a:chExt cx="996621" cy="690332"/>
                  </a:xfrm>
                </p:grpSpPr>
                <p:grpSp>
                  <p:nvGrpSpPr>
                    <p:cNvPr id="2257" name="组合 2256"/>
                    <p:cNvGrpSpPr/>
                    <p:nvPr/>
                  </p:nvGrpSpPr>
                  <p:grpSpPr>
                    <a:xfrm>
                      <a:off x="5179311" y="1480896"/>
                      <a:ext cx="904373" cy="690332"/>
                      <a:chOff x="5179311" y="1480896"/>
                      <a:chExt cx="904373" cy="690332"/>
                    </a:xfrm>
                  </p:grpSpPr>
                  <p:grpSp>
                    <p:nvGrpSpPr>
                      <p:cNvPr id="2259" name="组合 2258"/>
                      <p:cNvGrpSpPr/>
                      <p:nvPr/>
                    </p:nvGrpSpPr>
                    <p:grpSpPr>
                      <a:xfrm>
                        <a:off x="5179311" y="1480896"/>
                        <a:ext cx="904373" cy="690332"/>
                        <a:chOff x="5179311" y="1480896"/>
                        <a:chExt cx="904373" cy="690332"/>
                      </a:xfrm>
                    </p:grpSpPr>
                    <p:grpSp>
                      <p:nvGrpSpPr>
                        <p:cNvPr id="2261" name="组合 2260"/>
                        <p:cNvGrpSpPr/>
                        <p:nvPr/>
                      </p:nvGrpSpPr>
                      <p:grpSpPr>
                        <a:xfrm>
                          <a:off x="5305492" y="1480896"/>
                          <a:ext cx="258833" cy="579277"/>
                          <a:chOff x="5305492" y="1480896"/>
                          <a:chExt cx="258833" cy="579277"/>
                        </a:xfrm>
                      </p:grpSpPr>
                      <p:sp>
                        <p:nvSpPr>
                          <p:cNvPr id="2284" name="任意多边形 175"/>
                          <p:cNvSpPr/>
                          <p:nvPr/>
                        </p:nvSpPr>
                        <p:spPr>
                          <a:xfrm>
                            <a:off x="5307535" y="1484629"/>
                            <a:ext cx="254634" cy="570495"/>
                          </a:xfrm>
                          <a:custGeom>
                            <a:avLst/>
                            <a:gdLst>
                              <a:gd name="connsiteX0" fmla="*/ 52827 w 254634"/>
                              <a:gd name="connsiteY0" fmla="*/ 570495 h 570495"/>
                              <a:gd name="connsiteX1" fmla="*/ 1232 w 254634"/>
                              <a:gd name="connsiteY1" fmla="*/ 0 h 570495"/>
                              <a:gd name="connsiteX2" fmla="*/ 254635 w 254634"/>
                              <a:gd name="connsiteY2" fmla="*/ 277893 h 570495"/>
                              <a:gd name="connsiteX3" fmla="*/ 52827 w 254634"/>
                              <a:gd name="connsiteY3" fmla="*/ 570495 h 570495"/>
                            </a:gdLst>
                            <a:ahLst/>
                            <a:cxnLst>
                              <a:cxn ang="0">
                                <a:pos x="connsiteX0" y="connsiteY0"/>
                              </a:cxn>
                              <a:cxn ang="0">
                                <a:pos x="connsiteX1" y="connsiteY1"/>
                              </a:cxn>
                              <a:cxn ang="0">
                                <a:pos x="connsiteX2" y="connsiteY2"/>
                              </a:cxn>
                              <a:cxn ang="0">
                                <a:pos x="connsiteX3" y="connsiteY3"/>
                              </a:cxn>
                            </a:cxnLst>
                            <a:rect l="l" t="t" r="r" b="b"/>
                            <a:pathLst>
                              <a:path w="254634" h="570495">
                                <a:moveTo>
                                  <a:pt x="52827" y="570495"/>
                                </a:moveTo>
                                <a:cubicBezTo>
                                  <a:pt x="31889" y="499061"/>
                                  <a:pt x="-7451" y="32035"/>
                                  <a:pt x="1232" y="0"/>
                                </a:cubicBezTo>
                                <a:cubicBezTo>
                                  <a:pt x="78215" y="58341"/>
                                  <a:pt x="249804" y="85845"/>
                                  <a:pt x="254635" y="277893"/>
                                </a:cubicBezTo>
                                <a:lnTo>
                                  <a:pt x="52827" y="570495"/>
                                </a:lnTo>
                                <a:close/>
                              </a:path>
                            </a:pathLst>
                          </a:custGeom>
                          <a:solidFill>
                            <a:srgbClr val="FFFFFF"/>
                          </a:solidFill>
                          <a:ln w="1995" cap="flat">
                            <a:noFill/>
                            <a:prstDash val="solid"/>
                            <a:miter/>
                          </a:ln>
                        </p:spPr>
                        <p:txBody>
                          <a:bodyPr rtlCol="0" anchor="ctr"/>
                          <a:lstStyle/>
                          <a:p>
                            <a:endParaRPr lang="zh-CN" altLang="en-US"/>
                          </a:p>
                        </p:txBody>
                      </p:sp>
                      <p:sp>
                        <p:nvSpPr>
                          <p:cNvPr id="2285" name="任意多边形 176"/>
                          <p:cNvSpPr/>
                          <p:nvPr/>
                        </p:nvSpPr>
                        <p:spPr>
                          <a:xfrm>
                            <a:off x="5305492" y="1480896"/>
                            <a:ext cx="258833" cy="579277"/>
                          </a:xfrm>
                          <a:custGeom>
                            <a:avLst/>
                            <a:gdLst>
                              <a:gd name="connsiteX0" fmla="*/ 54031 w 258833"/>
                              <a:gd name="connsiteY0" fmla="*/ 579277 h 579277"/>
                              <a:gd name="connsiteX1" fmla="*/ 52734 w 258833"/>
                              <a:gd name="connsiteY1" fmla="*/ 574826 h 579277"/>
                              <a:gd name="connsiteX2" fmla="*/ 1139 w 258833"/>
                              <a:gd name="connsiteY2" fmla="*/ 3173 h 579277"/>
                              <a:gd name="connsiteX3" fmla="*/ 1978 w 258833"/>
                              <a:gd name="connsiteY3" fmla="*/ 0 h 579277"/>
                              <a:gd name="connsiteX4" fmla="*/ 4592 w 258833"/>
                              <a:gd name="connsiteY4" fmla="*/ 1976 h 579277"/>
                              <a:gd name="connsiteX5" fmla="*/ 72633 w 258833"/>
                              <a:gd name="connsiteY5" fmla="*/ 41256 h 579277"/>
                              <a:gd name="connsiteX6" fmla="*/ 258833 w 258833"/>
                              <a:gd name="connsiteY6" fmla="*/ 281406 h 579277"/>
                              <a:gd name="connsiteX7" fmla="*/ 54031 w 258833"/>
                              <a:gd name="connsiteY7" fmla="*/ 579277 h 579277"/>
                              <a:gd name="connsiteX8" fmla="*/ 4832 w 258833"/>
                              <a:gd name="connsiteY8" fmla="*/ 7624 h 579277"/>
                              <a:gd name="connsiteX9" fmla="*/ 55748 w 258833"/>
                              <a:gd name="connsiteY9" fmla="*/ 569058 h 579277"/>
                              <a:gd name="connsiteX10" fmla="*/ 254422 w 258833"/>
                              <a:gd name="connsiteY10" fmla="*/ 281366 h 579277"/>
                              <a:gd name="connsiteX11" fmla="*/ 70637 w 258833"/>
                              <a:gd name="connsiteY11" fmla="*/ 45188 h 579277"/>
                              <a:gd name="connsiteX12" fmla="*/ 4832 w 258833"/>
                              <a:gd name="connsiteY12" fmla="*/ 7624 h 57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833" h="579277">
                                <a:moveTo>
                                  <a:pt x="54031" y="579277"/>
                                </a:moveTo>
                                <a:lnTo>
                                  <a:pt x="52734" y="574826"/>
                                </a:lnTo>
                                <a:cubicBezTo>
                                  <a:pt x="30599" y="499301"/>
                                  <a:pt x="-7024" y="33232"/>
                                  <a:pt x="1139" y="3173"/>
                                </a:cubicBezTo>
                                <a:lnTo>
                                  <a:pt x="1978" y="0"/>
                                </a:lnTo>
                                <a:lnTo>
                                  <a:pt x="4592" y="1976"/>
                                </a:lnTo>
                                <a:cubicBezTo>
                                  <a:pt x="22975" y="15887"/>
                                  <a:pt x="47126" y="28222"/>
                                  <a:pt x="72633" y="41256"/>
                                </a:cubicBezTo>
                                <a:cubicBezTo>
                                  <a:pt x="153967" y="82751"/>
                                  <a:pt x="255141" y="134266"/>
                                  <a:pt x="258833" y="281406"/>
                                </a:cubicBezTo>
                                <a:lnTo>
                                  <a:pt x="54031" y="579277"/>
                                </a:lnTo>
                                <a:close/>
                                <a:moveTo>
                                  <a:pt x="4832" y="7624"/>
                                </a:moveTo>
                                <a:cubicBezTo>
                                  <a:pt x="-597" y="57882"/>
                                  <a:pt x="34152" y="483732"/>
                                  <a:pt x="55748" y="569058"/>
                                </a:cubicBezTo>
                                <a:lnTo>
                                  <a:pt x="254422" y="281366"/>
                                </a:lnTo>
                                <a:cubicBezTo>
                                  <a:pt x="250490" y="137379"/>
                                  <a:pt x="150794" y="86084"/>
                                  <a:pt x="70637" y="45188"/>
                                </a:cubicBezTo>
                                <a:cubicBezTo>
                                  <a:pt x="46227" y="32713"/>
                                  <a:pt x="23115" y="20937"/>
                                  <a:pt x="4832" y="7624"/>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2" name="组合 2261"/>
                        <p:cNvGrpSpPr/>
                        <p:nvPr/>
                      </p:nvGrpSpPr>
                      <p:grpSpPr>
                        <a:xfrm>
                          <a:off x="5233700" y="1541439"/>
                          <a:ext cx="330625" cy="542366"/>
                          <a:chOff x="5233700" y="1541439"/>
                          <a:chExt cx="330625" cy="542366"/>
                        </a:xfrm>
                      </p:grpSpPr>
                      <p:sp>
                        <p:nvSpPr>
                          <p:cNvPr id="2282" name="任意多边形 178"/>
                          <p:cNvSpPr/>
                          <p:nvPr/>
                        </p:nvSpPr>
                        <p:spPr>
                          <a:xfrm>
                            <a:off x="5235955" y="1543620"/>
                            <a:ext cx="326194" cy="536193"/>
                          </a:xfrm>
                          <a:custGeom>
                            <a:avLst/>
                            <a:gdLst>
                              <a:gd name="connsiteX0" fmla="*/ 124406 w 326194"/>
                              <a:gd name="connsiteY0" fmla="*/ 511504 h 536193"/>
                              <a:gd name="connsiteX1" fmla="*/ 0 w 326194"/>
                              <a:gd name="connsiteY1" fmla="*/ 8551 h 536193"/>
                              <a:gd name="connsiteX2" fmla="*/ 326194 w 326194"/>
                              <a:gd name="connsiteY2" fmla="*/ 218922 h 536193"/>
                              <a:gd name="connsiteX3" fmla="*/ 242525 w 326194"/>
                              <a:gd name="connsiteY3" fmla="*/ 536194 h 536193"/>
                              <a:gd name="connsiteX4" fmla="*/ 124406 w 326194"/>
                              <a:gd name="connsiteY4" fmla="*/ 511504 h 53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194" h="536193">
                                <a:moveTo>
                                  <a:pt x="124406" y="511504"/>
                                </a:moveTo>
                                <a:cubicBezTo>
                                  <a:pt x="103469" y="440070"/>
                                  <a:pt x="259" y="25836"/>
                                  <a:pt x="0" y="8551"/>
                                </a:cubicBezTo>
                                <a:cubicBezTo>
                                  <a:pt x="159774" y="-38134"/>
                                  <a:pt x="315975" y="116850"/>
                                  <a:pt x="326194" y="218922"/>
                                </a:cubicBezTo>
                                <a:cubicBezTo>
                                  <a:pt x="326074" y="220778"/>
                                  <a:pt x="248712" y="509648"/>
                                  <a:pt x="242525" y="536194"/>
                                </a:cubicBezTo>
                                <a:cubicBezTo>
                                  <a:pt x="219272" y="516594"/>
                                  <a:pt x="155882" y="495497"/>
                                  <a:pt x="124406" y="511504"/>
                                </a:cubicBezTo>
                                <a:close/>
                              </a:path>
                            </a:pathLst>
                          </a:custGeom>
                          <a:solidFill>
                            <a:srgbClr val="FFFFFF"/>
                          </a:solidFill>
                          <a:ln w="1995" cap="flat">
                            <a:noFill/>
                            <a:prstDash val="solid"/>
                            <a:miter/>
                          </a:ln>
                        </p:spPr>
                        <p:txBody>
                          <a:bodyPr rtlCol="0" anchor="ctr"/>
                          <a:lstStyle/>
                          <a:p>
                            <a:endParaRPr lang="zh-CN" altLang="en-US"/>
                          </a:p>
                        </p:txBody>
                      </p:sp>
                      <p:sp>
                        <p:nvSpPr>
                          <p:cNvPr id="2283" name="任意多边形 179"/>
                          <p:cNvSpPr/>
                          <p:nvPr/>
                        </p:nvSpPr>
                        <p:spPr>
                          <a:xfrm>
                            <a:off x="5233700" y="1541439"/>
                            <a:ext cx="330625" cy="542366"/>
                          </a:xfrm>
                          <a:custGeom>
                            <a:avLst/>
                            <a:gdLst>
                              <a:gd name="connsiteX0" fmla="*/ 246098 w 330625"/>
                              <a:gd name="connsiteY0" fmla="*/ 542366 h 542366"/>
                              <a:gd name="connsiteX1" fmla="*/ 243343 w 330625"/>
                              <a:gd name="connsiteY1" fmla="*/ 540051 h 542366"/>
                              <a:gd name="connsiteX2" fmla="*/ 127640 w 330625"/>
                              <a:gd name="connsiteY2" fmla="*/ 515621 h 542366"/>
                              <a:gd name="connsiteX3" fmla="*/ 125284 w 330625"/>
                              <a:gd name="connsiteY3" fmla="*/ 516818 h 542366"/>
                              <a:gd name="connsiteX4" fmla="*/ 124526 w 330625"/>
                              <a:gd name="connsiteY4" fmla="*/ 514264 h 542366"/>
                              <a:gd name="connsiteX5" fmla="*/ 20 w 330625"/>
                              <a:gd name="connsiteY5" fmla="*/ 10732 h 542366"/>
                              <a:gd name="connsiteX6" fmla="*/ 0 w 330625"/>
                              <a:gd name="connsiteY6" fmla="*/ 9055 h 542366"/>
                              <a:gd name="connsiteX7" fmla="*/ 1617 w 330625"/>
                              <a:gd name="connsiteY7" fmla="*/ 8596 h 542366"/>
                              <a:gd name="connsiteX8" fmla="*/ 208195 w 330625"/>
                              <a:gd name="connsiteY8" fmla="*/ 47916 h 542366"/>
                              <a:gd name="connsiteX9" fmla="*/ 330625 w 330625"/>
                              <a:gd name="connsiteY9" fmla="*/ 220843 h 542366"/>
                              <a:gd name="connsiteX10" fmla="*/ 302982 w 330625"/>
                              <a:gd name="connsiteY10" fmla="*/ 326008 h 542366"/>
                              <a:gd name="connsiteX11" fmla="*/ 246098 w 330625"/>
                              <a:gd name="connsiteY11" fmla="*/ 542366 h 542366"/>
                              <a:gd name="connsiteX12" fmla="*/ 161810 w 330625"/>
                              <a:gd name="connsiteY12" fmla="*/ 506020 h 542366"/>
                              <a:gd name="connsiteX13" fmla="*/ 243463 w 330625"/>
                              <a:gd name="connsiteY13" fmla="*/ 534482 h 542366"/>
                              <a:gd name="connsiteX14" fmla="*/ 326234 w 330625"/>
                              <a:gd name="connsiteY14" fmla="*/ 220803 h 542366"/>
                              <a:gd name="connsiteX15" fmla="*/ 205740 w 330625"/>
                              <a:gd name="connsiteY15" fmla="*/ 51588 h 542366"/>
                              <a:gd name="connsiteX16" fmla="*/ 4631 w 330625"/>
                              <a:gd name="connsiteY16" fmla="*/ 12328 h 542366"/>
                              <a:gd name="connsiteX17" fmla="*/ 128079 w 330625"/>
                              <a:gd name="connsiteY17" fmla="*/ 510551 h 542366"/>
                              <a:gd name="connsiteX18" fmla="*/ 161810 w 330625"/>
                              <a:gd name="connsiteY18" fmla="*/ 506020 h 5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0625" h="542366">
                                <a:moveTo>
                                  <a:pt x="246098" y="542366"/>
                                </a:moveTo>
                                <a:lnTo>
                                  <a:pt x="243343" y="540051"/>
                                </a:lnTo>
                                <a:cubicBezTo>
                                  <a:pt x="219592" y="520032"/>
                                  <a:pt x="156960" y="500731"/>
                                  <a:pt x="127640" y="515621"/>
                                </a:cubicBezTo>
                                <a:lnTo>
                                  <a:pt x="125284" y="516818"/>
                                </a:lnTo>
                                <a:lnTo>
                                  <a:pt x="124526" y="514264"/>
                                </a:lnTo>
                                <a:cubicBezTo>
                                  <a:pt x="103768" y="443428"/>
                                  <a:pt x="319" y="29174"/>
                                  <a:pt x="20" y="10732"/>
                                </a:cubicBezTo>
                                <a:lnTo>
                                  <a:pt x="0" y="9055"/>
                                </a:lnTo>
                                <a:lnTo>
                                  <a:pt x="1617" y="8596"/>
                                </a:lnTo>
                                <a:cubicBezTo>
                                  <a:pt x="68340" y="-10944"/>
                                  <a:pt x="141671" y="3107"/>
                                  <a:pt x="208195" y="47916"/>
                                </a:cubicBezTo>
                                <a:cubicBezTo>
                                  <a:pt x="274560" y="92684"/>
                                  <a:pt x="324897" y="163839"/>
                                  <a:pt x="330625" y="220843"/>
                                </a:cubicBezTo>
                                <a:cubicBezTo>
                                  <a:pt x="330585" y="222020"/>
                                  <a:pt x="326434" y="237668"/>
                                  <a:pt x="302982" y="326008"/>
                                </a:cubicBezTo>
                                <a:cubicBezTo>
                                  <a:pt x="279689" y="413769"/>
                                  <a:pt x="246098" y="542366"/>
                                  <a:pt x="246098" y="542366"/>
                                </a:cubicBezTo>
                                <a:close/>
                                <a:moveTo>
                                  <a:pt x="161810" y="506020"/>
                                </a:moveTo>
                                <a:cubicBezTo>
                                  <a:pt x="192028" y="507977"/>
                                  <a:pt x="226498" y="521748"/>
                                  <a:pt x="243463" y="534482"/>
                                </a:cubicBezTo>
                                <a:cubicBezTo>
                                  <a:pt x="249491" y="510172"/>
                                  <a:pt x="325236" y="225014"/>
                                  <a:pt x="326234" y="220803"/>
                                </a:cubicBezTo>
                                <a:cubicBezTo>
                                  <a:pt x="320486" y="165017"/>
                                  <a:pt x="270987" y="95578"/>
                                  <a:pt x="205740" y="51588"/>
                                </a:cubicBezTo>
                                <a:cubicBezTo>
                                  <a:pt x="140932" y="7877"/>
                                  <a:pt x="69518" y="-6054"/>
                                  <a:pt x="4631" y="12328"/>
                                </a:cubicBezTo>
                                <a:cubicBezTo>
                                  <a:pt x="9102" y="45321"/>
                                  <a:pt x="107081" y="437580"/>
                                  <a:pt x="128079" y="510551"/>
                                </a:cubicBezTo>
                                <a:cubicBezTo>
                                  <a:pt x="137559" y="506460"/>
                                  <a:pt x="149335" y="505222"/>
                                  <a:pt x="161810" y="506020"/>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3" name="组合 2262"/>
                        <p:cNvGrpSpPr/>
                        <p:nvPr/>
                      </p:nvGrpSpPr>
                      <p:grpSpPr>
                        <a:xfrm>
                          <a:off x="5182025" y="1593858"/>
                          <a:ext cx="382299" cy="489947"/>
                          <a:chOff x="5182025" y="1593858"/>
                          <a:chExt cx="382299" cy="489947"/>
                        </a:xfrm>
                      </p:grpSpPr>
                      <p:sp>
                        <p:nvSpPr>
                          <p:cNvPr id="2280" name="任意多边形 181"/>
                          <p:cNvSpPr/>
                          <p:nvPr/>
                        </p:nvSpPr>
                        <p:spPr>
                          <a:xfrm>
                            <a:off x="5184301" y="1596201"/>
                            <a:ext cx="377868" cy="483592"/>
                          </a:xfrm>
                          <a:custGeom>
                            <a:avLst/>
                            <a:gdLst>
                              <a:gd name="connsiteX0" fmla="*/ 181110 w 377868"/>
                              <a:gd name="connsiteY0" fmla="*/ 461737 h 483592"/>
                              <a:gd name="connsiteX1" fmla="*/ 0 w 377868"/>
                              <a:gd name="connsiteY1" fmla="*/ 21196 h 483592"/>
                              <a:gd name="connsiteX2" fmla="*/ 377869 w 377868"/>
                              <a:gd name="connsiteY2" fmla="*/ 166320 h 483592"/>
                              <a:gd name="connsiteX3" fmla="*/ 294199 w 377868"/>
                              <a:gd name="connsiteY3" fmla="*/ 483593 h 483592"/>
                              <a:gd name="connsiteX4" fmla="*/ 181110 w 377868"/>
                              <a:gd name="connsiteY4" fmla="*/ 461737 h 48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68" h="483592">
                                <a:moveTo>
                                  <a:pt x="181110" y="461737"/>
                                </a:moveTo>
                                <a:cubicBezTo>
                                  <a:pt x="160173" y="390303"/>
                                  <a:pt x="259" y="38481"/>
                                  <a:pt x="0" y="21196"/>
                                </a:cubicBezTo>
                                <a:cubicBezTo>
                                  <a:pt x="212826" y="-54489"/>
                                  <a:pt x="362300" y="91114"/>
                                  <a:pt x="377869" y="166320"/>
                                </a:cubicBezTo>
                                <a:cubicBezTo>
                                  <a:pt x="377749" y="168176"/>
                                  <a:pt x="300387" y="457047"/>
                                  <a:pt x="294199" y="483593"/>
                                </a:cubicBezTo>
                                <a:cubicBezTo>
                                  <a:pt x="270927" y="464012"/>
                                  <a:pt x="212586" y="445750"/>
                                  <a:pt x="181110" y="461737"/>
                                </a:cubicBezTo>
                                <a:close/>
                              </a:path>
                            </a:pathLst>
                          </a:custGeom>
                          <a:solidFill>
                            <a:srgbClr val="FFFFFF"/>
                          </a:solidFill>
                          <a:ln w="1995" cap="flat">
                            <a:noFill/>
                            <a:prstDash val="solid"/>
                            <a:miter/>
                          </a:ln>
                        </p:spPr>
                        <p:txBody>
                          <a:bodyPr rtlCol="0" anchor="ctr"/>
                          <a:lstStyle/>
                          <a:p>
                            <a:endParaRPr lang="zh-CN" altLang="en-US"/>
                          </a:p>
                        </p:txBody>
                      </p:sp>
                      <p:sp>
                        <p:nvSpPr>
                          <p:cNvPr id="2281" name="任意多边形 182"/>
                          <p:cNvSpPr/>
                          <p:nvPr/>
                        </p:nvSpPr>
                        <p:spPr>
                          <a:xfrm>
                            <a:off x="5182025" y="1593858"/>
                            <a:ext cx="382299" cy="489947"/>
                          </a:xfrm>
                          <a:custGeom>
                            <a:avLst/>
                            <a:gdLst>
                              <a:gd name="connsiteX0" fmla="*/ 297772 w 382299"/>
                              <a:gd name="connsiteY0" fmla="*/ 489948 h 489947"/>
                              <a:gd name="connsiteX1" fmla="*/ 295018 w 382299"/>
                              <a:gd name="connsiteY1" fmla="*/ 487633 h 489947"/>
                              <a:gd name="connsiteX2" fmla="*/ 184364 w 382299"/>
                              <a:gd name="connsiteY2" fmla="*/ 466037 h 489947"/>
                              <a:gd name="connsiteX3" fmla="*/ 182009 w 382299"/>
                              <a:gd name="connsiteY3" fmla="*/ 467234 h 489947"/>
                              <a:gd name="connsiteX4" fmla="*/ 181250 w 382299"/>
                              <a:gd name="connsiteY4" fmla="*/ 464679 h 489947"/>
                              <a:gd name="connsiteX5" fmla="*/ 73151 w 382299"/>
                              <a:gd name="connsiteY5" fmla="*/ 201437 h 489947"/>
                              <a:gd name="connsiteX6" fmla="*/ 20 w 382299"/>
                              <a:gd name="connsiteY6" fmla="*/ 23560 h 489947"/>
                              <a:gd name="connsiteX7" fmla="*/ 0 w 382299"/>
                              <a:gd name="connsiteY7" fmla="*/ 21983 h 489947"/>
                              <a:gd name="connsiteX8" fmla="*/ 1517 w 382299"/>
                              <a:gd name="connsiteY8" fmla="*/ 21444 h 489947"/>
                              <a:gd name="connsiteX9" fmla="*/ 268492 w 382299"/>
                              <a:gd name="connsiteY9" fmla="*/ 38869 h 489947"/>
                              <a:gd name="connsiteX10" fmla="*/ 382300 w 382299"/>
                              <a:gd name="connsiteY10" fmla="*/ 168444 h 489947"/>
                              <a:gd name="connsiteX11" fmla="*/ 354656 w 382299"/>
                              <a:gd name="connsiteY11" fmla="*/ 273609 h 489947"/>
                              <a:gd name="connsiteX12" fmla="*/ 297772 w 382299"/>
                              <a:gd name="connsiteY12" fmla="*/ 489948 h 489947"/>
                              <a:gd name="connsiteX13" fmla="*/ 220530 w 382299"/>
                              <a:gd name="connsiteY13" fmla="*/ 455997 h 489947"/>
                              <a:gd name="connsiteX14" fmla="*/ 295138 w 382299"/>
                              <a:gd name="connsiteY14" fmla="*/ 482084 h 489947"/>
                              <a:gd name="connsiteX15" fmla="*/ 377909 w 382299"/>
                              <a:gd name="connsiteY15" fmla="*/ 168404 h 489947"/>
                              <a:gd name="connsiteX16" fmla="*/ 266396 w 382299"/>
                              <a:gd name="connsiteY16" fmla="*/ 42721 h 489947"/>
                              <a:gd name="connsiteX17" fmla="*/ 4730 w 382299"/>
                              <a:gd name="connsiteY17" fmla="*/ 25037 h 489947"/>
                              <a:gd name="connsiteX18" fmla="*/ 77262 w 382299"/>
                              <a:gd name="connsiteY18" fmla="*/ 199740 h 489947"/>
                              <a:gd name="connsiteX19" fmla="*/ 184803 w 382299"/>
                              <a:gd name="connsiteY19" fmla="*/ 461027 h 489947"/>
                              <a:gd name="connsiteX20" fmla="*/ 220530 w 382299"/>
                              <a:gd name="connsiteY20" fmla="*/ 455997 h 48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2299" h="489947">
                                <a:moveTo>
                                  <a:pt x="297772" y="489948"/>
                                </a:moveTo>
                                <a:lnTo>
                                  <a:pt x="295018" y="487633"/>
                                </a:lnTo>
                                <a:cubicBezTo>
                                  <a:pt x="272364" y="468532"/>
                                  <a:pt x="214662" y="450668"/>
                                  <a:pt x="184364" y="466037"/>
                                </a:cubicBezTo>
                                <a:lnTo>
                                  <a:pt x="182009" y="467234"/>
                                </a:lnTo>
                                <a:lnTo>
                                  <a:pt x="181250" y="464679"/>
                                </a:lnTo>
                                <a:cubicBezTo>
                                  <a:pt x="169993" y="426318"/>
                                  <a:pt x="118538" y="306842"/>
                                  <a:pt x="73151" y="201437"/>
                                </a:cubicBezTo>
                                <a:cubicBezTo>
                                  <a:pt x="27903" y="96371"/>
                                  <a:pt x="180" y="31564"/>
                                  <a:pt x="20" y="23560"/>
                                </a:cubicBezTo>
                                <a:lnTo>
                                  <a:pt x="0" y="21983"/>
                                </a:lnTo>
                                <a:lnTo>
                                  <a:pt x="1517" y="21444"/>
                                </a:lnTo>
                                <a:cubicBezTo>
                                  <a:pt x="121013" y="-21009"/>
                                  <a:pt x="212686" y="7473"/>
                                  <a:pt x="268492" y="38869"/>
                                </a:cubicBezTo>
                                <a:cubicBezTo>
                                  <a:pt x="336154" y="76911"/>
                                  <a:pt x="374915" y="132817"/>
                                  <a:pt x="382300" y="168444"/>
                                </a:cubicBezTo>
                                <a:cubicBezTo>
                                  <a:pt x="382240" y="169242"/>
                                  <a:pt x="378108" y="185270"/>
                                  <a:pt x="354656" y="273609"/>
                                </a:cubicBezTo>
                                <a:cubicBezTo>
                                  <a:pt x="331364" y="361350"/>
                                  <a:pt x="297772" y="489948"/>
                                  <a:pt x="297772" y="489948"/>
                                </a:cubicBezTo>
                                <a:close/>
                                <a:moveTo>
                                  <a:pt x="220530" y="455997"/>
                                </a:moveTo>
                                <a:cubicBezTo>
                                  <a:pt x="248054" y="457774"/>
                                  <a:pt x="278232" y="469290"/>
                                  <a:pt x="295138" y="482084"/>
                                </a:cubicBezTo>
                                <a:cubicBezTo>
                                  <a:pt x="301165" y="457774"/>
                                  <a:pt x="376731" y="173254"/>
                                  <a:pt x="377909" y="168404"/>
                                </a:cubicBezTo>
                                <a:cubicBezTo>
                                  <a:pt x="370504" y="133735"/>
                                  <a:pt x="332521" y="79945"/>
                                  <a:pt x="266396" y="42721"/>
                                </a:cubicBezTo>
                                <a:cubicBezTo>
                                  <a:pt x="211608" y="11904"/>
                                  <a:pt x="121851" y="-16099"/>
                                  <a:pt x="4730" y="25037"/>
                                </a:cubicBezTo>
                                <a:cubicBezTo>
                                  <a:pt x="7884" y="38629"/>
                                  <a:pt x="41635" y="117009"/>
                                  <a:pt x="77262" y="199740"/>
                                </a:cubicBezTo>
                                <a:cubicBezTo>
                                  <a:pt x="121771" y="303109"/>
                                  <a:pt x="172089" y="419991"/>
                                  <a:pt x="184803" y="461027"/>
                                </a:cubicBezTo>
                                <a:cubicBezTo>
                                  <a:pt x="194922" y="456536"/>
                                  <a:pt x="207417" y="455139"/>
                                  <a:pt x="220530" y="455997"/>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4" name="组合 2263"/>
                        <p:cNvGrpSpPr/>
                        <p:nvPr/>
                      </p:nvGrpSpPr>
                      <p:grpSpPr>
                        <a:xfrm>
                          <a:off x="5550073" y="1578882"/>
                          <a:ext cx="413955" cy="493566"/>
                          <a:chOff x="5550073" y="1578882"/>
                          <a:chExt cx="413955" cy="493566"/>
                        </a:xfrm>
                      </p:grpSpPr>
                      <p:sp>
                        <p:nvSpPr>
                          <p:cNvPr id="2278" name="任意多边形 184"/>
                          <p:cNvSpPr/>
                          <p:nvPr/>
                        </p:nvSpPr>
                        <p:spPr>
                          <a:xfrm>
                            <a:off x="5552286" y="1581043"/>
                            <a:ext cx="409732" cy="488650"/>
                          </a:xfrm>
                          <a:custGeom>
                            <a:avLst/>
                            <a:gdLst>
                              <a:gd name="connsiteX0" fmla="*/ 303345 w 409732"/>
                              <a:gd name="connsiteY0" fmla="*/ 488651 h 488650"/>
                              <a:gd name="connsiteX1" fmla="*/ 405776 w 409732"/>
                              <a:gd name="connsiteY1" fmla="*/ 315604 h 488650"/>
                              <a:gd name="connsiteX2" fmla="*/ 409588 w 409732"/>
                              <a:gd name="connsiteY2" fmla="*/ 1565 h 488650"/>
                              <a:gd name="connsiteX3" fmla="*/ 4 w 409732"/>
                              <a:gd name="connsiteY3" fmla="*/ 154753 h 488650"/>
                              <a:gd name="connsiteX4" fmla="*/ 16151 w 409732"/>
                              <a:gd name="connsiteY4" fmla="*/ 480248 h 488650"/>
                              <a:gd name="connsiteX5" fmla="*/ 151056 w 409732"/>
                              <a:gd name="connsiteY5" fmla="*/ 455858 h 488650"/>
                              <a:gd name="connsiteX6" fmla="*/ 303345 w 409732"/>
                              <a:gd name="connsiteY6" fmla="*/ 488651 h 4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732" h="488650">
                                <a:moveTo>
                                  <a:pt x="303345" y="488651"/>
                                </a:moveTo>
                                <a:cubicBezTo>
                                  <a:pt x="353163" y="421089"/>
                                  <a:pt x="407931" y="428194"/>
                                  <a:pt x="405776" y="315604"/>
                                </a:cubicBezTo>
                                <a:cubicBezTo>
                                  <a:pt x="405356" y="294308"/>
                                  <a:pt x="410665" y="67850"/>
                                  <a:pt x="409588" y="1565"/>
                                </a:cubicBezTo>
                                <a:cubicBezTo>
                                  <a:pt x="232130" y="-9592"/>
                                  <a:pt x="40042" y="38630"/>
                                  <a:pt x="4" y="154753"/>
                                </a:cubicBezTo>
                                <a:cubicBezTo>
                                  <a:pt x="-256" y="156609"/>
                                  <a:pt x="12918" y="453064"/>
                                  <a:pt x="16151" y="480248"/>
                                </a:cubicBezTo>
                                <a:cubicBezTo>
                                  <a:pt x="56948" y="464480"/>
                                  <a:pt x="102694" y="455678"/>
                                  <a:pt x="151056" y="455858"/>
                                </a:cubicBezTo>
                                <a:cubicBezTo>
                                  <a:pt x="206422" y="456058"/>
                                  <a:pt x="258337" y="468013"/>
                                  <a:pt x="303345" y="488651"/>
                                </a:cubicBezTo>
                                <a:close/>
                              </a:path>
                            </a:pathLst>
                          </a:custGeom>
                          <a:solidFill>
                            <a:srgbClr val="FFFFFF"/>
                          </a:solidFill>
                          <a:ln w="1995" cap="flat">
                            <a:noFill/>
                            <a:prstDash val="solid"/>
                            <a:miter/>
                          </a:ln>
                        </p:spPr>
                        <p:txBody>
                          <a:bodyPr rtlCol="0" anchor="ctr"/>
                          <a:lstStyle/>
                          <a:p>
                            <a:endParaRPr lang="zh-CN" altLang="en-US"/>
                          </a:p>
                        </p:txBody>
                      </p:sp>
                      <p:sp>
                        <p:nvSpPr>
                          <p:cNvPr id="2279" name="任意多边形 185"/>
                          <p:cNvSpPr/>
                          <p:nvPr/>
                        </p:nvSpPr>
                        <p:spPr>
                          <a:xfrm>
                            <a:off x="5550073" y="1578882"/>
                            <a:ext cx="413955" cy="493566"/>
                          </a:xfrm>
                          <a:custGeom>
                            <a:avLst/>
                            <a:gdLst>
                              <a:gd name="connsiteX0" fmla="*/ 16487 w 413955"/>
                              <a:gd name="connsiteY0" fmla="*/ 485464 h 493566"/>
                              <a:gd name="connsiteX1" fmla="*/ 16148 w 413955"/>
                              <a:gd name="connsiteY1" fmla="*/ 482649 h 493566"/>
                              <a:gd name="connsiteX2" fmla="*/ 1 w 413955"/>
                              <a:gd name="connsiteY2" fmla="*/ 156595 h 493566"/>
                              <a:gd name="connsiteX3" fmla="*/ 411920 w 413955"/>
                              <a:gd name="connsiteY3" fmla="*/ 1531 h 493566"/>
                              <a:gd name="connsiteX4" fmla="*/ 413956 w 413955"/>
                              <a:gd name="connsiteY4" fmla="*/ 1671 h 493566"/>
                              <a:gd name="connsiteX5" fmla="*/ 410184 w 413955"/>
                              <a:gd name="connsiteY5" fmla="*/ 317746 h 493566"/>
                              <a:gd name="connsiteX6" fmla="*/ 354198 w 413955"/>
                              <a:gd name="connsiteY6" fmla="*/ 444288 h 493566"/>
                              <a:gd name="connsiteX7" fmla="*/ 307333 w 413955"/>
                              <a:gd name="connsiteY7" fmla="*/ 492130 h 493566"/>
                              <a:gd name="connsiteX8" fmla="*/ 306256 w 413955"/>
                              <a:gd name="connsiteY8" fmla="*/ 493567 h 493566"/>
                              <a:gd name="connsiteX9" fmla="*/ 304639 w 413955"/>
                              <a:gd name="connsiteY9" fmla="*/ 492828 h 493566"/>
                              <a:gd name="connsiteX10" fmla="*/ 153248 w 413955"/>
                              <a:gd name="connsiteY10" fmla="*/ 460255 h 493566"/>
                              <a:gd name="connsiteX11" fmla="*/ 19142 w 413955"/>
                              <a:gd name="connsiteY11" fmla="*/ 484486 h 493566"/>
                              <a:gd name="connsiteX12" fmla="*/ 16487 w 413955"/>
                              <a:gd name="connsiteY12" fmla="*/ 485464 h 493566"/>
                              <a:gd name="connsiteX13" fmla="*/ 4412 w 413955"/>
                              <a:gd name="connsiteY13" fmla="*/ 157573 h 493566"/>
                              <a:gd name="connsiteX14" fmla="*/ 20240 w 413955"/>
                              <a:gd name="connsiteY14" fmla="*/ 479316 h 493566"/>
                              <a:gd name="connsiteX15" fmla="*/ 153228 w 413955"/>
                              <a:gd name="connsiteY15" fmla="*/ 455804 h 493566"/>
                              <a:gd name="connsiteX16" fmla="*/ 304819 w 413955"/>
                              <a:gd name="connsiteY16" fmla="*/ 488038 h 493566"/>
                              <a:gd name="connsiteX17" fmla="*/ 351324 w 413955"/>
                              <a:gd name="connsiteY17" fmla="*/ 440914 h 493566"/>
                              <a:gd name="connsiteX18" fmla="*/ 405733 w 413955"/>
                              <a:gd name="connsiteY18" fmla="*/ 317786 h 493566"/>
                              <a:gd name="connsiteX19" fmla="*/ 409585 w 413955"/>
                              <a:gd name="connsiteY19" fmla="*/ 5803 h 493566"/>
                              <a:gd name="connsiteX20" fmla="*/ 4412 w 413955"/>
                              <a:gd name="connsiteY20" fmla="*/ 157573 h 49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955" h="493566">
                                <a:moveTo>
                                  <a:pt x="16487" y="485464"/>
                                </a:moveTo>
                                <a:lnTo>
                                  <a:pt x="16148" y="482649"/>
                                </a:lnTo>
                                <a:cubicBezTo>
                                  <a:pt x="12715" y="453668"/>
                                  <a:pt x="-119" y="157453"/>
                                  <a:pt x="1" y="156595"/>
                                </a:cubicBezTo>
                                <a:cubicBezTo>
                                  <a:pt x="41995" y="34763"/>
                                  <a:pt x="242925" y="-9087"/>
                                  <a:pt x="411920" y="1531"/>
                                </a:cubicBezTo>
                                <a:lnTo>
                                  <a:pt x="413956" y="1671"/>
                                </a:lnTo>
                                <a:cubicBezTo>
                                  <a:pt x="413956" y="1671"/>
                                  <a:pt x="410044" y="309862"/>
                                  <a:pt x="410184" y="317746"/>
                                </a:cubicBezTo>
                                <a:cubicBezTo>
                                  <a:pt x="411641" y="395427"/>
                                  <a:pt x="386312" y="416983"/>
                                  <a:pt x="354198" y="444288"/>
                                </a:cubicBezTo>
                                <a:cubicBezTo>
                                  <a:pt x="339608" y="456702"/>
                                  <a:pt x="323061" y="470754"/>
                                  <a:pt x="307333" y="492130"/>
                                </a:cubicBezTo>
                                <a:lnTo>
                                  <a:pt x="306256" y="493567"/>
                                </a:lnTo>
                                <a:lnTo>
                                  <a:pt x="304639" y="492828"/>
                                </a:lnTo>
                                <a:cubicBezTo>
                                  <a:pt x="258613" y="471712"/>
                                  <a:pt x="206200" y="460375"/>
                                  <a:pt x="153248" y="460255"/>
                                </a:cubicBezTo>
                                <a:cubicBezTo>
                                  <a:pt x="106304" y="460075"/>
                                  <a:pt x="61196" y="468219"/>
                                  <a:pt x="19142" y="484486"/>
                                </a:cubicBezTo>
                                <a:lnTo>
                                  <a:pt x="16487" y="485464"/>
                                </a:lnTo>
                                <a:close/>
                                <a:moveTo>
                                  <a:pt x="4412" y="157573"/>
                                </a:moveTo>
                                <a:cubicBezTo>
                                  <a:pt x="4711" y="167173"/>
                                  <a:pt x="16387" y="437841"/>
                                  <a:pt x="20240" y="479316"/>
                                </a:cubicBezTo>
                                <a:cubicBezTo>
                                  <a:pt x="62014" y="463528"/>
                                  <a:pt x="106743" y="455624"/>
                                  <a:pt x="153228" y="455804"/>
                                </a:cubicBezTo>
                                <a:cubicBezTo>
                                  <a:pt x="206180" y="456163"/>
                                  <a:pt x="258613" y="467161"/>
                                  <a:pt x="304819" y="488038"/>
                                </a:cubicBezTo>
                                <a:cubicBezTo>
                                  <a:pt x="320566" y="467101"/>
                                  <a:pt x="336893" y="453209"/>
                                  <a:pt x="351324" y="440914"/>
                                </a:cubicBezTo>
                                <a:cubicBezTo>
                                  <a:pt x="382540" y="414369"/>
                                  <a:pt x="407190" y="393391"/>
                                  <a:pt x="405733" y="317786"/>
                                </a:cubicBezTo>
                                <a:cubicBezTo>
                                  <a:pt x="405593" y="309822"/>
                                  <a:pt x="410184" y="48735"/>
                                  <a:pt x="409585" y="5803"/>
                                </a:cubicBezTo>
                                <a:cubicBezTo>
                                  <a:pt x="242825" y="-4237"/>
                                  <a:pt x="45628" y="39075"/>
                                  <a:pt x="4412" y="157573"/>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5" name="组合 2264"/>
                        <p:cNvGrpSpPr/>
                        <p:nvPr/>
                      </p:nvGrpSpPr>
                      <p:grpSpPr>
                        <a:xfrm>
                          <a:off x="5550073" y="1611203"/>
                          <a:ext cx="452929" cy="461205"/>
                          <a:chOff x="5550073" y="1611203"/>
                          <a:chExt cx="452929" cy="461205"/>
                        </a:xfrm>
                      </p:grpSpPr>
                      <p:sp>
                        <p:nvSpPr>
                          <p:cNvPr id="2276" name="任意多边形 187"/>
                          <p:cNvSpPr/>
                          <p:nvPr/>
                        </p:nvSpPr>
                        <p:spPr>
                          <a:xfrm>
                            <a:off x="5552266" y="1613665"/>
                            <a:ext cx="448554" cy="456028"/>
                          </a:xfrm>
                          <a:custGeom>
                            <a:avLst/>
                            <a:gdLst>
                              <a:gd name="connsiteX0" fmla="*/ 303364 w 448554"/>
                              <a:gd name="connsiteY0" fmla="*/ 456029 h 456028"/>
                              <a:gd name="connsiteX1" fmla="*/ 443119 w 448554"/>
                              <a:gd name="connsiteY1" fmla="*/ 260508 h 456028"/>
                              <a:gd name="connsiteX2" fmla="*/ 436632 w 448554"/>
                              <a:gd name="connsiteY2" fmla="*/ 21656 h 456028"/>
                              <a:gd name="connsiteX3" fmla="*/ 4 w 448554"/>
                              <a:gd name="connsiteY3" fmla="*/ 122131 h 456028"/>
                              <a:gd name="connsiteX4" fmla="*/ 16151 w 448554"/>
                              <a:gd name="connsiteY4" fmla="*/ 447626 h 456028"/>
                              <a:gd name="connsiteX5" fmla="*/ 151056 w 448554"/>
                              <a:gd name="connsiteY5" fmla="*/ 423236 h 456028"/>
                              <a:gd name="connsiteX6" fmla="*/ 303364 w 448554"/>
                              <a:gd name="connsiteY6" fmla="*/ 456029 h 45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554" h="456028">
                                <a:moveTo>
                                  <a:pt x="303364" y="456029"/>
                                </a:moveTo>
                                <a:cubicBezTo>
                                  <a:pt x="353183" y="388467"/>
                                  <a:pt x="388990" y="324757"/>
                                  <a:pt x="443119" y="260508"/>
                                </a:cubicBezTo>
                                <a:cubicBezTo>
                                  <a:pt x="456971" y="244062"/>
                                  <a:pt x="440425" y="81114"/>
                                  <a:pt x="436632" y="21656"/>
                                </a:cubicBezTo>
                                <a:cubicBezTo>
                                  <a:pt x="330948" y="-13792"/>
                                  <a:pt x="84412" y="-21177"/>
                                  <a:pt x="4" y="122131"/>
                                </a:cubicBezTo>
                                <a:cubicBezTo>
                                  <a:pt x="-256" y="123987"/>
                                  <a:pt x="12918" y="420442"/>
                                  <a:pt x="16151" y="447626"/>
                                </a:cubicBezTo>
                                <a:cubicBezTo>
                                  <a:pt x="56948" y="431858"/>
                                  <a:pt x="102694" y="423056"/>
                                  <a:pt x="151056" y="423236"/>
                                </a:cubicBezTo>
                                <a:cubicBezTo>
                                  <a:pt x="206442" y="423435"/>
                                  <a:pt x="258357" y="435391"/>
                                  <a:pt x="303364" y="456029"/>
                                </a:cubicBezTo>
                                <a:close/>
                              </a:path>
                            </a:pathLst>
                          </a:custGeom>
                          <a:solidFill>
                            <a:srgbClr val="FFFFFF"/>
                          </a:solidFill>
                          <a:ln w="1995" cap="flat">
                            <a:noFill/>
                            <a:prstDash val="solid"/>
                            <a:miter/>
                          </a:ln>
                        </p:spPr>
                        <p:txBody>
                          <a:bodyPr rtlCol="0" anchor="ctr"/>
                          <a:lstStyle/>
                          <a:p>
                            <a:endParaRPr lang="zh-CN" altLang="en-US"/>
                          </a:p>
                        </p:txBody>
                      </p:sp>
                      <p:sp>
                        <p:nvSpPr>
                          <p:cNvPr id="2277" name="任意多边形 188"/>
                          <p:cNvSpPr/>
                          <p:nvPr/>
                        </p:nvSpPr>
                        <p:spPr>
                          <a:xfrm>
                            <a:off x="5550073" y="1611203"/>
                            <a:ext cx="452929" cy="461205"/>
                          </a:xfrm>
                          <a:custGeom>
                            <a:avLst/>
                            <a:gdLst>
                              <a:gd name="connsiteX0" fmla="*/ 16487 w 452929"/>
                              <a:gd name="connsiteY0" fmla="*/ 453142 h 461205"/>
                              <a:gd name="connsiteX1" fmla="*/ 16148 w 452929"/>
                              <a:gd name="connsiteY1" fmla="*/ 450328 h 461205"/>
                              <a:gd name="connsiteX2" fmla="*/ 1 w 452929"/>
                              <a:gd name="connsiteY2" fmla="*/ 124273 h 461205"/>
                              <a:gd name="connsiteX3" fmla="*/ 220 w 452929"/>
                              <a:gd name="connsiteY3" fmla="*/ 123455 h 461205"/>
                              <a:gd name="connsiteX4" fmla="*/ 439544 w 452929"/>
                              <a:gd name="connsiteY4" fmla="*/ 22022 h 461205"/>
                              <a:gd name="connsiteX5" fmla="*/ 440941 w 452929"/>
                              <a:gd name="connsiteY5" fmla="*/ 22481 h 461205"/>
                              <a:gd name="connsiteX6" fmla="*/ 444374 w 452929"/>
                              <a:gd name="connsiteY6" fmla="*/ 68787 h 461205"/>
                              <a:gd name="connsiteX7" fmla="*/ 446989 w 452929"/>
                              <a:gd name="connsiteY7" fmla="*/ 264367 h 461205"/>
                              <a:gd name="connsiteX8" fmla="*/ 361084 w 452929"/>
                              <a:gd name="connsiteY8" fmla="*/ 382287 h 461205"/>
                              <a:gd name="connsiteX9" fmla="*/ 307353 w 452929"/>
                              <a:gd name="connsiteY9" fmla="*/ 459768 h 461205"/>
                              <a:gd name="connsiteX10" fmla="*/ 306276 w 452929"/>
                              <a:gd name="connsiteY10" fmla="*/ 461205 h 461205"/>
                              <a:gd name="connsiteX11" fmla="*/ 304659 w 452929"/>
                              <a:gd name="connsiteY11" fmla="*/ 460467 h 461205"/>
                              <a:gd name="connsiteX12" fmla="*/ 153268 w 452929"/>
                              <a:gd name="connsiteY12" fmla="*/ 427894 h 461205"/>
                              <a:gd name="connsiteX13" fmla="*/ 19162 w 452929"/>
                              <a:gd name="connsiteY13" fmla="*/ 452124 h 461205"/>
                              <a:gd name="connsiteX14" fmla="*/ 16487 w 452929"/>
                              <a:gd name="connsiteY14" fmla="*/ 453142 h 461205"/>
                              <a:gd name="connsiteX15" fmla="*/ 4412 w 452929"/>
                              <a:gd name="connsiteY15" fmla="*/ 125251 h 461205"/>
                              <a:gd name="connsiteX16" fmla="*/ 20240 w 452929"/>
                              <a:gd name="connsiteY16" fmla="*/ 446995 h 461205"/>
                              <a:gd name="connsiteX17" fmla="*/ 153228 w 452929"/>
                              <a:gd name="connsiteY17" fmla="*/ 423483 h 461205"/>
                              <a:gd name="connsiteX18" fmla="*/ 304819 w 452929"/>
                              <a:gd name="connsiteY18" fmla="*/ 455717 h 461205"/>
                              <a:gd name="connsiteX19" fmla="*/ 357411 w 452929"/>
                              <a:gd name="connsiteY19" fmla="*/ 379852 h 461205"/>
                              <a:gd name="connsiteX20" fmla="*/ 443575 w 452929"/>
                              <a:gd name="connsiteY20" fmla="*/ 261513 h 461205"/>
                              <a:gd name="connsiteX21" fmla="*/ 439963 w 452929"/>
                              <a:gd name="connsiteY21" fmla="*/ 69146 h 461205"/>
                              <a:gd name="connsiteX22" fmla="*/ 436689 w 452929"/>
                              <a:gd name="connsiteY22" fmla="*/ 25715 h 461205"/>
                              <a:gd name="connsiteX23" fmla="*/ 4412 w 452929"/>
                              <a:gd name="connsiteY23" fmla="*/ 125251 h 46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929" h="461205">
                                <a:moveTo>
                                  <a:pt x="16487" y="453142"/>
                                </a:moveTo>
                                <a:lnTo>
                                  <a:pt x="16148" y="450328"/>
                                </a:lnTo>
                                <a:cubicBezTo>
                                  <a:pt x="12715" y="421347"/>
                                  <a:pt x="-119" y="125132"/>
                                  <a:pt x="1" y="124273"/>
                                </a:cubicBezTo>
                                <a:lnTo>
                                  <a:pt x="220" y="123455"/>
                                </a:lnTo>
                                <a:cubicBezTo>
                                  <a:pt x="85666" y="-21509"/>
                                  <a:pt x="332502" y="-13964"/>
                                  <a:pt x="439544" y="22022"/>
                                </a:cubicBezTo>
                                <a:lnTo>
                                  <a:pt x="440941" y="22481"/>
                                </a:lnTo>
                                <a:cubicBezTo>
                                  <a:pt x="440941" y="22481"/>
                                  <a:pt x="442977" y="51143"/>
                                  <a:pt x="444374" y="68787"/>
                                </a:cubicBezTo>
                                <a:cubicBezTo>
                                  <a:pt x="451938" y="164491"/>
                                  <a:pt x="457826" y="251514"/>
                                  <a:pt x="446989" y="264367"/>
                                </a:cubicBezTo>
                                <a:cubicBezTo>
                                  <a:pt x="414016" y="303527"/>
                                  <a:pt x="388308" y="341789"/>
                                  <a:pt x="361084" y="382287"/>
                                </a:cubicBezTo>
                                <a:cubicBezTo>
                                  <a:pt x="344198" y="407415"/>
                                  <a:pt x="326754" y="433422"/>
                                  <a:pt x="307353" y="459768"/>
                                </a:cubicBezTo>
                                <a:lnTo>
                                  <a:pt x="306276" y="461205"/>
                                </a:lnTo>
                                <a:lnTo>
                                  <a:pt x="304659" y="460467"/>
                                </a:lnTo>
                                <a:cubicBezTo>
                                  <a:pt x="258633" y="439350"/>
                                  <a:pt x="206220" y="428013"/>
                                  <a:pt x="153268" y="427894"/>
                                </a:cubicBezTo>
                                <a:cubicBezTo>
                                  <a:pt x="106324" y="427714"/>
                                  <a:pt x="61216" y="435857"/>
                                  <a:pt x="19162" y="452124"/>
                                </a:cubicBezTo>
                                <a:lnTo>
                                  <a:pt x="16487" y="453142"/>
                                </a:lnTo>
                                <a:close/>
                                <a:moveTo>
                                  <a:pt x="4412" y="125251"/>
                                </a:moveTo>
                                <a:cubicBezTo>
                                  <a:pt x="4791" y="135810"/>
                                  <a:pt x="16407" y="405619"/>
                                  <a:pt x="20240" y="446995"/>
                                </a:cubicBezTo>
                                <a:cubicBezTo>
                                  <a:pt x="62014" y="431207"/>
                                  <a:pt x="106743" y="423303"/>
                                  <a:pt x="153228" y="423483"/>
                                </a:cubicBezTo>
                                <a:cubicBezTo>
                                  <a:pt x="206180" y="423842"/>
                                  <a:pt x="258613" y="434839"/>
                                  <a:pt x="304819" y="455717"/>
                                </a:cubicBezTo>
                                <a:cubicBezTo>
                                  <a:pt x="323740" y="429969"/>
                                  <a:pt x="340845" y="404501"/>
                                  <a:pt x="357411" y="379852"/>
                                </a:cubicBezTo>
                                <a:cubicBezTo>
                                  <a:pt x="384676" y="339235"/>
                                  <a:pt x="410443" y="300893"/>
                                  <a:pt x="443575" y="261513"/>
                                </a:cubicBezTo>
                                <a:cubicBezTo>
                                  <a:pt x="454134" y="248979"/>
                                  <a:pt x="445292" y="136389"/>
                                  <a:pt x="439963" y="69146"/>
                                </a:cubicBezTo>
                                <a:cubicBezTo>
                                  <a:pt x="438645" y="52181"/>
                                  <a:pt x="437448" y="37171"/>
                                  <a:pt x="436689" y="25715"/>
                                </a:cubicBezTo>
                                <a:cubicBezTo>
                                  <a:pt x="330307" y="-9374"/>
                                  <a:pt x="88480" y="-16519"/>
                                  <a:pt x="4412" y="125251"/>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6" name="组合 2265"/>
                        <p:cNvGrpSpPr/>
                        <p:nvPr/>
                      </p:nvGrpSpPr>
                      <p:grpSpPr>
                        <a:xfrm>
                          <a:off x="5550073" y="1638726"/>
                          <a:ext cx="482996" cy="433682"/>
                          <a:chOff x="5550073" y="1638726"/>
                          <a:chExt cx="482996" cy="433682"/>
                        </a:xfrm>
                      </p:grpSpPr>
                      <p:sp>
                        <p:nvSpPr>
                          <p:cNvPr id="2274" name="任意多边形 190"/>
                          <p:cNvSpPr/>
                          <p:nvPr/>
                        </p:nvSpPr>
                        <p:spPr>
                          <a:xfrm>
                            <a:off x="5552286" y="1640740"/>
                            <a:ext cx="478620" cy="428954"/>
                          </a:xfrm>
                          <a:custGeom>
                            <a:avLst/>
                            <a:gdLst>
                              <a:gd name="connsiteX0" fmla="*/ 303345 w 478620"/>
                              <a:gd name="connsiteY0" fmla="*/ 428954 h 428954"/>
                              <a:gd name="connsiteX1" fmla="*/ 473956 w 478620"/>
                              <a:gd name="connsiteY1" fmla="*/ 231957 h 428954"/>
                              <a:gd name="connsiteX2" fmla="*/ 466392 w 478620"/>
                              <a:gd name="connsiteY2" fmla="*/ 70965 h 428954"/>
                              <a:gd name="connsiteX3" fmla="*/ 4 w 478620"/>
                              <a:gd name="connsiteY3" fmla="*/ 95056 h 428954"/>
                              <a:gd name="connsiteX4" fmla="*/ 16151 w 478620"/>
                              <a:gd name="connsiteY4" fmla="*/ 420552 h 428954"/>
                              <a:gd name="connsiteX5" fmla="*/ 151056 w 478620"/>
                              <a:gd name="connsiteY5" fmla="*/ 396161 h 428954"/>
                              <a:gd name="connsiteX6" fmla="*/ 303345 w 478620"/>
                              <a:gd name="connsiteY6" fmla="*/ 428954 h 4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620" h="428954">
                                <a:moveTo>
                                  <a:pt x="303345" y="428954"/>
                                </a:moveTo>
                                <a:cubicBezTo>
                                  <a:pt x="353163" y="361392"/>
                                  <a:pt x="419807" y="296225"/>
                                  <a:pt x="473956" y="231957"/>
                                </a:cubicBezTo>
                                <a:cubicBezTo>
                                  <a:pt x="487808" y="215510"/>
                                  <a:pt x="466392" y="98309"/>
                                  <a:pt x="466392" y="70965"/>
                                </a:cubicBezTo>
                                <a:cubicBezTo>
                                  <a:pt x="385237" y="-868"/>
                                  <a:pt x="165207" y="-53561"/>
                                  <a:pt x="4" y="95056"/>
                                </a:cubicBezTo>
                                <a:cubicBezTo>
                                  <a:pt x="-256" y="96912"/>
                                  <a:pt x="12918" y="393367"/>
                                  <a:pt x="16151" y="420552"/>
                                </a:cubicBezTo>
                                <a:cubicBezTo>
                                  <a:pt x="56948" y="404784"/>
                                  <a:pt x="102694" y="395982"/>
                                  <a:pt x="151056" y="396161"/>
                                </a:cubicBezTo>
                                <a:cubicBezTo>
                                  <a:pt x="206422" y="396361"/>
                                  <a:pt x="258337" y="408317"/>
                                  <a:pt x="303345" y="428954"/>
                                </a:cubicBezTo>
                                <a:close/>
                              </a:path>
                            </a:pathLst>
                          </a:custGeom>
                          <a:solidFill>
                            <a:srgbClr val="FFFFFF"/>
                          </a:solidFill>
                          <a:ln w="1995" cap="flat">
                            <a:noFill/>
                            <a:prstDash val="solid"/>
                            <a:miter/>
                          </a:ln>
                        </p:spPr>
                        <p:txBody>
                          <a:bodyPr rtlCol="0" anchor="ctr"/>
                          <a:lstStyle/>
                          <a:p>
                            <a:endParaRPr lang="zh-CN" altLang="en-US"/>
                          </a:p>
                        </p:txBody>
                      </p:sp>
                      <p:sp>
                        <p:nvSpPr>
                          <p:cNvPr id="2275" name="任意多边形 191"/>
                          <p:cNvSpPr/>
                          <p:nvPr/>
                        </p:nvSpPr>
                        <p:spPr>
                          <a:xfrm>
                            <a:off x="5550073" y="1638726"/>
                            <a:ext cx="482996" cy="433682"/>
                          </a:xfrm>
                          <a:custGeom>
                            <a:avLst/>
                            <a:gdLst>
                              <a:gd name="connsiteX0" fmla="*/ 16487 w 482996"/>
                              <a:gd name="connsiteY0" fmla="*/ 425619 h 433682"/>
                              <a:gd name="connsiteX1" fmla="*/ 16148 w 482996"/>
                              <a:gd name="connsiteY1" fmla="*/ 422805 h 433682"/>
                              <a:gd name="connsiteX2" fmla="*/ 1 w 482996"/>
                              <a:gd name="connsiteY2" fmla="*/ 96751 h 433682"/>
                              <a:gd name="connsiteX3" fmla="*/ 220 w 482996"/>
                              <a:gd name="connsiteY3" fmla="*/ 95932 h 433682"/>
                              <a:gd name="connsiteX4" fmla="*/ 470061 w 482996"/>
                              <a:gd name="connsiteY4" fmla="*/ 71283 h 433682"/>
                              <a:gd name="connsiteX5" fmla="*/ 470820 w 482996"/>
                              <a:gd name="connsiteY5" fmla="*/ 72939 h 433682"/>
                              <a:gd name="connsiteX6" fmla="*/ 475351 w 482996"/>
                              <a:gd name="connsiteY6" fmla="*/ 119065 h 433682"/>
                              <a:gd name="connsiteX7" fmla="*/ 477825 w 482996"/>
                              <a:gd name="connsiteY7" fmla="*/ 235388 h 433682"/>
                              <a:gd name="connsiteX8" fmla="*/ 412020 w 482996"/>
                              <a:gd name="connsiteY8" fmla="*/ 309437 h 433682"/>
                              <a:gd name="connsiteX9" fmla="*/ 307333 w 482996"/>
                              <a:gd name="connsiteY9" fmla="*/ 432246 h 433682"/>
                              <a:gd name="connsiteX10" fmla="*/ 306256 w 482996"/>
                              <a:gd name="connsiteY10" fmla="*/ 433683 h 433682"/>
                              <a:gd name="connsiteX11" fmla="*/ 304639 w 482996"/>
                              <a:gd name="connsiteY11" fmla="*/ 432944 h 433682"/>
                              <a:gd name="connsiteX12" fmla="*/ 153248 w 482996"/>
                              <a:gd name="connsiteY12" fmla="*/ 400371 h 433682"/>
                              <a:gd name="connsiteX13" fmla="*/ 19142 w 482996"/>
                              <a:gd name="connsiteY13" fmla="*/ 424602 h 433682"/>
                              <a:gd name="connsiteX14" fmla="*/ 16487 w 482996"/>
                              <a:gd name="connsiteY14" fmla="*/ 425619 h 433682"/>
                              <a:gd name="connsiteX15" fmla="*/ 4412 w 482996"/>
                              <a:gd name="connsiteY15" fmla="*/ 97729 h 433682"/>
                              <a:gd name="connsiteX16" fmla="*/ 20240 w 482996"/>
                              <a:gd name="connsiteY16" fmla="*/ 419472 h 433682"/>
                              <a:gd name="connsiteX17" fmla="*/ 153228 w 482996"/>
                              <a:gd name="connsiteY17" fmla="*/ 395960 h 433682"/>
                              <a:gd name="connsiteX18" fmla="*/ 304819 w 482996"/>
                              <a:gd name="connsiteY18" fmla="*/ 428194 h 433682"/>
                              <a:gd name="connsiteX19" fmla="*/ 408747 w 482996"/>
                              <a:gd name="connsiteY19" fmla="*/ 306483 h 433682"/>
                              <a:gd name="connsiteX20" fmla="*/ 474432 w 482996"/>
                              <a:gd name="connsiteY20" fmla="*/ 232534 h 433682"/>
                              <a:gd name="connsiteX21" fmla="*/ 470959 w 482996"/>
                              <a:gd name="connsiteY21" fmla="*/ 119624 h 433682"/>
                              <a:gd name="connsiteX22" fmla="*/ 466389 w 482996"/>
                              <a:gd name="connsiteY22" fmla="*/ 73957 h 433682"/>
                              <a:gd name="connsiteX23" fmla="*/ 4412 w 482996"/>
                              <a:gd name="connsiteY23" fmla="*/ 97729 h 43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996" h="433682">
                                <a:moveTo>
                                  <a:pt x="16487" y="425619"/>
                                </a:moveTo>
                                <a:lnTo>
                                  <a:pt x="16148" y="422805"/>
                                </a:lnTo>
                                <a:cubicBezTo>
                                  <a:pt x="12715" y="393824"/>
                                  <a:pt x="-119" y="97609"/>
                                  <a:pt x="1" y="96751"/>
                                </a:cubicBezTo>
                                <a:lnTo>
                                  <a:pt x="220" y="95932"/>
                                </a:lnTo>
                                <a:cubicBezTo>
                                  <a:pt x="172129" y="-58712"/>
                                  <a:pt x="394715" y="4619"/>
                                  <a:pt x="470061" y="71283"/>
                                </a:cubicBezTo>
                                <a:lnTo>
                                  <a:pt x="470820" y="72939"/>
                                </a:lnTo>
                                <a:cubicBezTo>
                                  <a:pt x="470800" y="81402"/>
                                  <a:pt x="472916" y="98846"/>
                                  <a:pt x="475351" y="119065"/>
                                </a:cubicBezTo>
                                <a:cubicBezTo>
                                  <a:pt x="482256" y="176129"/>
                                  <a:pt x="487206" y="224270"/>
                                  <a:pt x="477825" y="235388"/>
                                </a:cubicBezTo>
                                <a:cubicBezTo>
                                  <a:pt x="457148" y="259898"/>
                                  <a:pt x="434195" y="285086"/>
                                  <a:pt x="412020" y="309437"/>
                                </a:cubicBezTo>
                                <a:cubicBezTo>
                                  <a:pt x="375674" y="349295"/>
                                  <a:pt x="338071" y="390531"/>
                                  <a:pt x="307333" y="432246"/>
                                </a:cubicBezTo>
                                <a:lnTo>
                                  <a:pt x="306256" y="433683"/>
                                </a:lnTo>
                                <a:lnTo>
                                  <a:pt x="304639" y="432944"/>
                                </a:lnTo>
                                <a:cubicBezTo>
                                  <a:pt x="258613" y="411828"/>
                                  <a:pt x="206200" y="400491"/>
                                  <a:pt x="153248" y="400371"/>
                                </a:cubicBezTo>
                                <a:cubicBezTo>
                                  <a:pt x="106304" y="400191"/>
                                  <a:pt x="61196" y="408335"/>
                                  <a:pt x="19142" y="424602"/>
                                </a:cubicBezTo>
                                <a:lnTo>
                                  <a:pt x="16487" y="425619"/>
                                </a:lnTo>
                                <a:close/>
                                <a:moveTo>
                                  <a:pt x="4412" y="97729"/>
                                </a:moveTo>
                                <a:cubicBezTo>
                                  <a:pt x="4991" y="112918"/>
                                  <a:pt x="16447" y="378456"/>
                                  <a:pt x="20240" y="419472"/>
                                </a:cubicBezTo>
                                <a:cubicBezTo>
                                  <a:pt x="62014" y="403684"/>
                                  <a:pt x="106743" y="395780"/>
                                  <a:pt x="153228" y="395960"/>
                                </a:cubicBezTo>
                                <a:cubicBezTo>
                                  <a:pt x="206180" y="396319"/>
                                  <a:pt x="258613" y="407317"/>
                                  <a:pt x="304819" y="428194"/>
                                </a:cubicBezTo>
                                <a:cubicBezTo>
                                  <a:pt x="335496" y="386819"/>
                                  <a:pt x="372740" y="345982"/>
                                  <a:pt x="408747" y="306483"/>
                                </a:cubicBezTo>
                                <a:cubicBezTo>
                                  <a:pt x="430901" y="282152"/>
                                  <a:pt x="453814" y="257024"/>
                                  <a:pt x="474432" y="232534"/>
                                </a:cubicBezTo>
                                <a:cubicBezTo>
                                  <a:pt x="483334" y="221995"/>
                                  <a:pt x="475889" y="160401"/>
                                  <a:pt x="470959" y="119624"/>
                                </a:cubicBezTo>
                                <a:cubicBezTo>
                                  <a:pt x="468604" y="100004"/>
                                  <a:pt x="466528" y="82979"/>
                                  <a:pt x="466389" y="73957"/>
                                </a:cubicBezTo>
                                <a:cubicBezTo>
                                  <a:pt x="391462" y="8491"/>
                                  <a:pt x="173586" y="-53682"/>
                                  <a:pt x="4412" y="97729"/>
                                </a:cubicBezTo>
                                <a:close/>
                              </a:path>
                            </a:pathLst>
                          </a:custGeom>
                          <a:solidFill>
                            <a:srgbClr val="CCCCCC"/>
                          </a:solidFill>
                          <a:ln w="1995" cap="flat">
                            <a:noFill/>
                            <a:prstDash val="solid"/>
                            <a:miter/>
                          </a:ln>
                        </p:spPr>
                        <p:txBody>
                          <a:bodyPr rtlCol="0" anchor="ctr"/>
                          <a:lstStyle/>
                          <a:p>
                            <a:endParaRPr lang="zh-CN" altLang="en-US"/>
                          </a:p>
                        </p:txBody>
                      </p:sp>
                    </p:grpSp>
                    <p:sp>
                      <p:nvSpPr>
                        <p:cNvPr id="2267" name="任意多边形 192"/>
                        <p:cNvSpPr/>
                        <p:nvPr/>
                      </p:nvSpPr>
                      <p:spPr>
                        <a:xfrm>
                          <a:off x="5479238" y="1733397"/>
                          <a:ext cx="116011" cy="29767"/>
                        </a:xfrm>
                        <a:custGeom>
                          <a:avLst/>
                          <a:gdLst>
                            <a:gd name="connsiteX0" fmla="*/ 115764 w 116011"/>
                            <a:gd name="connsiteY0" fmla="*/ 1760 h 29767"/>
                            <a:gd name="connsiteX1" fmla="*/ 56725 w 116011"/>
                            <a:gd name="connsiteY1" fmla="*/ 29763 h 29767"/>
                            <a:gd name="connsiteX2" fmla="*/ 0 w 116011"/>
                            <a:gd name="connsiteY2" fmla="*/ 2978 h 29767"/>
                            <a:gd name="connsiteX3" fmla="*/ 115764 w 116011"/>
                            <a:gd name="connsiteY3" fmla="*/ 1760 h 29767"/>
                          </a:gdLst>
                          <a:ahLst/>
                          <a:cxnLst>
                            <a:cxn ang="0">
                              <a:pos x="connsiteX0" y="connsiteY0"/>
                            </a:cxn>
                            <a:cxn ang="0">
                              <a:pos x="connsiteX1" y="connsiteY1"/>
                            </a:cxn>
                            <a:cxn ang="0">
                              <a:pos x="connsiteX2" y="connsiteY2"/>
                            </a:cxn>
                            <a:cxn ang="0">
                              <a:pos x="connsiteX3" y="connsiteY3"/>
                            </a:cxn>
                          </a:cxnLst>
                          <a:rect l="l" t="t" r="r" b="b"/>
                          <a:pathLst>
                            <a:path w="116011" h="29767">
                              <a:moveTo>
                                <a:pt x="115764" y="1760"/>
                              </a:moveTo>
                              <a:cubicBezTo>
                                <a:pt x="119117" y="8207"/>
                                <a:pt x="87821" y="29424"/>
                                <a:pt x="56725" y="29763"/>
                              </a:cubicBezTo>
                              <a:cubicBezTo>
                                <a:pt x="25628" y="30103"/>
                                <a:pt x="360" y="10223"/>
                                <a:pt x="0" y="2978"/>
                              </a:cubicBezTo>
                              <a:cubicBezTo>
                                <a:pt x="-179" y="-515"/>
                                <a:pt x="114367" y="-954"/>
                                <a:pt x="115764" y="1760"/>
                              </a:cubicBezTo>
                              <a:close/>
                            </a:path>
                          </a:pathLst>
                        </a:custGeom>
                        <a:solidFill>
                          <a:srgbClr val="481651"/>
                        </a:solidFill>
                        <a:ln w="1995" cap="flat">
                          <a:noFill/>
                          <a:prstDash val="solid"/>
                          <a:miter/>
                        </a:ln>
                      </p:spPr>
                      <p:txBody>
                        <a:bodyPr rtlCol="0" anchor="ctr"/>
                        <a:lstStyle/>
                        <a:p>
                          <a:endParaRPr lang="zh-CN" altLang="en-US"/>
                        </a:p>
                      </p:txBody>
                    </p:sp>
                    <p:sp>
                      <p:nvSpPr>
                        <p:cNvPr id="2268" name="任意多边形 193"/>
                        <p:cNvSpPr/>
                        <p:nvPr/>
                      </p:nvSpPr>
                      <p:spPr>
                        <a:xfrm>
                          <a:off x="5179316" y="1652879"/>
                          <a:ext cx="904368" cy="514263"/>
                        </a:xfrm>
                        <a:custGeom>
                          <a:avLst/>
                          <a:gdLst>
                            <a:gd name="connsiteX0" fmla="*/ 904369 w 904368"/>
                            <a:gd name="connsiteY0" fmla="*/ 506792 h 514263"/>
                            <a:gd name="connsiteX1" fmla="*/ 866446 w 904368"/>
                            <a:gd name="connsiteY1" fmla="*/ 103735 h 514263"/>
                            <a:gd name="connsiteX2" fmla="*/ 416565 w 904368"/>
                            <a:gd name="connsiteY2" fmla="*/ 74055 h 514263"/>
                            <a:gd name="connsiteX3" fmla="*/ 412812 w 904368"/>
                            <a:gd name="connsiteY3" fmla="*/ 76510 h 514263"/>
                            <a:gd name="connsiteX4" fmla="*/ 303096 w 904368"/>
                            <a:gd name="connsiteY4" fmla="*/ 76291 h 514263"/>
                            <a:gd name="connsiteX5" fmla="*/ 4346 w 904368"/>
                            <a:gd name="connsiteY5" fmla="*/ 30844 h 514263"/>
                            <a:gd name="connsiteX6" fmla="*/ 15 w 904368"/>
                            <a:gd name="connsiteY6" fmla="*/ 41781 h 514263"/>
                            <a:gd name="connsiteX7" fmla="*/ 182762 w 904368"/>
                            <a:gd name="connsiteY7" fmla="*/ 469349 h 514263"/>
                            <a:gd name="connsiteX8" fmla="*/ 441993 w 904368"/>
                            <a:gd name="connsiteY8" fmla="*/ 499307 h 514263"/>
                            <a:gd name="connsiteX9" fmla="*/ 526440 w 904368"/>
                            <a:gd name="connsiteY9" fmla="*/ 502321 h 514263"/>
                            <a:gd name="connsiteX10" fmla="*/ 896704 w 904368"/>
                            <a:gd name="connsiteY10" fmla="*/ 510924 h 514263"/>
                            <a:gd name="connsiteX11" fmla="*/ 904369 w 904368"/>
                            <a:gd name="connsiteY11" fmla="*/ 506792 h 5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68" h="514263">
                              <a:moveTo>
                                <a:pt x="904369" y="506792"/>
                              </a:moveTo>
                              <a:cubicBezTo>
                                <a:pt x="891276" y="403742"/>
                                <a:pt x="879899" y="210677"/>
                                <a:pt x="866446" y="103735"/>
                              </a:cubicBezTo>
                              <a:cubicBezTo>
                                <a:pt x="736651" y="-14644"/>
                                <a:pt x="465165" y="45194"/>
                                <a:pt x="416565" y="74055"/>
                              </a:cubicBezTo>
                              <a:lnTo>
                                <a:pt x="412812" y="76510"/>
                              </a:lnTo>
                              <a:cubicBezTo>
                                <a:pt x="381556" y="101779"/>
                                <a:pt x="321099" y="97428"/>
                                <a:pt x="303096" y="76291"/>
                              </a:cubicBezTo>
                              <a:cubicBezTo>
                                <a:pt x="262659" y="28788"/>
                                <a:pt x="128552" y="-40950"/>
                                <a:pt x="4346" y="30844"/>
                              </a:cubicBezTo>
                              <a:cubicBezTo>
                                <a:pt x="4646" y="31622"/>
                                <a:pt x="-305" y="40983"/>
                                <a:pt x="15" y="41781"/>
                              </a:cubicBezTo>
                              <a:cubicBezTo>
                                <a:pt x="33786" y="129462"/>
                                <a:pt x="140907" y="379392"/>
                                <a:pt x="182762" y="469349"/>
                              </a:cubicBezTo>
                              <a:cubicBezTo>
                                <a:pt x="216992" y="426276"/>
                                <a:pt x="382295" y="436795"/>
                                <a:pt x="441993" y="499307"/>
                              </a:cubicBezTo>
                              <a:cubicBezTo>
                                <a:pt x="447761" y="514656"/>
                                <a:pt x="500513" y="522081"/>
                                <a:pt x="526440" y="502321"/>
                              </a:cubicBezTo>
                              <a:cubicBezTo>
                                <a:pt x="714876" y="428093"/>
                                <a:pt x="848443" y="489028"/>
                                <a:pt x="896704" y="510924"/>
                              </a:cubicBezTo>
                              <a:cubicBezTo>
                                <a:pt x="897742" y="511383"/>
                                <a:pt x="903391" y="506333"/>
                                <a:pt x="904369" y="506792"/>
                              </a:cubicBezTo>
                              <a:close/>
                            </a:path>
                          </a:pathLst>
                        </a:custGeom>
                        <a:solidFill>
                          <a:srgbClr val="F47193"/>
                        </a:solidFill>
                        <a:ln w="1995" cap="flat">
                          <a:noFill/>
                          <a:prstDash val="solid"/>
                          <a:miter/>
                        </a:ln>
                      </p:spPr>
                      <p:txBody>
                        <a:bodyPr rtlCol="0" anchor="ctr"/>
                        <a:lstStyle/>
                        <a:p>
                          <a:endParaRPr lang="zh-CN" altLang="en-US"/>
                        </a:p>
                      </p:txBody>
                    </p:sp>
                    <p:sp>
                      <p:nvSpPr>
                        <p:cNvPr id="2269" name="任意多边形 194"/>
                        <p:cNvSpPr/>
                        <p:nvPr/>
                      </p:nvSpPr>
                      <p:spPr>
                        <a:xfrm>
                          <a:off x="5179311" y="1662018"/>
                          <a:ext cx="438786" cy="494299"/>
                        </a:xfrm>
                        <a:custGeom>
                          <a:avLst/>
                          <a:gdLst>
                            <a:gd name="connsiteX0" fmla="*/ 181769 w 438786"/>
                            <a:gd name="connsiteY0" fmla="*/ 464640 h 494299"/>
                            <a:gd name="connsiteX1" fmla="*/ 0 w 438786"/>
                            <a:gd name="connsiteY1" fmla="*/ 32622 h 494299"/>
                            <a:gd name="connsiteX2" fmla="*/ 306594 w 438786"/>
                            <a:gd name="connsiteY2" fmla="*/ 82819 h 494299"/>
                            <a:gd name="connsiteX3" fmla="*/ 438585 w 438786"/>
                            <a:gd name="connsiteY3" fmla="*/ 494299 h 494299"/>
                            <a:gd name="connsiteX4" fmla="*/ 181769 w 438786"/>
                            <a:gd name="connsiteY4" fmla="*/ 464640 h 49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86" h="494299">
                              <a:moveTo>
                                <a:pt x="181769" y="464640"/>
                              </a:moveTo>
                              <a:cubicBezTo>
                                <a:pt x="139934" y="374724"/>
                                <a:pt x="32414" y="117169"/>
                                <a:pt x="0" y="32622"/>
                              </a:cubicBezTo>
                              <a:cubicBezTo>
                                <a:pt x="131292" y="-45459"/>
                                <a:pt x="277154" y="35037"/>
                                <a:pt x="306594" y="82819"/>
                              </a:cubicBezTo>
                              <a:cubicBezTo>
                                <a:pt x="306474" y="84676"/>
                                <a:pt x="444772" y="467774"/>
                                <a:pt x="438585" y="494299"/>
                              </a:cubicBezTo>
                              <a:cubicBezTo>
                                <a:pt x="379425" y="432386"/>
                                <a:pt x="215680" y="421987"/>
                                <a:pt x="181769" y="464640"/>
                              </a:cubicBezTo>
                              <a:close/>
                            </a:path>
                          </a:pathLst>
                        </a:custGeom>
                        <a:solidFill>
                          <a:srgbClr val="BF3452"/>
                        </a:solidFill>
                        <a:ln w="1995" cap="flat">
                          <a:noFill/>
                          <a:prstDash val="solid"/>
                          <a:miter/>
                        </a:ln>
                      </p:spPr>
                      <p:txBody>
                        <a:bodyPr rtlCol="0" anchor="ctr"/>
                        <a:lstStyle/>
                        <a:p>
                          <a:endParaRPr lang="zh-CN" altLang="en-US"/>
                        </a:p>
                      </p:txBody>
                    </p:sp>
                    <p:sp>
                      <p:nvSpPr>
                        <p:cNvPr id="2270" name="任意多边形 195"/>
                        <p:cNvSpPr/>
                        <p:nvPr/>
                      </p:nvSpPr>
                      <p:spPr>
                        <a:xfrm>
                          <a:off x="5217732" y="1703569"/>
                          <a:ext cx="351462" cy="393270"/>
                        </a:xfrm>
                        <a:custGeom>
                          <a:avLst/>
                          <a:gdLst>
                            <a:gd name="connsiteX0" fmla="*/ 351463 w 351462"/>
                            <a:gd name="connsiteY0" fmla="*/ 389218 h 393270"/>
                            <a:gd name="connsiteX1" fmla="*/ 344796 w 351462"/>
                            <a:gd name="connsiteY1" fmla="*/ 393270 h 393270"/>
                            <a:gd name="connsiteX2" fmla="*/ 148936 w 351462"/>
                            <a:gd name="connsiteY2" fmla="*/ 383470 h 393270"/>
                            <a:gd name="connsiteX3" fmla="*/ 142829 w 351462"/>
                            <a:gd name="connsiteY3" fmla="*/ 381813 h 393270"/>
                            <a:gd name="connsiteX4" fmla="*/ 0 w 351462"/>
                            <a:gd name="connsiteY4" fmla="*/ 32247 h 393270"/>
                            <a:gd name="connsiteX5" fmla="*/ 1677 w 351462"/>
                            <a:gd name="connsiteY5" fmla="*/ 27317 h 393270"/>
                            <a:gd name="connsiteX6" fmla="*/ 147619 w 351462"/>
                            <a:gd name="connsiteY6" fmla="*/ 6021 h 393270"/>
                            <a:gd name="connsiteX7" fmla="*/ 249990 w 351462"/>
                            <a:gd name="connsiteY7" fmla="*/ 68493 h 393270"/>
                            <a:gd name="connsiteX8" fmla="*/ 276136 w 351462"/>
                            <a:gd name="connsiteY8" fmla="*/ 150166 h 393270"/>
                            <a:gd name="connsiteX9" fmla="*/ 351463 w 351462"/>
                            <a:gd name="connsiteY9" fmla="*/ 389218 h 393270"/>
                            <a:gd name="connsiteX10" fmla="*/ 235899 w 351462"/>
                            <a:gd name="connsiteY10" fmla="*/ 352413 h 393270"/>
                            <a:gd name="connsiteX11" fmla="*/ 340245 w 351462"/>
                            <a:gd name="connsiteY11" fmla="*/ 379498 h 393270"/>
                            <a:gd name="connsiteX12" fmla="*/ 242764 w 351462"/>
                            <a:gd name="connsiteY12" fmla="*/ 72325 h 393270"/>
                            <a:gd name="connsiteX13" fmla="*/ 145663 w 351462"/>
                            <a:gd name="connsiteY13" fmla="*/ 13964 h 393270"/>
                            <a:gd name="connsiteX14" fmla="*/ 8902 w 351462"/>
                            <a:gd name="connsiteY14" fmla="*/ 32566 h 393270"/>
                            <a:gd name="connsiteX15" fmla="*/ 148337 w 351462"/>
                            <a:gd name="connsiteY15" fmla="*/ 373989 h 393270"/>
                            <a:gd name="connsiteX16" fmla="*/ 235899 w 351462"/>
                            <a:gd name="connsiteY16" fmla="*/ 352413 h 3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62" h="393270">
                              <a:moveTo>
                                <a:pt x="351463" y="389218"/>
                              </a:moveTo>
                              <a:lnTo>
                                <a:pt x="344796" y="393270"/>
                              </a:lnTo>
                              <a:cubicBezTo>
                                <a:pt x="295497" y="351356"/>
                                <a:pt x="192707" y="352234"/>
                                <a:pt x="148936" y="383470"/>
                              </a:cubicBezTo>
                              <a:lnTo>
                                <a:pt x="142829" y="381813"/>
                              </a:lnTo>
                              <a:cubicBezTo>
                                <a:pt x="108818" y="306587"/>
                                <a:pt x="24490" y="98133"/>
                                <a:pt x="0" y="32247"/>
                              </a:cubicBezTo>
                              <a:lnTo>
                                <a:pt x="1677" y="27317"/>
                              </a:lnTo>
                              <a:cubicBezTo>
                                <a:pt x="56884" y="-6314"/>
                                <a:pt x="111492" y="-2821"/>
                                <a:pt x="147619" y="6021"/>
                              </a:cubicBezTo>
                              <a:cubicBezTo>
                                <a:pt x="197597" y="18296"/>
                                <a:pt x="236956" y="46777"/>
                                <a:pt x="249990" y="68493"/>
                              </a:cubicBezTo>
                              <a:cubicBezTo>
                                <a:pt x="249990" y="68493"/>
                                <a:pt x="262704" y="108252"/>
                                <a:pt x="276136" y="150166"/>
                              </a:cubicBezTo>
                              <a:lnTo>
                                <a:pt x="351463" y="389218"/>
                              </a:lnTo>
                              <a:close/>
                              <a:moveTo>
                                <a:pt x="235899" y="352413"/>
                              </a:moveTo>
                              <a:cubicBezTo>
                                <a:pt x="273083" y="352034"/>
                                <a:pt x="311983" y="360477"/>
                                <a:pt x="340245" y="379498"/>
                              </a:cubicBezTo>
                              <a:cubicBezTo>
                                <a:pt x="329088" y="341875"/>
                                <a:pt x="243922" y="76616"/>
                                <a:pt x="242764" y="72325"/>
                              </a:cubicBezTo>
                              <a:cubicBezTo>
                                <a:pt x="230649" y="52586"/>
                                <a:pt x="192687" y="25541"/>
                                <a:pt x="145663" y="13964"/>
                              </a:cubicBezTo>
                              <a:cubicBezTo>
                                <a:pt x="111752" y="5581"/>
                                <a:pt x="60716" y="2248"/>
                                <a:pt x="8902" y="32566"/>
                              </a:cubicBezTo>
                              <a:cubicBezTo>
                                <a:pt x="34290" y="100308"/>
                                <a:pt x="113728" y="296687"/>
                                <a:pt x="148337" y="373989"/>
                              </a:cubicBezTo>
                              <a:cubicBezTo>
                                <a:pt x="169913" y="360397"/>
                                <a:pt x="202187" y="352773"/>
                                <a:pt x="235899" y="352413"/>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271" name="任意多边形 196"/>
                        <p:cNvSpPr/>
                        <p:nvPr/>
                      </p:nvSpPr>
                      <p:spPr>
                        <a:xfrm>
                          <a:off x="5592846" y="1694906"/>
                          <a:ext cx="483134" cy="468876"/>
                        </a:xfrm>
                        <a:custGeom>
                          <a:avLst/>
                          <a:gdLst>
                            <a:gd name="connsiteX0" fmla="*/ 483134 w 483134"/>
                            <a:gd name="connsiteY0" fmla="*/ 468876 h 468876"/>
                            <a:gd name="connsiteX1" fmla="*/ 445571 w 483134"/>
                            <a:gd name="connsiteY1" fmla="*/ 69571 h 468876"/>
                            <a:gd name="connsiteX2" fmla="*/ 0 w 483134"/>
                            <a:gd name="connsiteY2" fmla="*/ 41070 h 468876"/>
                            <a:gd name="connsiteX3" fmla="*/ 106563 w 483134"/>
                            <a:gd name="connsiteY3" fmla="*/ 465084 h 468876"/>
                            <a:gd name="connsiteX4" fmla="*/ 483134 w 483134"/>
                            <a:gd name="connsiteY4" fmla="*/ 468876 h 46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134" h="468876">
                              <a:moveTo>
                                <a:pt x="483134" y="468876"/>
                              </a:moveTo>
                              <a:cubicBezTo>
                                <a:pt x="470161" y="366785"/>
                                <a:pt x="458904" y="175515"/>
                                <a:pt x="445571" y="69571"/>
                              </a:cubicBezTo>
                              <a:cubicBezTo>
                                <a:pt x="316973" y="-47709"/>
                                <a:pt x="48162" y="12468"/>
                                <a:pt x="0" y="41070"/>
                              </a:cubicBezTo>
                              <a:cubicBezTo>
                                <a:pt x="-259" y="42926"/>
                                <a:pt x="103349" y="437899"/>
                                <a:pt x="106563" y="465084"/>
                              </a:cubicBezTo>
                              <a:cubicBezTo>
                                <a:pt x="298471" y="388600"/>
                                <a:pt x="438146" y="448218"/>
                                <a:pt x="483134" y="468876"/>
                              </a:cubicBezTo>
                              <a:close/>
                            </a:path>
                          </a:pathLst>
                        </a:custGeom>
                        <a:solidFill>
                          <a:srgbClr val="BF3452"/>
                        </a:solidFill>
                        <a:ln w="1995" cap="flat">
                          <a:noFill/>
                          <a:prstDash val="solid"/>
                          <a:miter/>
                        </a:ln>
                      </p:spPr>
                      <p:txBody>
                        <a:bodyPr rtlCol="0" anchor="ctr"/>
                        <a:lstStyle/>
                        <a:p>
                          <a:endParaRPr lang="zh-CN" altLang="en-US"/>
                        </a:p>
                      </p:txBody>
                    </p:sp>
                    <p:sp>
                      <p:nvSpPr>
                        <p:cNvPr id="2272" name="任意多边形 197"/>
                        <p:cNvSpPr/>
                        <p:nvPr/>
                      </p:nvSpPr>
                      <p:spPr>
                        <a:xfrm>
                          <a:off x="5648133" y="1740007"/>
                          <a:ext cx="390882" cy="378108"/>
                        </a:xfrm>
                        <a:custGeom>
                          <a:avLst/>
                          <a:gdLst>
                            <a:gd name="connsiteX0" fmla="*/ 385135 w 390882"/>
                            <a:gd name="connsiteY0" fmla="*/ 378109 h 378108"/>
                            <a:gd name="connsiteX1" fmla="*/ 89937 w 390882"/>
                            <a:gd name="connsiteY1" fmla="*/ 375195 h 378108"/>
                            <a:gd name="connsiteX2" fmla="*/ 84449 w 390882"/>
                            <a:gd name="connsiteY2" fmla="*/ 371842 h 378108"/>
                            <a:gd name="connsiteX3" fmla="*/ 18463 w 390882"/>
                            <a:gd name="connsiteY3" fmla="*/ 109218 h 378108"/>
                            <a:gd name="connsiteX4" fmla="*/ 41 w 390882"/>
                            <a:gd name="connsiteY4" fmla="*/ 36007 h 378108"/>
                            <a:gd name="connsiteX5" fmla="*/ 1997 w 390882"/>
                            <a:gd name="connsiteY5" fmla="*/ 33073 h 378108"/>
                            <a:gd name="connsiteX6" fmla="*/ 359826 w 390882"/>
                            <a:gd name="connsiteY6" fmla="*/ 56066 h 378108"/>
                            <a:gd name="connsiteX7" fmla="*/ 361144 w 390882"/>
                            <a:gd name="connsiteY7" fmla="*/ 58581 h 378108"/>
                            <a:gd name="connsiteX8" fmla="*/ 376193 w 390882"/>
                            <a:gd name="connsiteY8" fmla="*/ 217976 h 378108"/>
                            <a:gd name="connsiteX9" fmla="*/ 390883 w 390882"/>
                            <a:gd name="connsiteY9" fmla="*/ 373837 h 378108"/>
                            <a:gd name="connsiteX10" fmla="*/ 385135 w 390882"/>
                            <a:gd name="connsiteY10" fmla="*/ 378109 h 378108"/>
                            <a:gd name="connsiteX11" fmla="*/ 91694 w 390882"/>
                            <a:gd name="connsiteY11" fmla="*/ 365854 h 378108"/>
                            <a:gd name="connsiteX12" fmla="*/ 233684 w 390882"/>
                            <a:gd name="connsiteY12" fmla="*/ 339588 h 378108"/>
                            <a:gd name="connsiteX13" fmla="*/ 381842 w 390882"/>
                            <a:gd name="connsiteY13" fmla="*/ 367690 h 378108"/>
                            <a:gd name="connsiteX14" fmla="*/ 367990 w 390882"/>
                            <a:gd name="connsiteY14" fmla="*/ 218654 h 378108"/>
                            <a:gd name="connsiteX15" fmla="*/ 353180 w 390882"/>
                            <a:gd name="connsiteY15" fmla="*/ 61156 h 378108"/>
                            <a:gd name="connsiteX16" fmla="*/ 8803 w 390882"/>
                            <a:gd name="connsiteY16" fmla="*/ 38742 h 378108"/>
                            <a:gd name="connsiteX17" fmla="*/ 26427 w 390882"/>
                            <a:gd name="connsiteY17" fmla="*/ 107202 h 378108"/>
                            <a:gd name="connsiteX18" fmla="*/ 91694 w 390882"/>
                            <a:gd name="connsiteY18" fmla="*/ 365854 h 3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882" h="378108">
                              <a:moveTo>
                                <a:pt x="385135" y="378109"/>
                              </a:moveTo>
                              <a:cubicBezTo>
                                <a:pt x="344338" y="359467"/>
                                <a:pt x="233924" y="321923"/>
                                <a:pt x="89937" y="375195"/>
                              </a:cubicBezTo>
                              <a:lnTo>
                                <a:pt x="84449" y="371842"/>
                              </a:lnTo>
                              <a:cubicBezTo>
                                <a:pt x="82692" y="357251"/>
                                <a:pt x="42474" y="201968"/>
                                <a:pt x="18463" y="109218"/>
                              </a:cubicBezTo>
                              <a:cubicBezTo>
                                <a:pt x="-179" y="37285"/>
                                <a:pt x="-179" y="37285"/>
                                <a:pt x="41" y="36007"/>
                              </a:cubicBezTo>
                              <a:lnTo>
                                <a:pt x="1997" y="33073"/>
                              </a:lnTo>
                              <a:cubicBezTo>
                                <a:pt x="40458" y="10340"/>
                                <a:pt x="255579" y="-38680"/>
                                <a:pt x="359826" y="56066"/>
                              </a:cubicBezTo>
                              <a:lnTo>
                                <a:pt x="361144" y="58581"/>
                              </a:lnTo>
                              <a:cubicBezTo>
                                <a:pt x="366473" y="100615"/>
                                <a:pt x="371383" y="160294"/>
                                <a:pt x="376193" y="217976"/>
                              </a:cubicBezTo>
                              <a:cubicBezTo>
                                <a:pt x="380903" y="274900"/>
                                <a:pt x="385773" y="333739"/>
                                <a:pt x="390883" y="373837"/>
                              </a:cubicBezTo>
                              <a:lnTo>
                                <a:pt x="385135" y="378109"/>
                              </a:lnTo>
                              <a:close/>
                              <a:moveTo>
                                <a:pt x="91694" y="365854"/>
                              </a:moveTo>
                              <a:cubicBezTo>
                                <a:pt x="143987" y="347072"/>
                                <a:pt x="191889" y="340027"/>
                                <a:pt x="233684" y="339588"/>
                              </a:cubicBezTo>
                              <a:cubicBezTo>
                                <a:pt x="301725" y="338869"/>
                                <a:pt x="353539" y="355635"/>
                                <a:pt x="381842" y="367690"/>
                              </a:cubicBezTo>
                              <a:cubicBezTo>
                                <a:pt x="377031" y="327772"/>
                                <a:pt x="372441" y="272365"/>
                                <a:pt x="367990" y="218654"/>
                              </a:cubicBezTo>
                              <a:cubicBezTo>
                                <a:pt x="363279" y="161771"/>
                                <a:pt x="358409" y="102911"/>
                                <a:pt x="353180" y="61156"/>
                              </a:cubicBezTo>
                              <a:cubicBezTo>
                                <a:pt x="254162" y="-27024"/>
                                <a:pt x="49101" y="18343"/>
                                <a:pt x="8803" y="38742"/>
                              </a:cubicBezTo>
                              <a:cubicBezTo>
                                <a:pt x="10919" y="47324"/>
                                <a:pt x="17904" y="74309"/>
                                <a:pt x="26427" y="107202"/>
                              </a:cubicBezTo>
                              <a:lnTo>
                                <a:pt x="91694" y="365854"/>
                              </a:ln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273" name="任意多边形 198"/>
                        <p:cNvSpPr/>
                        <p:nvPr/>
                      </p:nvSpPr>
                      <p:spPr>
                        <a:xfrm>
                          <a:off x="5479259" y="1735157"/>
                          <a:ext cx="222326" cy="436071"/>
                        </a:xfrm>
                        <a:custGeom>
                          <a:avLst/>
                          <a:gdLst>
                            <a:gd name="connsiteX0" fmla="*/ 138637 w 222326"/>
                            <a:gd name="connsiteY0" fmla="*/ 421180 h 436071"/>
                            <a:gd name="connsiteX1" fmla="*/ 222326 w 222326"/>
                            <a:gd name="connsiteY1" fmla="*/ 424294 h 436071"/>
                            <a:gd name="connsiteX2" fmla="*/ 115764 w 222326"/>
                            <a:gd name="connsiteY2" fmla="*/ 0 h 436071"/>
                            <a:gd name="connsiteX3" fmla="*/ 0 w 222326"/>
                            <a:gd name="connsiteY3" fmla="*/ 1218 h 436071"/>
                            <a:gd name="connsiteX4" fmla="*/ 138637 w 222326"/>
                            <a:gd name="connsiteY4" fmla="*/ 421180 h 43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26" h="436071">
                              <a:moveTo>
                                <a:pt x="138637" y="421180"/>
                              </a:moveTo>
                              <a:cubicBezTo>
                                <a:pt x="144345" y="436369"/>
                                <a:pt x="196639" y="443874"/>
                                <a:pt x="222326" y="424294"/>
                              </a:cubicBezTo>
                              <a:cubicBezTo>
                                <a:pt x="221388" y="418086"/>
                                <a:pt x="115764" y="0"/>
                                <a:pt x="115764" y="0"/>
                              </a:cubicBezTo>
                              <a:cubicBezTo>
                                <a:pt x="85106" y="27145"/>
                                <a:pt x="17484" y="22993"/>
                                <a:pt x="0" y="1218"/>
                              </a:cubicBezTo>
                              <a:lnTo>
                                <a:pt x="138637" y="421180"/>
                              </a:lnTo>
                              <a:close/>
                            </a:path>
                          </a:pathLst>
                        </a:custGeom>
                        <a:solidFill>
                          <a:srgbClr val="B22248"/>
                        </a:solidFill>
                        <a:ln w="1995" cap="flat">
                          <a:noFill/>
                          <a:prstDash val="solid"/>
                          <a:miter/>
                        </a:ln>
                      </p:spPr>
                      <p:txBody>
                        <a:bodyPr rtlCol="0" anchor="ctr"/>
                        <a:lstStyle/>
                        <a:p>
                          <a:endParaRPr lang="zh-CN" altLang="en-US"/>
                        </a:p>
                      </p:txBody>
                    </p:sp>
                  </p:grpSp>
                  <p:sp>
                    <p:nvSpPr>
                      <p:cNvPr id="2260" name="任意多边形 199"/>
                      <p:cNvSpPr/>
                      <p:nvPr/>
                    </p:nvSpPr>
                    <p:spPr>
                      <a:xfrm>
                        <a:off x="5496244" y="1783519"/>
                        <a:ext cx="192227" cy="334469"/>
                      </a:xfrm>
                      <a:custGeom>
                        <a:avLst/>
                        <a:gdLst>
                          <a:gd name="connsiteX0" fmla="*/ 110973 w 192227"/>
                          <a:gd name="connsiteY0" fmla="*/ 0 h 334469"/>
                          <a:gd name="connsiteX1" fmla="*/ 108918 w 192227"/>
                          <a:gd name="connsiteY1" fmla="*/ 1816 h 334469"/>
                          <a:gd name="connsiteX2" fmla="*/ 40517 w 192227"/>
                          <a:gd name="connsiteY2" fmla="*/ 19321 h 334469"/>
                          <a:gd name="connsiteX3" fmla="*/ 0 w 192227"/>
                          <a:gd name="connsiteY3" fmla="*/ 4331 h 334469"/>
                          <a:gd name="connsiteX4" fmla="*/ 4391 w 192227"/>
                          <a:gd name="connsiteY4" fmla="*/ 17624 h 334469"/>
                          <a:gd name="connsiteX5" fmla="*/ 39839 w 192227"/>
                          <a:gd name="connsiteY5" fmla="*/ 27504 h 334469"/>
                          <a:gd name="connsiteX6" fmla="*/ 52074 w 192227"/>
                          <a:gd name="connsiteY6" fmla="*/ 27963 h 334469"/>
                          <a:gd name="connsiteX7" fmla="*/ 113209 w 192227"/>
                          <a:gd name="connsiteY7" fmla="*/ 8782 h 334469"/>
                          <a:gd name="connsiteX8" fmla="*/ 110973 w 192227"/>
                          <a:gd name="connsiteY8" fmla="*/ 0 h 334469"/>
                          <a:gd name="connsiteX9" fmla="*/ 190052 w 192227"/>
                          <a:gd name="connsiteY9" fmla="*/ 314079 h 334469"/>
                          <a:gd name="connsiteX10" fmla="*/ 130673 w 192227"/>
                          <a:gd name="connsiteY10" fmla="*/ 325835 h 334469"/>
                          <a:gd name="connsiteX11" fmla="*/ 104147 w 192227"/>
                          <a:gd name="connsiteY11" fmla="*/ 319827 h 334469"/>
                          <a:gd name="connsiteX12" fmla="*/ 107341 w 192227"/>
                          <a:gd name="connsiteY12" fmla="*/ 329487 h 334469"/>
                          <a:gd name="connsiteX13" fmla="*/ 129955 w 192227"/>
                          <a:gd name="connsiteY13" fmla="*/ 334018 h 334469"/>
                          <a:gd name="connsiteX14" fmla="*/ 142250 w 192227"/>
                          <a:gd name="connsiteY14" fmla="*/ 334457 h 334469"/>
                          <a:gd name="connsiteX15" fmla="*/ 192227 w 192227"/>
                          <a:gd name="connsiteY15" fmla="*/ 322781 h 334469"/>
                          <a:gd name="connsiteX16" fmla="*/ 190052 w 192227"/>
                          <a:gd name="connsiteY16" fmla="*/ 314079 h 3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227" h="334469">
                            <a:moveTo>
                              <a:pt x="110973" y="0"/>
                            </a:moveTo>
                            <a:lnTo>
                              <a:pt x="108918" y="1816"/>
                            </a:lnTo>
                            <a:cubicBezTo>
                              <a:pt x="91214" y="17504"/>
                              <a:pt x="62113" y="21137"/>
                              <a:pt x="40517" y="19321"/>
                            </a:cubicBezTo>
                            <a:cubicBezTo>
                              <a:pt x="22135" y="17784"/>
                              <a:pt x="6886" y="12035"/>
                              <a:pt x="0" y="4331"/>
                            </a:cubicBezTo>
                            <a:lnTo>
                              <a:pt x="4391" y="17624"/>
                            </a:lnTo>
                            <a:cubicBezTo>
                              <a:pt x="13552" y="22674"/>
                              <a:pt x="25688" y="26286"/>
                              <a:pt x="39839" y="27504"/>
                            </a:cubicBezTo>
                            <a:cubicBezTo>
                              <a:pt x="43691" y="27843"/>
                              <a:pt x="47802" y="28003"/>
                              <a:pt x="52074" y="27963"/>
                            </a:cubicBezTo>
                            <a:cubicBezTo>
                              <a:pt x="72791" y="27743"/>
                              <a:pt x="96822" y="22574"/>
                              <a:pt x="113209" y="8782"/>
                            </a:cubicBezTo>
                            <a:cubicBezTo>
                              <a:pt x="112430" y="5768"/>
                              <a:pt x="111692" y="2814"/>
                              <a:pt x="110973" y="0"/>
                            </a:cubicBezTo>
                            <a:close/>
                            <a:moveTo>
                              <a:pt x="190052" y="314079"/>
                            </a:moveTo>
                            <a:cubicBezTo>
                              <a:pt x="172468" y="324478"/>
                              <a:pt x="149036" y="327412"/>
                              <a:pt x="130673" y="325835"/>
                            </a:cubicBezTo>
                            <a:cubicBezTo>
                              <a:pt x="120594" y="324977"/>
                              <a:pt x="111532" y="322821"/>
                              <a:pt x="104147" y="319827"/>
                            </a:cubicBezTo>
                            <a:lnTo>
                              <a:pt x="107341" y="329487"/>
                            </a:lnTo>
                            <a:cubicBezTo>
                              <a:pt x="114167" y="331623"/>
                              <a:pt x="121632" y="333319"/>
                              <a:pt x="129955" y="334018"/>
                            </a:cubicBezTo>
                            <a:cubicBezTo>
                              <a:pt x="133847" y="334357"/>
                              <a:pt x="137978" y="334517"/>
                              <a:pt x="142250" y="334457"/>
                            </a:cubicBezTo>
                            <a:cubicBezTo>
                              <a:pt x="158656" y="334278"/>
                              <a:pt x="177078" y="330944"/>
                              <a:pt x="192227" y="322781"/>
                            </a:cubicBezTo>
                            <a:cubicBezTo>
                              <a:pt x="191529" y="320007"/>
                              <a:pt x="190790" y="317033"/>
                              <a:pt x="190052" y="314079"/>
                            </a:cubicBezTo>
                            <a:close/>
                          </a:path>
                        </a:pathLst>
                      </a:custGeom>
                      <a:solidFill>
                        <a:srgbClr val="000000">
                          <a:alpha val="26000"/>
                        </a:srgbClr>
                      </a:solidFill>
                      <a:ln w="1995" cap="flat">
                        <a:noFill/>
                        <a:prstDash val="solid"/>
                        <a:miter/>
                      </a:ln>
                    </p:spPr>
                    <p:txBody>
                      <a:bodyPr rtlCol="0" anchor="ctr"/>
                      <a:lstStyle/>
                      <a:p>
                        <a:endParaRPr lang="zh-CN" altLang="en-US"/>
                      </a:p>
                    </p:txBody>
                  </p:sp>
                </p:grpSp>
                <p:sp>
                  <p:nvSpPr>
                    <p:cNvPr id="2258" name="任意多边形 200"/>
                    <p:cNvSpPr/>
                    <p:nvPr/>
                  </p:nvSpPr>
                  <p:spPr>
                    <a:xfrm>
                      <a:off x="5876542" y="1882696"/>
                      <a:ext cx="299390" cy="203132"/>
                    </a:xfrm>
                    <a:custGeom>
                      <a:avLst/>
                      <a:gdLst>
                        <a:gd name="connsiteX0" fmla="*/ 5 w 299390"/>
                        <a:gd name="connsiteY0" fmla="*/ 112650 h 203132"/>
                        <a:gd name="connsiteX1" fmla="*/ 43716 w 299390"/>
                        <a:gd name="connsiteY1" fmla="*/ 136382 h 203132"/>
                        <a:gd name="connsiteX2" fmla="*/ 17050 w 299390"/>
                        <a:gd name="connsiteY2" fmla="*/ 143347 h 203132"/>
                        <a:gd name="connsiteX3" fmla="*/ 110380 w 299390"/>
                        <a:gd name="connsiteY3" fmla="*/ 196878 h 203132"/>
                        <a:gd name="connsiteX4" fmla="*/ 298157 w 299390"/>
                        <a:gd name="connsiteY4" fmla="*/ 148936 h 203132"/>
                        <a:gd name="connsiteX5" fmla="*/ 181335 w 299390"/>
                        <a:gd name="connsiteY5" fmla="*/ 0 h 203132"/>
                        <a:gd name="connsiteX6" fmla="*/ 180197 w 299390"/>
                        <a:gd name="connsiteY6" fmla="*/ 64089 h 203132"/>
                        <a:gd name="connsiteX7" fmla="*/ 106029 w 299390"/>
                        <a:gd name="connsiteY7" fmla="*/ 52094 h 203132"/>
                        <a:gd name="connsiteX8" fmla="*/ 6113 w 299390"/>
                        <a:gd name="connsiteY8" fmla="*/ 75705 h 203132"/>
                        <a:gd name="connsiteX9" fmla="*/ 117865 w 299390"/>
                        <a:gd name="connsiteY9" fmla="*/ 108498 h 203132"/>
                        <a:gd name="connsiteX10" fmla="*/ 5 w 299390"/>
                        <a:gd name="connsiteY10" fmla="*/ 112650 h 2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90" h="203132">
                          <a:moveTo>
                            <a:pt x="5" y="112650"/>
                          </a:moveTo>
                          <a:cubicBezTo>
                            <a:pt x="1223" y="118119"/>
                            <a:pt x="2680" y="129635"/>
                            <a:pt x="43716" y="136382"/>
                          </a:cubicBezTo>
                          <a:cubicBezTo>
                            <a:pt x="50502" y="137499"/>
                            <a:pt x="11601" y="137200"/>
                            <a:pt x="17050" y="143347"/>
                          </a:cubicBezTo>
                          <a:cubicBezTo>
                            <a:pt x="32279" y="160472"/>
                            <a:pt x="60143" y="187517"/>
                            <a:pt x="110380" y="196878"/>
                          </a:cubicBezTo>
                          <a:cubicBezTo>
                            <a:pt x="230714" y="219312"/>
                            <a:pt x="286620" y="176240"/>
                            <a:pt x="298157" y="148936"/>
                          </a:cubicBezTo>
                          <a:cubicBezTo>
                            <a:pt x="306280" y="129715"/>
                            <a:pt x="275064" y="20618"/>
                            <a:pt x="181335" y="0"/>
                          </a:cubicBezTo>
                          <a:cubicBezTo>
                            <a:pt x="181255" y="14031"/>
                            <a:pt x="188919" y="60017"/>
                            <a:pt x="180197" y="64089"/>
                          </a:cubicBezTo>
                          <a:cubicBezTo>
                            <a:pt x="168262" y="69658"/>
                            <a:pt x="137145" y="56624"/>
                            <a:pt x="106029" y="52094"/>
                          </a:cubicBezTo>
                          <a:cubicBezTo>
                            <a:pt x="40423" y="42553"/>
                            <a:pt x="-6861" y="57223"/>
                            <a:pt x="6113" y="75705"/>
                          </a:cubicBezTo>
                          <a:cubicBezTo>
                            <a:pt x="10584" y="82072"/>
                            <a:pt x="117625" y="104586"/>
                            <a:pt x="117865" y="108498"/>
                          </a:cubicBezTo>
                          <a:cubicBezTo>
                            <a:pt x="118084" y="112430"/>
                            <a:pt x="-913" y="108538"/>
                            <a:pt x="5" y="112650"/>
                          </a:cubicBezTo>
                          <a:close/>
                        </a:path>
                      </a:pathLst>
                    </a:custGeom>
                    <a:solidFill>
                      <a:srgbClr val="FFC19F"/>
                    </a:solidFill>
                    <a:ln w="1995" cap="flat">
                      <a:noFill/>
                      <a:prstDash val="solid"/>
                      <a:miter/>
                    </a:ln>
                  </p:spPr>
                  <p:txBody>
                    <a:bodyPr rtlCol="0" anchor="ctr"/>
                    <a:lstStyle/>
                    <a:p>
                      <a:endParaRPr lang="zh-CN" altLang="en-US"/>
                    </a:p>
                  </p:txBody>
                </p:sp>
              </p:grpSp>
              <p:grpSp>
                <p:nvGrpSpPr>
                  <p:cNvPr id="2230" name="组合 2229"/>
                  <p:cNvGrpSpPr/>
                  <p:nvPr/>
                </p:nvGrpSpPr>
                <p:grpSpPr>
                  <a:xfrm>
                    <a:off x="5230746" y="479263"/>
                    <a:ext cx="1120712" cy="1041052"/>
                    <a:chOff x="5230746" y="479263"/>
                    <a:chExt cx="1120712" cy="1041052"/>
                  </a:xfrm>
                </p:grpSpPr>
                <p:sp>
                  <p:nvSpPr>
                    <p:cNvPr id="2231" name="任意多边形 202"/>
                    <p:cNvSpPr/>
                    <p:nvPr/>
                  </p:nvSpPr>
                  <p:spPr>
                    <a:xfrm>
                      <a:off x="5248667" y="1026737"/>
                      <a:ext cx="279874" cy="346374"/>
                    </a:xfrm>
                    <a:custGeom>
                      <a:avLst/>
                      <a:gdLst>
                        <a:gd name="connsiteX0" fmla="*/ 123450 w 279874"/>
                        <a:gd name="connsiteY0" fmla="*/ 765 h 346374"/>
                        <a:gd name="connsiteX1" fmla="*/ 276418 w 279874"/>
                        <a:gd name="connsiteY1" fmla="*/ 159102 h 346374"/>
                        <a:gd name="connsiteX2" fmla="*/ 199814 w 279874"/>
                        <a:gd name="connsiteY2" fmla="*/ 345581 h 346374"/>
                        <a:gd name="connsiteX3" fmla="*/ 6289 w 279874"/>
                        <a:gd name="connsiteY3" fmla="*/ 190398 h 346374"/>
                        <a:gd name="connsiteX4" fmla="*/ 123450 w 279874"/>
                        <a:gd name="connsiteY4" fmla="*/ 765 h 34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74" h="346374">
                          <a:moveTo>
                            <a:pt x="123450" y="765"/>
                          </a:moveTo>
                          <a:cubicBezTo>
                            <a:pt x="196401" y="-8216"/>
                            <a:pt x="264901" y="62918"/>
                            <a:pt x="276418" y="159102"/>
                          </a:cubicBezTo>
                          <a:cubicBezTo>
                            <a:pt x="287914" y="255286"/>
                            <a:pt x="272785" y="336839"/>
                            <a:pt x="199814" y="345581"/>
                          </a:cubicBezTo>
                          <a:cubicBezTo>
                            <a:pt x="126843" y="354303"/>
                            <a:pt x="30839" y="290394"/>
                            <a:pt x="6289" y="190398"/>
                          </a:cubicBezTo>
                          <a:cubicBezTo>
                            <a:pt x="-16744" y="96410"/>
                            <a:pt x="23753" y="13040"/>
                            <a:pt x="123450" y="765"/>
                          </a:cubicBezTo>
                          <a:close/>
                        </a:path>
                      </a:pathLst>
                    </a:custGeom>
                    <a:solidFill>
                      <a:srgbClr val="FFC19F"/>
                    </a:solidFill>
                    <a:ln w="1995" cap="flat">
                      <a:noFill/>
                      <a:prstDash val="solid"/>
                      <a:miter/>
                    </a:ln>
                  </p:spPr>
                  <p:txBody>
                    <a:bodyPr rtlCol="0" anchor="ctr"/>
                    <a:lstStyle/>
                    <a:p>
                      <a:endParaRPr lang="zh-CN" altLang="en-US"/>
                    </a:p>
                  </p:txBody>
                </p:sp>
                <p:sp>
                  <p:nvSpPr>
                    <p:cNvPr id="2232" name="任意多边形 203"/>
                    <p:cNvSpPr/>
                    <p:nvPr/>
                  </p:nvSpPr>
                  <p:spPr>
                    <a:xfrm>
                      <a:off x="5340690" y="1155920"/>
                      <a:ext cx="137890" cy="151870"/>
                    </a:xfrm>
                    <a:custGeom>
                      <a:avLst/>
                      <a:gdLst>
                        <a:gd name="connsiteX0" fmla="*/ 5121 w 137890"/>
                        <a:gd name="connsiteY0" fmla="*/ 98898 h 151870"/>
                        <a:gd name="connsiteX1" fmla="*/ 94998 w 137890"/>
                        <a:gd name="connsiteY1" fmla="*/ 148298 h 151870"/>
                        <a:gd name="connsiteX2" fmla="*/ 132761 w 137890"/>
                        <a:gd name="connsiteY2" fmla="*/ 52972 h 151870"/>
                        <a:gd name="connsiteX3" fmla="*/ 42924 w 137890"/>
                        <a:gd name="connsiteY3" fmla="*/ 3573 h 151870"/>
                        <a:gd name="connsiteX4" fmla="*/ 5121 w 137890"/>
                        <a:gd name="connsiteY4" fmla="*/ 98898 h 1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90" h="151870">
                          <a:moveTo>
                            <a:pt x="5121" y="98898"/>
                          </a:moveTo>
                          <a:cubicBezTo>
                            <a:pt x="19512" y="138857"/>
                            <a:pt x="59730" y="160972"/>
                            <a:pt x="94998" y="148298"/>
                          </a:cubicBezTo>
                          <a:cubicBezTo>
                            <a:pt x="130226" y="135623"/>
                            <a:pt x="147151" y="92931"/>
                            <a:pt x="132761" y="52972"/>
                          </a:cubicBezTo>
                          <a:cubicBezTo>
                            <a:pt x="118390" y="13014"/>
                            <a:pt x="78152" y="-9101"/>
                            <a:pt x="42924" y="3573"/>
                          </a:cubicBezTo>
                          <a:cubicBezTo>
                            <a:pt x="7656" y="16247"/>
                            <a:pt x="-9250" y="58940"/>
                            <a:pt x="5121" y="98898"/>
                          </a:cubicBezTo>
                          <a:close/>
                        </a:path>
                      </a:pathLst>
                    </a:custGeom>
                    <a:solidFill>
                      <a:srgbClr val="E0956C"/>
                    </a:solidFill>
                    <a:ln w="1995" cap="flat">
                      <a:noFill/>
                      <a:prstDash val="solid"/>
                      <a:miter/>
                    </a:ln>
                  </p:spPr>
                  <p:txBody>
                    <a:bodyPr rtlCol="0" anchor="ctr"/>
                    <a:lstStyle/>
                    <a:p>
                      <a:endParaRPr lang="zh-CN" altLang="en-US"/>
                    </a:p>
                  </p:txBody>
                </p:sp>
                <p:sp>
                  <p:nvSpPr>
                    <p:cNvPr id="2233" name="任意多边形 204"/>
                    <p:cNvSpPr/>
                    <p:nvPr/>
                  </p:nvSpPr>
                  <p:spPr>
                    <a:xfrm>
                      <a:off x="6070408" y="1026737"/>
                      <a:ext cx="279875" cy="346374"/>
                    </a:xfrm>
                    <a:custGeom>
                      <a:avLst/>
                      <a:gdLst>
                        <a:gd name="connsiteX0" fmla="*/ 156425 w 279875"/>
                        <a:gd name="connsiteY0" fmla="*/ 765 h 346374"/>
                        <a:gd name="connsiteX1" fmla="*/ 3457 w 279875"/>
                        <a:gd name="connsiteY1" fmla="*/ 159102 h 346374"/>
                        <a:gd name="connsiteX2" fmla="*/ 80060 w 279875"/>
                        <a:gd name="connsiteY2" fmla="*/ 345581 h 346374"/>
                        <a:gd name="connsiteX3" fmla="*/ 273585 w 279875"/>
                        <a:gd name="connsiteY3" fmla="*/ 190398 h 346374"/>
                        <a:gd name="connsiteX4" fmla="*/ 156425 w 279875"/>
                        <a:gd name="connsiteY4" fmla="*/ 765 h 34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75" h="346374">
                          <a:moveTo>
                            <a:pt x="156425" y="765"/>
                          </a:moveTo>
                          <a:cubicBezTo>
                            <a:pt x="83473" y="-8216"/>
                            <a:pt x="14973" y="62918"/>
                            <a:pt x="3457" y="159102"/>
                          </a:cubicBezTo>
                          <a:cubicBezTo>
                            <a:pt x="-8040" y="255286"/>
                            <a:pt x="7089" y="336839"/>
                            <a:pt x="80060" y="345581"/>
                          </a:cubicBezTo>
                          <a:cubicBezTo>
                            <a:pt x="153032" y="354303"/>
                            <a:pt x="249035" y="290394"/>
                            <a:pt x="273585" y="190398"/>
                          </a:cubicBezTo>
                          <a:cubicBezTo>
                            <a:pt x="296618" y="96410"/>
                            <a:pt x="256141" y="13040"/>
                            <a:pt x="156425" y="765"/>
                          </a:cubicBezTo>
                          <a:close/>
                        </a:path>
                      </a:pathLst>
                    </a:custGeom>
                    <a:solidFill>
                      <a:srgbClr val="FFC19F"/>
                    </a:solidFill>
                    <a:ln w="1995" cap="flat">
                      <a:noFill/>
                      <a:prstDash val="solid"/>
                      <a:miter/>
                    </a:ln>
                  </p:spPr>
                  <p:txBody>
                    <a:bodyPr rtlCol="0" anchor="ctr"/>
                    <a:lstStyle/>
                    <a:p>
                      <a:endParaRPr lang="zh-CN" altLang="en-US"/>
                    </a:p>
                  </p:txBody>
                </p:sp>
                <p:sp>
                  <p:nvSpPr>
                    <p:cNvPr id="2234" name="任意多边形 205"/>
                    <p:cNvSpPr/>
                    <p:nvPr/>
                  </p:nvSpPr>
                  <p:spPr>
                    <a:xfrm>
                      <a:off x="6120378" y="1155920"/>
                      <a:ext cx="137882" cy="151870"/>
                    </a:xfrm>
                    <a:custGeom>
                      <a:avLst/>
                      <a:gdLst>
                        <a:gd name="connsiteX0" fmla="*/ 132761 w 137882"/>
                        <a:gd name="connsiteY0" fmla="*/ 98898 h 151870"/>
                        <a:gd name="connsiteX1" fmla="*/ 42884 w 137882"/>
                        <a:gd name="connsiteY1" fmla="*/ 148298 h 151870"/>
                        <a:gd name="connsiteX2" fmla="*/ 5141 w 137882"/>
                        <a:gd name="connsiteY2" fmla="*/ 52972 h 151870"/>
                        <a:gd name="connsiteX3" fmla="*/ 94978 w 137882"/>
                        <a:gd name="connsiteY3" fmla="*/ 3573 h 151870"/>
                        <a:gd name="connsiteX4" fmla="*/ 132761 w 137882"/>
                        <a:gd name="connsiteY4" fmla="*/ 98898 h 1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2" h="151870">
                          <a:moveTo>
                            <a:pt x="132761" y="98898"/>
                          </a:moveTo>
                          <a:cubicBezTo>
                            <a:pt x="118370" y="138857"/>
                            <a:pt x="78153" y="160972"/>
                            <a:pt x="42884" y="148298"/>
                          </a:cubicBezTo>
                          <a:cubicBezTo>
                            <a:pt x="7656" y="135623"/>
                            <a:pt x="-9269" y="92931"/>
                            <a:pt x="5141" y="52972"/>
                          </a:cubicBezTo>
                          <a:cubicBezTo>
                            <a:pt x="19512" y="13014"/>
                            <a:pt x="59750" y="-9101"/>
                            <a:pt x="94978" y="3573"/>
                          </a:cubicBezTo>
                          <a:cubicBezTo>
                            <a:pt x="130226" y="16247"/>
                            <a:pt x="147131" y="58940"/>
                            <a:pt x="132761" y="98898"/>
                          </a:cubicBezTo>
                          <a:close/>
                        </a:path>
                      </a:pathLst>
                    </a:custGeom>
                    <a:solidFill>
                      <a:srgbClr val="E0956C"/>
                    </a:solidFill>
                    <a:ln w="1995" cap="flat">
                      <a:noFill/>
                      <a:prstDash val="solid"/>
                      <a:miter/>
                    </a:ln>
                  </p:spPr>
                  <p:txBody>
                    <a:bodyPr rtlCol="0" anchor="ctr"/>
                    <a:lstStyle/>
                    <a:p>
                      <a:endParaRPr lang="zh-CN" altLang="en-US"/>
                    </a:p>
                  </p:txBody>
                </p:sp>
                <p:sp>
                  <p:nvSpPr>
                    <p:cNvPr id="2235" name="任意多边形 206"/>
                    <p:cNvSpPr/>
                    <p:nvPr/>
                  </p:nvSpPr>
                  <p:spPr>
                    <a:xfrm>
                      <a:off x="5304370" y="479263"/>
                      <a:ext cx="970810" cy="919759"/>
                    </a:xfrm>
                    <a:custGeom>
                      <a:avLst/>
                      <a:gdLst>
                        <a:gd name="connsiteX0" fmla="*/ 2580 w 970810"/>
                        <a:gd name="connsiteY0" fmla="*/ 367208 h 919759"/>
                        <a:gd name="connsiteX1" fmla="*/ 497430 w 970810"/>
                        <a:gd name="connsiteY1" fmla="*/ 919661 h 919759"/>
                        <a:gd name="connsiteX2" fmla="*/ 967270 w 970810"/>
                        <a:gd name="connsiteY2" fmla="*/ 335134 h 919759"/>
                        <a:gd name="connsiteX3" fmla="*/ 491921 w 970810"/>
                        <a:gd name="connsiteY3" fmla="*/ 218 h 919759"/>
                        <a:gd name="connsiteX4" fmla="*/ 2580 w 970810"/>
                        <a:gd name="connsiteY4" fmla="*/ 367208 h 91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810" h="919759">
                          <a:moveTo>
                            <a:pt x="2580" y="367208"/>
                          </a:moveTo>
                          <a:cubicBezTo>
                            <a:pt x="-28018" y="705817"/>
                            <a:pt x="218140" y="925090"/>
                            <a:pt x="497430" y="919661"/>
                          </a:cubicBezTo>
                          <a:cubicBezTo>
                            <a:pt x="776740" y="914232"/>
                            <a:pt x="1001979" y="663603"/>
                            <a:pt x="967270" y="335134"/>
                          </a:cubicBezTo>
                          <a:cubicBezTo>
                            <a:pt x="948010" y="152746"/>
                            <a:pt x="758696" y="-6708"/>
                            <a:pt x="491921" y="218"/>
                          </a:cubicBezTo>
                          <a:cubicBezTo>
                            <a:pt x="212671" y="7483"/>
                            <a:pt x="24355" y="126380"/>
                            <a:pt x="2580" y="367208"/>
                          </a:cubicBezTo>
                          <a:close/>
                        </a:path>
                      </a:pathLst>
                    </a:custGeom>
                    <a:solidFill>
                      <a:srgbClr val="84220F"/>
                    </a:solidFill>
                    <a:ln w="1995" cap="flat">
                      <a:noFill/>
                      <a:prstDash val="solid"/>
                      <a:miter/>
                    </a:ln>
                  </p:spPr>
                  <p:txBody>
                    <a:bodyPr rtlCol="0" anchor="ctr"/>
                    <a:lstStyle/>
                    <a:p>
                      <a:endParaRPr lang="zh-CN" altLang="en-US"/>
                    </a:p>
                  </p:txBody>
                </p:sp>
                <p:sp>
                  <p:nvSpPr>
                    <p:cNvPr id="2236" name="任意多边形 207"/>
                    <p:cNvSpPr/>
                    <p:nvPr/>
                  </p:nvSpPr>
                  <p:spPr>
                    <a:xfrm>
                      <a:off x="5392902" y="628057"/>
                      <a:ext cx="810929" cy="892258"/>
                    </a:xfrm>
                    <a:custGeom>
                      <a:avLst/>
                      <a:gdLst>
                        <a:gd name="connsiteX0" fmla="*/ 803612 w 810929"/>
                        <a:gd name="connsiteY0" fmla="*/ 170911 h 892258"/>
                        <a:gd name="connsiteX1" fmla="*/ 405465 w 810929"/>
                        <a:gd name="connsiteY1" fmla="*/ 0 h 892258"/>
                        <a:gd name="connsiteX2" fmla="*/ 7318 w 810929"/>
                        <a:gd name="connsiteY2" fmla="*/ 170911 h 892258"/>
                        <a:gd name="connsiteX3" fmla="*/ 57136 w 810929"/>
                        <a:gd name="connsiteY3" fmla="*/ 734820 h 892258"/>
                        <a:gd name="connsiteX4" fmla="*/ 389956 w 810929"/>
                        <a:gd name="connsiteY4" fmla="*/ 892259 h 892258"/>
                        <a:gd name="connsiteX5" fmla="*/ 420993 w 810929"/>
                        <a:gd name="connsiteY5" fmla="*/ 892259 h 892258"/>
                        <a:gd name="connsiteX6" fmla="*/ 753814 w 810929"/>
                        <a:gd name="connsiteY6" fmla="*/ 734820 h 892258"/>
                        <a:gd name="connsiteX7" fmla="*/ 803612 w 810929"/>
                        <a:gd name="connsiteY7" fmla="*/ 170911 h 8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929" h="892258">
                          <a:moveTo>
                            <a:pt x="803612" y="170911"/>
                          </a:moveTo>
                          <a:cubicBezTo>
                            <a:pt x="742976" y="2415"/>
                            <a:pt x="596814" y="0"/>
                            <a:pt x="405465" y="0"/>
                          </a:cubicBezTo>
                          <a:cubicBezTo>
                            <a:pt x="214115" y="0"/>
                            <a:pt x="67954" y="2395"/>
                            <a:pt x="7318" y="170911"/>
                          </a:cubicBezTo>
                          <a:cubicBezTo>
                            <a:pt x="-10965" y="221727"/>
                            <a:pt x="4783" y="640852"/>
                            <a:pt x="57136" y="734820"/>
                          </a:cubicBezTo>
                          <a:cubicBezTo>
                            <a:pt x="101406" y="814218"/>
                            <a:pt x="271398" y="892259"/>
                            <a:pt x="389956" y="892259"/>
                          </a:cubicBezTo>
                          <a:cubicBezTo>
                            <a:pt x="394906" y="892259"/>
                            <a:pt x="416043" y="892259"/>
                            <a:pt x="420993" y="892259"/>
                          </a:cubicBezTo>
                          <a:cubicBezTo>
                            <a:pt x="539551" y="892259"/>
                            <a:pt x="709544" y="814218"/>
                            <a:pt x="753814" y="734820"/>
                          </a:cubicBezTo>
                          <a:cubicBezTo>
                            <a:pt x="806147" y="640852"/>
                            <a:pt x="821895" y="221727"/>
                            <a:pt x="803612" y="170911"/>
                          </a:cubicBezTo>
                          <a:close/>
                        </a:path>
                      </a:pathLst>
                    </a:custGeom>
                    <a:solidFill>
                      <a:srgbClr val="FFC19F"/>
                    </a:solidFill>
                    <a:ln w="1995" cap="flat">
                      <a:noFill/>
                      <a:prstDash val="solid"/>
                      <a:miter/>
                    </a:ln>
                  </p:spPr>
                  <p:txBody>
                    <a:bodyPr rtlCol="0" anchor="ctr"/>
                    <a:lstStyle/>
                    <a:p>
                      <a:endParaRPr lang="zh-CN" altLang="en-US"/>
                    </a:p>
                  </p:txBody>
                </p:sp>
                <p:sp>
                  <p:nvSpPr>
                    <p:cNvPr id="2237" name="任意多边形 208"/>
                    <p:cNvSpPr/>
                    <p:nvPr/>
                  </p:nvSpPr>
                  <p:spPr>
                    <a:xfrm>
                      <a:off x="5454931" y="1227587"/>
                      <a:ext cx="121705" cy="71327"/>
                    </a:xfrm>
                    <a:custGeom>
                      <a:avLst/>
                      <a:gdLst>
                        <a:gd name="connsiteX0" fmla="*/ 37 w 121705"/>
                        <a:gd name="connsiteY0" fmla="*/ 32061 h 71327"/>
                        <a:gd name="connsiteX1" fmla="*/ 58757 w 121705"/>
                        <a:gd name="connsiteY1" fmla="*/ 71141 h 71327"/>
                        <a:gd name="connsiteX2" fmla="*/ 121669 w 121705"/>
                        <a:gd name="connsiteY2" fmla="*/ 39266 h 71327"/>
                        <a:gd name="connsiteX3" fmla="*/ 62948 w 121705"/>
                        <a:gd name="connsiteY3" fmla="*/ 186 h 71327"/>
                        <a:gd name="connsiteX4" fmla="*/ 37 w 121705"/>
                        <a:gd name="connsiteY4" fmla="*/ 32061 h 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05" h="71327">
                          <a:moveTo>
                            <a:pt x="37" y="32061"/>
                          </a:moveTo>
                          <a:cubicBezTo>
                            <a:pt x="-1121" y="51661"/>
                            <a:pt x="25166" y="69145"/>
                            <a:pt x="58757" y="71141"/>
                          </a:cubicBezTo>
                          <a:cubicBezTo>
                            <a:pt x="92328" y="73137"/>
                            <a:pt x="120511" y="58866"/>
                            <a:pt x="121669" y="39266"/>
                          </a:cubicBezTo>
                          <a:cubicBezTo>
                            <a:pt x="122826" y="19686"/>
                            <a:pt x="96540" y="2182"/>
                            <a:pt x="62948" y="186"/>
                          </a:cubicBezTo>
                          <a:cubicBezTo>
                            <a:pt x="29377" y="-1810"/>
                            <a:pt x="1195" y="12461"/>
                            <a:pt x="37" y="32061"/>
                          </a:cubicBezTo>
                          <a:close/>
                        </a:path>
                      </a:pathLst>
                    </a:custGeom>
                    <a:solidFill>
                      <a:srgbClr val="FF9797"/>
                    </a:solidFill>
                    <a:ln w="1995" cap="flat">
                      <a:noFill/>
                      <a:prstDash val="solid"/>
                      <a:miter/>
                    </a:ln>
                  </p:spPr>
                  <p:txBody>
                    <a:bodyPr rtlCol="0" anchor="ctr"/>
                    <a:lstStyle/>
                    <a:p>
                      <a:endParaRPr lang="zh-CN" altLang="en-US"/>
                    </a:p>
                  </p:txBody>
                </p:sp>
                <p:sp>
                  <p:nvSpPr>
                    <p:cNvPr id="2238" name="任意多边形 209"/>
                    <p:cNvSpPr/>
                    <p:nvPr/>
                  </p:nvSpPr>
                  <p:spPr>
                    <a:xfrm>
                      <a:off x="6014617" y="1227848"/>
                      <a:ext cx="121588" cy="71523"/>
                    </a:xfrm>
                    <a:custGeom>
                      <a:avLst/>
                      <a:gdLst>
                        <a:gd name="connsiteX0" fmla="*/ 68 w 121588"/>
                        <a:gd name="connsiteY0" fmla="*/ 40682 h 71523"/>
                        <a:gd name="connsiteX1" fmla="*/ 63658 w 121588"/>
                        <a:gd name="connsiteY1" fmla="*/ 71179 h 71523"/>
                        <a:gd name="connsiteX2" fmla="*/ 121520 w 121588"/>
                        <a:gd name="connsiteY2" fmla="*/ 30842 h 71523"/>
                        <a:gd name="connsiteX3" fmla="*/ 57930 w 121588"/>
                        <a:gd name="connsiteY3" fmla="*/ 344 h 71523"/>
                        <a:gd name="connsiteX4" fmla="*/ 68 w 121588"/>
                        <a:gd name="connsiteY4" fmla="*/ 40682 h 7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88" h="71523">
                          <a:moveTo>
                            <a:pt x="68" y="40682"/>
                          </a:moveTo>
                          <a:cubicBezTo>
                            <a:pt x="1645" y="60242"/>
                            <a:pt x="30127" y="73894"/>
                            <a:pt x="63658" y="71179"/>
                          </a:cubicBezTo>
                          <a:cubicBezTo>
                            <a:pt x="97190" y="68465"/>
                            <a:pt x="123097" y="50402"/>
                            <a:pt x="121520" y="30842"/>
                          </a:cubicBezTo>
                          <a:cubicBezTo>
                            <a:pt x="119943" y="11282"/>
                            <a:pt x="91462" y="-2371"/>
                            <a:pt x="57930" y="344"/>
                          </a:cubicBezTo>
                          <a:cubicBezTo>
                            <a:pt x="24399" y="3058"/>
                            <a:pt x="-1509" y="21122"/>
                            <a:pt x="68" y="40682"/>
                          </a:cubicBezTo>
                          <a:close/>
                        </a:path>
                      </a:pathLst>
                    </a:custGeom>
                    <a:solidFill>
                      <a:srgbClr val="FF9797"/>
                    </a:solidFill>
                    <a:ln w="1995" cap="flat">
                      <a:noFill/>
                      <a:prstDash val="solid"/>
                      <a:miter/>
                    </a:ln>
                  </p:spPr>
                  <p:txBody>
                    <a:bodyPr rtlCol="0" anchor="ctr"/>
                    <a:lstStyle/>
                    <a:p>
                      <a:endParaRPr lang="zh-CN" altLang="en-US"/>
                    </a:p>
                  </p:txBody>
                </p:sp>
                <p:grpSp>
                  <p:nvGrpSpPr>
                    <p:cNvPr id="2239" name="组合 2238"/>
                    <p:cNvGrpSpPr/>
                    <p:nvPr/>
                  </p:nvGrpSpPr>
                  <p:grpSpPr>
                    <a:xfrm>
                      <a:off x="5649212" y="1256554"/>
                      <a:ext cx="312856" cy="163067"/>
                      <a:chOff x="5649212" y="1256554"/>
                      <a:chExt cx="312856" cy="163067"/>
                    </a:xfrm>
                  </p:grpSpPr>
                  <p:sp>
                    <p:nvSpPr>
                      <p:cNvPr id="2254" name="任意多边形 211"/>
                      <p:cNvSpPr/>
                      <p:nvPr/>
                    </p:nvSpPr>
                    <p:spPr>
                      <a:xfrm>
                        <a:off x="5649212" y="1256776"/>
                        <a:ext cx="312856" cy="161488"/>
                      </a:xfrm>
                      <a:custGeom>
                        <a:avLst/>
                        <a:gdLst>
                          <a:gd name="connsiteX0" fmla="*/ 311604 w 312856"/>
                          <a:gd name="connsiteY0" fmla="*/ 26044 h 161488"/>
                          <a:gd name="connsiteX1" fmla="*/ 169394 w 312856"/>
                          <a:gd name="connsiteY1" fmla="*/ 616 h 161488"/>
                          <a:gd name="connsiteX2" fmla="*/ 143447 w 312856"/>
                          <a:gd name="connsiteY2" fmla="*/ 616 h 161488"/>
                          <a:gd name="connsiteX3" fmla="*/ 1257 w 312856"/>
                          <a:gd name="connsiteY3" fmla="*/ 26044 h 161488"/>
                          <a:gd name="connsiteX4" fmla="*/ 155682 w 312856"/>
                          <a:gd name="connsiteY4" fmla="*/ 161488 h 161488"/>
                          <a:gd name="connsiteX5" fmla="*/ 157159 w 312856"/>
                          <a:gd name="connsiteY5" fmla="*/ 161488 h 161488"/>
                          <a:gd name="connsiteX6" fmla="*/ 311604 w 312856"/>
                          <a:gd name="connsiteY6" fmla="*/ 26044 h 16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56" h="161488">
                            <a:moveTo>
                              <a:pt x="311604" y="26044"/>
                            </a:moveTo>
                            <a:cubicBezTo>
                              <a:pt x="305157" y="-7507"/>
                              <a:pt x="253602" y="1195"/>
                              <a:pt x="169394" y="616"/>
                            </a:cubicBezTo>
                            <a:cubicBezTo>
                              <a:pt x="164983" y="577"/>
                              <a:pt x="147858" y="577"/>
                              <a:pt x="143447" y="616"/>
                            </a:cubicBezTo>
                            <a:cubicBezTo>
                              <a:pt x="59239" y="1175"/>
                              <a:pt x="7684" y="-7507"/>
                              <a:pt x="1257" y="26044"/>
                            </a:cubicBezTo>
                            <a:cubicBezTo>
                              <a:pt x="-11138" y="90653"/>
                              <a:pt x="70156" y="161229"/>
                              <a:pt x="155682" y="161488"/>
                            </a:cubicBezTo>
                            <a:lnTo>
                              <a:pt x="157159" y="161488"/>
                            </a:lnTo>
                            <a:cubicBezTo>
                              <a:pt x="242684" y="161229"/>
                              <a:pt x="323978" y="90653"/>
                              <a:pt x="311604" y="26044"/>
                            </a:cubicBezTo>
                            <a:close/>
                          </a:path>
                        </a:pathLst>
                      </a:custGeom>
                      <a:solidFill>
                        <a:srgbClr val="701608"/>
                      </a:solidFill>
                      <a:ln w="1995" cap="flat">
                        <a:noFill/>
                        <a:prstDash val="solid"/>
                        <a:miter/>
                      </a:ln>
                    </p:spPr>
                    <p:txBody>
                      <a:bodyPr rtlCol="0" anchor="ctr"/>
                      <a:lstStyle/>
                      <a:p>
                        <a:endParaRPr lang="zh-CN" altLang="en-US"/>
                      </a:p>
                    </p:txBody>
                  </p:sp>
                  <p:sp>
                    <p:nvSpPr>
                      <p:cNvPr id="2255" name="任意多边形 212"/>
                      <p:cNvSpPr/>
                      <p:nvPr/>
                    </p:nvSpPr>
                    <p:spPr>
                      <a:xfrm>
                        <a:off x="5719987" y="1363955"/>
                        <a:ext cx="171330" cy="55666"/>
                      </a:xfrm>
                      <a:custGeom>
                        <a:avLst/>
                        <a:gdLst>
                          <a:gd name="connsiteX0" fmla="*/ 86384 w 171330"/>
                          <a:gd name="connsiteY0" fmla="*/ 55666 h 55666"/>
                          <a:gd name="connsiteX1" fmla="*/ 84907 w 171330"/>
                          <a:gd name="connsiteY1" fmla="*/ 55666 h 55666"/>
                          <a:gd name="connsiteX2" fmla="*/ 1637 w 171330"/>
                          <a:gd name="connsiteY2" fmla="*/ 32993 h 55666"/>
                          <a:gd name="connsiteX3" fmla="*/ 0 w 171330"/>
                          <a:gd name="connsiteY3" fmla="*/ 32134 h 55666"/>
                          <a:gd name="connsiteX4" fmla="*/ 1377 w 171330"/>
                          <a:gd name="connsiteY4" fmla="*/ 30917 h 55666"/>
                          <a:gd name="connsiteX5" fmla="*/ 85665 w 171330"/>
                          <a:gd name="connsiteY5" fmla="*/ 0 h 55666"/>
                          <a:gd name="connsiteX6" fmla="*/ 169953 w 171330"/>
                          <a:gd name="connsiteY6" fmla="*/ 30917 h 55666"/>
                          <a:gd name="connsiteX7" fmla="*/ 171330 w 171330"/>
                          <a:gd name="connsiteY7" fmla="*/ 32134 h 55666"/>
                          <a:gd name="connsiteX8" fmla="*/ 169694 w 171330"/>
                          <a:gd name="connsiteY8" fmla="*/ 32993 h 55666"/>
                          <a:gd name="connsiteX9" fmla="*/ 86384 w 171330"/>
                          <a:gd name="connsiteY9" fmla="*/ 55666 h 5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30" h="55666">
                            <a:moveTo>
                              <a:pt x="86384" y="55666"/>
                            </a:moveTo>
                            <a:lnTo>
                              <a:pt x="84907" y="55666"/>
                            </a:lnTo>
                            <a:cubicBezTo>
                              <a:pt x="57163" y="55567"/>
                              <a:pt x="28402" y="47703"/>
                              <a:pt x="1637" y="32993"/>
                            </a:cubicBezTo>
                            <a:lnTo>
                              <a:pt x="0" y="32134"/>
                            </a:lnTo>
                            <a:lnTo>
                              <a:pt x="1377" y="30917"/>
                            </a:lnTo>
                            <a:cubicBezTo>
                              <a:pt x="23592" y="10998"/>
                              <a:pt x="53531" y="0"/>
                              <a:pt x="85665" y="0"/>
                            </a:cubicBezTo>
                            <a:cubicBezTo>
                              <a:pt x="117740" y="0"/>
                              <a:pt x="147679" y="10978"/>
                              <a:pt x="169953" y="30917"/>
                            </a:cubicBezTo>
                            <a:lnTo>
                              <a:pt x="171330" y="32134"/>
                            </a:lnTo>
                            <a:lnTo>
                              <a:pt x="169694" y="32993"/>
                            </a:lnTo>
                            <a:cubicBezTo>
                              <a:pt x="142868" y="47703"/>
                              <a:pt x="114067" y="55567"/>
                              <a:pt x="86384" y="55666"/>
                            </a:cubicBezTo>
                            <a:close/>
                          </a:path>
                        </a:pathLst>
                      </a:custGeom>
                      <a:solidFill>
                        <a:srgbClr val="DD6B5B"/>
                      </a:solidFill>
                      <a:ln w="1995" cap="flat">
                        <a:noFill/>
                        <a:prstDash val="solid"/>
                        <a:miter/>
                      </a:ln>
                    </p:spPr>
                    <p:txBody>
                      <a:bodyPr rtlCol="0" anchor="ctr"/>
                      <a:lstStyle/>
                      <a:p>
                        <a:endParaRPr lang="zh-CN" altLang="en-US"/>
                      </a:p>
                    </p:txBody>
                  </p:sp>
                  <p:sp>
                    <p:nvSpPr>
                      <p:cNvPr id="2256" name="任意多边形 213"/>
                      <p:cNvSpPr/>
                      <p:nvPr/>
                    </p:nvSpPr>
                    <p:spPr>
                      <a:xfrm>
                        <a:off x="5691326" y="1256554"/>
                        <a:ext cx="228633" cy="43930"/>
                      </a:xfrm>
                      <a:custGeom>
                        <a:avLst/>
                        <a:gdLst>
                          <a:gd name="connsiteX0" fmla="*/ 114327 w 228633"/>
                          <a:gd name="connsiteY0" fmla="*/ 43930 h 43930"/>
                          <a:gd name="connsiteX1" fmla="*/ 359 w 228633"/>
                          <a:gd name="connsiteY1" fmla="*/ 1477 h 43930"/>
                          <a:gd name="connsiteX2" fmla="*/ 0 w 228633"/>
                          <a:gd name="connsiteY2" fmla="*/ 0 h 43930"/>
                          <a:gd name="connsiteX3" fmla="*/ 228633 w 228633"/>
                          <a:gd name="connsiteY3" fmla="*/ 0 h 43930"/>
                          <a:gd name="connsiteX4" fmla="*/ 228274 w 228633"/>
                          <a:gd name="connsiteY4" fmla="*/ 1477 h 43930"/>
                          <a:gd name="connsiteX5" fmla="*/ 114327 w 228633"/>
                          <a:gd name="connsiteY5" fmla="*/ 43930 h 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33" h="43930">
                            <a:moveTo>
                              <a:pt x="114327" y="43930"/>
                            </a:moveTo>
                            <a:cubicBezTo>
                              <a:pt x="55487" y="43930"/>
                              <a:pt x="6487" y="25708"/>
                              <a:pt x="359" y="1477"/>
                            </a:cubicBezTo>
                            <a:lnTo>
                              <a:pt x="0" y="0"/>
                            </a:lnTo>
                            <a:lnTo>
                              <a:pt x="228633" y="0"/>
                            </a:lnTo>
                            <a:lnTo>
                              <a:pt x="228274" y="1477"/>
                            </a:lnTo>
                            <a:cubicBezTo>
                              <a:pt x="222107" y="25708"/>
                              <a:pt x="173127" y="43930"/>
                              <a:pt x="114327" y="43930"/>
                            </a:cubicBezTo>
                            <a:close/>
                          </a:path>
                        </a:pathLst>
                      </a:custGeom>
                      <a:solidFill>
                        <a:srgbClr val="FFFFFF"/>
                      </a:solidFill>
                      <a:ln w="1995" cap="flat">
                        <a:noFill/>
                        <a:prstDash val="solid"/>
                        <a:miter/>
                      </a:ln>
                    </p:spPr>
                    <p:txBody>
                      <a:bodyPr rtlCol="0" anchor="ctr"/>
                      <a:lstStyle/>
                      <a:p>
                        <a:endParaRPr lang="zh-CN" altLang="en-US"/>
                      </a:p>
                    </p:txBody>
                  </p:sp>
                </p:grpSp>
                <p:sp>
                  <p:nvSpPr>
                    <p:cNvPr id="2240" name="任意多边形 214"/>
                    <p:cNvSpPr/>
                    <p:nvPr/>
                  </p:nvSpPr>
                  <p:spPr>
                    <a:xfrm>
                      <a:off x="5757802" y="1177048"/>
                      <a:ext cx="81081" cy="39308"/>
                    </a:xfrm>
                    <a:custGeom>
                      <a:avLst/>
                      <a:gdLst>
                        <a:gd name="connsiteX0" fmla="*/ 4618 w 81081"/>
                        <a:gd name="connsiteY0" fmla="*/ 39308 h 39308"/>
                        <a:gd name="connsiteX1" fmla="*/ 8989 w 81081"/>
                        <a:gd name="connsiteY1" fmla="*/ 35456 h 39308"/>
                        <a:gd name="connsiteX2" fmla="*/ 40066 w 81081"/>
                        <a:gd name="connsiteY2" fmla="*/ 9030 h 39308"/>
                        <a:gd name="connsiteX3" fmla="*/ 72120 w 81081"/>
                        <a:gd name="connsiteY3" fmla="*/ 34119 h 39308"/>
                        <a:gd name="connsiteX4" fmla="*/ 77290 w 81081"/>
                        <a:gd name="connsiteY4" fmla="*/ 37851 h 39308"/>
                        <a:gd name="connsiteX5" fmla="*/ 81022 w 81081"/>
                        <a:gd name="connsiteY5" fmla="*/ 32682 h 39308"/>
                        <a:gd name="connsiteX6" fmla="*/ 39886 w 81081"/>
                        <a:gd name="connsiteY6" fmla="*/ 9 h 39308"/>
                        <a:gd name="connsiteX7" fmla="*/ 48 w 81081"/>
                        <a:gd name="connsiteY7" fmla="*/ 34159 h 39308"/>
                        <a:gd name="connsiteX8" fmla="*/ 3860 w 81081"/>
                        <a:gd name="connsiteY8" fmla="*/ 39288 h 39308"/>
                        <a:gd name="connsiteX9" fmla="*/ 4618 w 81081"/>
                        <a:gd name="connsiteY9" fmla="*/ 39308 h 3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81" h="39308">
                          <a:moveTo>
                            <a:pt x="4618" y="39308"/>
                          </a:moveTo>
                          <a:cubicBezTo>
                            <a:pt x="6794" y="39269"/>
                            <a:pt x="8670" y="37672"/>
                            <a:pt x="8989" y="35456"/>
                          </a:cubicBezTo>
                          <a:cubicBezTo>
                            <a:pt x="11285" y="19728"/>
                            <a:pt x="23480" y="9350"/>
                            <a:pt x="40066" y="9030"/>
                          </a:cubicBezTo>
                          <a:cubicBezTo>
                            <a:pt x="56752" y="8711"/>
                            <a:pt x="69625" y="18790"/>
                            <a:pt x="72120" y="34119"/>
                          </a:cubicBezTo>
                          <a:cubicBezTo>
                            <a:pt x="72520" y="36574"/>
                            <a:pt x="74855" y="38251"/>
                            <a:pt x="77290" y="37851"/>
                          </a:cubicBezTo>
                          <a:cubicBezTo>
                            <a:pt x="79745" y="37452"/>
                            <a:pt x="81421" y="35137"/>
                            <a:pt x="81022" y="32682"/>
                          </a:cubicBezTo>
                          <a:cubicBezTo>
                            <a:pt x="77829" y="13042"/>
                            <a:pt x="60903" y="-390"/>
                            <a:pt x="39886" y="9"/>
                          </a:cubicBezTo>
                          <a:cubicBezTo>
                            <a:pt x="18989" y="428"/>
                            <a:pt x="2982" y="14140"/>
                            <a:pt x="48" y="34159"/>
                          </a:cubicBezTo>
                          <a:cubicBezTo>
                            <a:pt x="-312" y="36634"/>
                            <a:pt x="1405" y="38909"/>
                            <a:pt x="3860" y="39288"/>
                          </a:cubicBezTo>
                          <a:lnTo>
                            <a:pt x="4618" y="39308"/>
                          </a:lnTo>
                          <a:close/>
                        </a:path>
                      </a:pathLst>
                    </a:custGeom>
                    <a:solidFill>
                      <a:srgbClr val="C4735B"/>
                    </a:solidFill>
                    <a:ln w="1995" cap="flat">
                      <a:noFill/>
                      <a:prstDash val="solid"/>
                      <a:miter/>
                    </a:ln>
                  </p:spPr>
                  <p:txBody>
                    <a:bodyPr rtlCol="0" anchor="ctr"/>
                    <a:lstStyle/>
                    <a:p>
                      <a:endParaRPr lang="zh-CN" altLang="en-US"/>
                    </a:p>
                  </p:txBody>
                </p:sp>
                <p:sp>
                  <p:nvSpPr>
                    <p:cNvPr id="2241" name="任意多边形 215"/>
                    <p:cNvSpPr/>
                    <p:nvPr/>
                  </p:nvSpPr>
                  <p:spPr>
                    <a:xfrm>
                      <a:off x="5230746" y="497941"/>
                      <a:ext cx="1120712" cy="641272"/>
                    </a:xfrm>
                    <a:custGeom>
                      <a:avLst/>
                      <a:gdLst>
                        <a:gd name="connsiteX0" fmla="*/ 0 w 1120712"/>
                        <a:gd name="connsiteY0" fmla="*/ 517007 h 641272"/>
                        <a:gd name="connsiteX1" fmla="*/ 97521 w 1120712"/>
                        <a:gd name="connsiteY1" fmla="*/ 364378 h 641272"/>
                        <a:gd name="connsiteX2" fmla="*/ 15808 w 1120712"/>
                        <a:gd name="connsiteY2" fmla="*/ 336675 h 641272"/>
                        <a:gd name="connsiteX3" fmla="*/ 286555 w 1120712"/>
                        <a:gd name="connsiteY3" fmla="*/ 50978 h 641272"/>
                        <a:gd name="connsiteX4" fmla="*/ 870283 w 1120712"/>
                        <a:gd name="connsiteY4" fmla="*/ 65089 h 641272"/>
                        <a:gd name="connsiteX5" fmla="*/ 1025607 w 1120712"/>
                        <a:gd name="connsiteY5" fmla="*/ 356754 h 641272"/>
                        <a:gd name="connsiteX6" fmla="*/ 1120712 w 1120712"/>
                        <a:gd name="connsiteY6" fmla="*/ 514352 h 641272"/>
                        <a:gd name="connsiteX7" fmla="*/ 1008421 w 1120712"/>
                        <a:gd name="connsiteY7" fmla="*/ 495990 h 641272"/>
                        <a:gd name="connsiteX8" fmla="*/ 1077900 w 1120712"/>
                        <a:gd name="connsiteY8" fmla="*/ 610556 h 641272"/>
                        <a:gd name="connsiteX9" fmla="*/ 920202 w 1120712"/>
                        <a:gd name="connsiteY9" fmla="*/ 473835 h 641272"/>
                        <a:gd name="connsiteX10" fmla="*/ 918944 w 1120712"/>
                        <a:gd name="connsiteY10" fmla="*/ 292425 h 641272"/>
                        <a:gd name="connsiteX11" fmla="*/ 827451 w 1120712"/>
                        <a:gd name="connsiteY11" fmla="*/ 179955 h 641272"/>
                        <a:gd name="connsiteX12" fmla="*/ 519380 w 1120712"/>
                        <a:gd name="connsiteY12" fmla="*/ 365157 h 641272"/>
                        <a:gd name="connsiteX13" fmla="*/ 683046 w 1120712"/>
                        <a:gd name="connsiteY13" fmla="*/ 178857 h 641272"/>
                        <a:gd name="connsiteX14" fmla="*/ 637598 w 1120712"/>
                        <a:gd name="connsiteY14" fmla="*/ 212229 h 641272"/>
                        <a:gd name="connsiteX15" fmla="*/ 172668 w 1120712"/>
                        <a:gd name="connsiteY15" fmla="*/ 361284 h 641272"/>
                        <a:gd name="connsiteX16" fmla="*/ 55926 w 1120712"/>
                        <a:gd name="connsiteY16" fmla="*/ 641273 h 641272"/>
                        <a:gd name="connsiteX17" fmla="*/ 97760 w 1120712"/>
                        <a:gd name="connsiteY17" fmla="*/ 517845 h 641272"/>
                        <a:gd name="connsiteX18" fmla="*/ 0 w 1120712"/>
                        <a:gd name="connsiteY18" fmla="*/ 517007 h 64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0712" h="641272">
                          <a:moveTo>
                            <a:pt x="0" y="517007"/>
                          </a:moveTo>
                          <a:cubicBezTo>
                            <a:pt x="58022" y="496449"/>
                            <a:pt x="94228" y="458965"/>
                            <a:pt x="97521" y="364378"/>
                          </a:cubicBezTo>
                          <a:cubicBezTo>
                            <a:pt x="64049" y="357213"/>
                            <a:pt x="48102" y="347413"/>
                            <a:pt x="15808" y="336675"/>
                          </a:cubicBezTo>
                          <a:cubicBezTo>
                            <a:pt x="141232" y="304940"/>
                            <a:pt x="122789" y="125845"/>
                            <a:pt x="286555" y="50978"/>
                          </a:cubicBezTo>
                          <a:cubicBezTo>
                            <a:pt x="555007" y="-50555"/>
                            <a:pt x="799767" y="24073"/>
                            <a:pt x="870283" y="65089"/>
                          </a:cubicBezTo>
                          <a:cubicBezTo>
                            <a:pt x="1000238" y="140675"/>
                            <a:pt x="1016245" y="242567"/>
                            <a:pt x="1025607" y="356754"/>
                          </a:cubicBezTo>
                          <a:cubicBezTo>
                            <a:pt x="1043570" y="460203"/>
                            <a:pt x="1066622" y="490820"/>
                            <a:pt x="1120712" y="514352"/>
                          </a:cubicBezTo>
                          <a:cubicBezTo>
                            <a:pt x="1062551" y="531198"/>
                            <a:pt x="1028121" y="516088"/>
                            <a:pt x="1008421" y="495990"/>
                          </a:cubicBezTo>
                          <a:cubicBezTo>
                            <a:pt x="1014190" y="561097"/>
                            <a:pt x="1044448" y="581714"/>
                            <a:pt x="1077900" y="610556"/>
                          </a:cubicBezTo>
                          <a:cubicBezTo>
                            <a:pt x="987105" y="615166"/>
                            <a:pt x="936548" y="539341"/>
                            <a:pt x="920202" y="473835"/>
                          </a:cubicBezTo>
                          <a:cubicBezTo>
                            <a:pt x="902039" y="401083"/>
                            <a:pt x="930401" y="320907"/>
                            <a:pt x="918944" y="292425"/>
                          </a:cubicBezTo>
                          <a:cubicBezTo>
                            <a:pt x="912318" y="275939"/>
                            <a:pt x="852520" y="180673"/>
                            <a:pt x="827451" y="179955"/>
                          </a:cubicBezTo>
                          <a:cubicBezTo>
                            <a:pt x="772803" y="178378"/>
                            <a:pt x="712805" y="368250"/>
                            <a:pt x="519380" y="365157"/>
                          </a:cubicBezTo>
                          <a:cubicBezTo>
                            <a:pt x="597460" y="323122"/>
                            <a:pt x="640054" y="263644"/>
                            <a:pt x="683046" y="178857"/>
                          </a:cubicBezTo>
                          <a:cubicBezTo>
                            <a:pt x="667877" y="187898"/>
                            <a:pt x="652668" y="198876"/>
                            <a:pt x="637598" y="212229"/>
                          </a:cubicBezTo>
                          <a:cubicBezTo>
                            <a:pt x="478863" y="352842"/>
                            <a:pt x="309109" y="373040"/>
                            <a:pt x="172668" y="361284"/>
                          </a:cubicBezTo>
                          <a:cubicBezTo>
                            <a:pt x="195222" y="472138"/>
                            <a:pt x="228334" y="588321"/>
                            <a:pt x="55926" y="641273"/>
                          </a:cubicBezTo>
                          <a:cubicBezTo>
                            <a:pt x="71574" y="621932"/>
                            <a:pt x="94407" y="563791"/>
                            <a:pt x="97760" y="517845"/>
                          </a:cubicBezTo>
                          <a:cubicBezTo>
                            <a:pt x="79258" y="529321"/>
                            <a:pt x="45447" y="539341"/>
                            <a:pt x="0" y="517007"/>
                          </a:cubicBezTo>
                          <a:close/>
                        </a:path>
                      </a:pathLst>
                    </a:custGeom>
                    <a:solidFill>
                      <a:srgbClr val="84220F"/>
                    </a:solidFill>
                    <a:ln w="1995" cap="flat">
                      <a:noFill/>
                      <a:prstDash val="solid"/>
                      <a:miter/>
                    </a:ln>
                  </p:spPr>
                  <p:txBody>
                    <a:bodyPr rtlCol="0" anchor="ctr"/>
                    <a:lstStyle/>
                    <a:p>
                      <a:endParaRPr lang="zh-CN" altLang="en-US"/>
                    </a:p>
                  </p:txBody>
                </p:sp>
                <p:sp>
                  <p:nvSpPr>
                    <p:cNvPr id="2242" name="任意多边形 216"/>
                    <p:cNvSpPr/>
                    <p:nvPr/>
                  </p:nvSpPr>
                  <p:spPr>
                    <a:xfrm>
                      <a:off x="5468549" y="873809"/>
                      <a:ext cx="194403" cy="63118"/>
                    </a:xfrm>
                    <a:custGeom>
                      <a:avLst/>
                      <a:gdLst>
                        <a:gd name="connsiteX0" fmla="*/ 14283 w 194403"/>
                        <a:gd name="connsiteY0" fmla="*/ 63118 h 63118"/>
                        <a:gd name="connsiteX1" fmla="*/ 3704 w 194403"/>
                        <a:gd name="connsiteY1" fmla="*/ 58507 h 63118"/>
                        <a:gd name="connsiteX2" fmla="*/ 4602 w 194403"/>
                        <a:gd name="connsiteY2" fmla="*/ 38548 h 63118"/>
                        <a:gd name="connsiteX3" fmla="*/ 185054 w 194403"/>
                        <a:gd name="connsiteY3" fmla="*/ 11543 h 63118"/>
                        <a:gd name="connsiteX4" fmla="*/ 193557 w 194403"/>
                        <a:gd name="connsiteY4" fmla="*/ 29646 h 63118"/>
                        <a:gd name="connsiteX5" fmla="*/ 175454 w 194403"/>
                        <a:gd name="connsiteY5" fmla="*/ 38149 h 63118"/>
                        <a:gd name="connsiteX6" fmla="*/ 23663 w 194403"/>
                        <a:gd name="connsiteY6" fmla="*/ 59425 h 63118"/>
                        <a:gd name="connsiteX7" fmla="*/ 14283 w 194403"/>
                        <a:gd name="connsiteY7" fmla="*/ 63118 h 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03" h="63118">
                          <a:moveTo>
                            <a:pt x="14283" y="63118"/>
                          </a:moveTo>
                          <a:cubicBezTo>
                            <a:pt x="10391" y="63158"/>
                            <a:pt x="6519" y="61601"/>
                            <a:pt x="3704" y="58507"/>
                          </a:cubicBezTo>
                          <a:cubicBezTo>
                            <a:pt x="-1565" y="52739"/>
                            <a:pt x="-1166" y="43817"/>
                            <a:pt x="4602" y="38548"/>
                          </a:cubicBezTo>
                          <a:cubicBezTo>
                            <a:pt x="46517" y="306"/>
                            <a:pt x="122422" y="-11031"/>
                            <a:pt x="185054" y="11543"/>
                          </a:cubicBezTo>
                          <a:cubicBezTo>
                            <a:pt x="192419" y="14218"/>
                            <a:pt x="196211" y="22301"/>
                            <a:pt x="193557" y="29646"/>
                          </a:cubicBezTo>
                          <a:cubicBezTo>
                            <a:pt x="190882" y="37011"/>
                            <a:pt x="182779" y="40823"/>
                            <a:pt x="175454" y="38149"/>
                          </a:cubicBezTo>
                          <a:cubicBezTo>
                            <a:pt x="122961" y="19167"/>
                            <a:pt x="57694" y="28309"/>
                            <a:pt x="23663" y="59425"/>
                          </a:cubicBezTo>
                          <a:cubicBezTo>
                            <a:pt x="21009" y="61840"/>
                            <a:pt x="17636" y="63078"/>
                            <a:pt x="14283" y="63118"/>
                          </a:cubicBezTo>
                          <a:close/>
                        </a:path>
                      </a:pathLst>
                    </a:custGeom>
                    <a:solidFill>
                      <a:srgbClr val="4C0B00"/>
                    </a:solidFill>
                    <a:ln w="1995" cap="flat">
                      <a:noFill/>
                      <a:prstDash val="solid"/>
                      <a:miter/>
                    </a:ln>
                  </p:spPr>
                  <p:txBody>
                    <a:bodyPr rtlCol="0" anchor="ctr"/>
                    <a:lstStyle/>
                    <a:p>
                      <a:endParaRPr lang="zh-CN" altLang="en-US"/>
                    </a:p>
                  </p:txBody>
                </p:sp>
                <p:sp>
                  <p:nvSpPr>
                    <p:cNvPr id="2243" name="任意多边形 217"/>
                    <p:cNvSpPr/>
                    <p:nvPr/>
                  </p:nvSpPr>
                  <p:spPr>
                    <a:xfrm>
                      <a:off x="5929812" y="873809"/>
                      <a:ext cx="194401" cy="63118"/>
                    </a:xfrm>
                    <a:custGeom>
                      <a:avLst/>
                      <a:gdLst>
                        <a:gd name="connsiteX0" fmla="*/ 180119 w 194401"/>
                        <a:gd name="connsiteY0" fmla="*/ 63118 h 63118"/>
                        <a:gd name="connsiteX1" fmla="*/ 190697 w 194401"/>
                        <a:gd name="connsiteY1" fmla="*/ 58507 h 63118"/>
                        <a:gd name="connsiteX2" fmla="*/ 189799 w 194401"/>
                        <a:gd name="connsiteY2" fmla="*/ 38548 h 63118"/>
                        <a:gd name="connsiteX3" fmla="*/ 9347 w 194401"/>
                        <a:gd name="connsiteY3" fmla="*/ 11543 h 63118"/>
                        <a:gd name="connsiteX4" fmla="*/ 845 w 194401"/>
                        <a:gd name="connsiteY4" fmla="*/ 29646 h 63118"/>
                        <a:gd name="connsiteX5" fmla="*/ 18948 w 194401"/>
                        <a:gd name="connsiteY5" fmla="*/ 38149 h 63118"/>
                        <a:gd name="connsiteX6" fmla="*/ 170738 w 194401"/>
                        <a:gd name="connsiteY6" fmla="*/ 59425 h 63118"/>
                        <a:gd name="connsiteX7" fmla="*/ 180119 w 194401"/>
                        <a:gd name="connsiteY7" fmla="*/ 63118 h 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01" h="63118">
                          <a:moveTo>
                            <a:pt x="180119" y="63118"/>
                          </a:moveTo>
                          <a:cubicBezTo>
                            <a:pt x="184011" y="63158"/>
                            <a:pt x="187883" y="61601"/>
                            <a:pt x="190697" y="58507"/>
                          </a:cubicBezTo>
                          <a:cubicBezTo>
                            <a:pt x="195966" y="52739"/>
                            <a:pt x="195567" y="43817"/>
                            <a:pt x="189799" y="38548"/>
                          </a:cubicBezTo>
                          <a:cubicBezTo>
                            <a:pt x="147884" y="306"/>
                            <a:pt x="71979" y="-11031"/>
                            <a:pt x="9347" y="11543"/>
                          </a:cubicBezTo>
                          <a:cubicBezTo>
                            <a:pt x="2002" y="14218"/>
                            <a:pt x="-1810" y="22301"/>
                            <a:pt x="845" y="29646"/>
                          </a:cubicBezTo>
                          <a:cubicBezTo>
                            <a:pt x="3519" y="37011"/>
                            <a:pt x="11623" y="40823"/>
                            <a:pt x="18948" y="38149"/>
                          </a:cubicBezTo>
                          <a:cubicBezTo>
                            <a:pt x="71441" y="19167"/>
                            <a:pt x="136707" y="28309"/>
                            <a:pt x="170738" y="59425"/>
                          </a:cubicBezTo>
                          <a:cubicBezTo>
                            <a:pt x="173392" y="61840"/>
                            <a:pt x="176746" y="63078"/>
                            <a:pt x="180119" y="63118"/>
                          </a:cubicBezTo>
                          <a:close/>
                        </a:path>
                      </a:pathLst>
                    </a:custGeom>
                    <a:solidFill>
                      <a:srgbClr val="4C0B00"/>
                    </a:solidFill>
                    <a:ln w="1995" cap="flat">
                      <a:noFill/>
                      <a:prstDash val="solid"/>
                      <a:miter/>
                    </a:ln>
                  </p:spPr>
                  <p:txBody>
                    <a:bodyPr rtlCol="0" anchor="ctr"/>
                    <a:lstStyle/>
                    <a:p>
                      <a:endParaRPr lang="zh-CN" altLang="en-US"/>
                    </a:p>
                  </p:txBody>
                </p:sp>
                <p:grpSp>
                  <p:nvGrpSpPr>
                    <p:cNvPr id="2244" name="组合 2243"/>
                    <p:cNvGrpSpPr/>
                    <p:nvPr/>
                  </p:nvGrpSpPr>
                  <p:grpSpPr>
                    <a:xfrm>
                      <a:off x="5896157" y="1008997"/>
                      <a:ext cx="214918" cy="189515"/>
                      <a:chOff x="5896157" y="1008997"/>
                      <a:chExt cx="214918" cy="189515"/>
                    </a:xfrm>
                  </p:grpSpPr>
                  <p:sp>
                    <p:nvSpPr>
                      <p:cNvPr id="2250" name="任意多边形 219"/>
                      <p:cNvSpPr/>
                      <p:nvPr/>
                    </p:nvSpPr>
                    <p:spPr>
                      <a:xfrm>
                        <a:off x="5896157" y="1014629"/>
                        <a:ext cx="210265" cy="183883"/>
                      </a:xfrm>
                      <a:custGeom>
                        <a:avLst/>
                        <a:gdLst>
                          <a:gd name="connsiteX0" fmla="*/ 3942 w 210265"/>
                          <a:gd name="connsiteY0" fmla="*/ 170990 h 183883"/>
                          <a:gd name="connsiteX1" fmla="*/ 189923 w 210265"/>
                          <a:gd name="connsiteY1" fmla="*/ 143007 h 183883"/>
                          <a:gd name="connsiteX2" fmla="*/ 94597 w 210265"/>
                          <a:gd name="connsiteY2" fmla="*/ 1676 h 183883"/>
                          <a:gd name="connsiteX3" fmla="*/ 3942 w 210265"/>
                          <a:gd name="connsiteY3" fmla="*/ 170990 h 183883"/>
                        </a:gdLst>
                        <a:ahLst/>
                        <a:cxnLst>
                          <a:cxn ang="0">
                            <a:pos x="connsiteX0" y="connsiteY0"/>
                          </a:cxn>
                          <a:cxn ang="0">
                            <a:pos x="connsiteX1" y="connsiteY1"/>
                          </a:cxn>
                          <a:cxn ang="0">
                            <a:pos x="connsiteX2" y="connsiteY2"/>
                          </a:cxn>
                          <a:cxn ang="0">
                            <a:pos x="connsiteX3" y="connsiteY3"/>
                          </a:cxn>
                        </a:cxnLst>
                        <a:rect l="l" t="t" r="r" b="b"/>
                        <a:pathLst>
                          <a:path w="210265" h="183883">
                            <a:moveTo>
                              <a:pt x="3942" y="170990"/>
                            </a:moveTo>
                            <a:cubicBezTo>
                              <a:pt x="3942" y="170990"/>
                              <a:pt x="138647" y="213962"/>
                              <a:pt x="189923" y="143007"/>
                            </a:cubicBezTo>
                            <a:cubicBezTo>
                              <a:pt x="252415" y="56544"/>
                              <a:pt x="156670" y="-11677"/>
                              <a:pt x="94597" y="1676"/>
                            </a:cubicBezTo>
                            <a:cubicBezTo>
                              <a:pt x="37194" y="14051"/>
                              <a:pt x="-14959" y="63849"/>
                              <a:pt x="3942" y="170990"/>
                            </a:cubicBezTo>
                            <a:close/>
                          </a:path>
                        </a:pathLst>
                      </a:custGeom>
                      <a:solidFill>
                        <a:srgbClr val="F9FEFF"/>
                      </a:solidFill>
                      <a:ln w="1995" cap="flat">
                        <a:noFill/>
                        <a:prstDash val="solid"/>
                        <a:miter/>
                      </a:ln>
                    </p:spPr>
                    <p:txBody>
                      <a:bodyPr rtlCol="0" anchor="ctr"/>
                      <a:lstStyle/>
                      <a:p>
                        <a:endParaRPr lang="zh-CN" altLang="en-US"/>
                      </a:p>
                    </p:txBody>
                  </p:sp>
                  <p:sp>
                    <p:nvSpPr>
                      <p:cNvPr id="2251" name="任意多边形 220"/>
                      <p:cNvSpPr/>
                      <p:nvPr/>
                    </p:nvSpPr>
                    <p:spPr>
                      <a:xfrm>
                        <a:off x="5915747" y="1008997"/>
                        <a:ext cx="195328" cy="150874"/>
                      </a:xfrm>
                      <a:custGeom>
                        <a:avLst/>
                        <a:gdLst>
                          <a:gd name="connsiteX0" fmla="*/ 180432 w 195328"/>
                          <a:gd name="connsiteY0" fmla="*/ 38324 h 150874"/>
                          <a:gd name="connsiteX1" fmla="*/ 85506 w 195328"/>
                          <a:gd name="connsiteY1" fmla="*/ 721 h 150874"/>
                          <a:gd name="connsiteX2" fmla="*/ 0 w 195328"/>
                          <a:gd name="connsiteY2" fmla="*/ 58084 h 150874"/>
                          <a:gd name="connsiteX3" fmla="*/ 75945 w 195328"/>
                          <a:gd name="connsiteY3" fmla="*/ 11559 h 150874"/>
                          <a:gd name="connsiteX4" fmla="*/ 175162 w 195328"/>
                          <a:gd name="connsiteY4" fmla="*/ 50400 h 150874"/>
                          <a:gd name="connsiteX5" fmla="*/ 168656 w 195328"/>
                          <a:gd name="connsiteY5" fmla="*/ 150874 h 150874"/>
                          <a:gd name="connsiteX6" fmla="*/ 180432 w 195328"/>
                          <a:gd name="connsiteY6" fmla="*/ 38324 h 1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28" h="150874">
                            <a:moveTo>
                              <a:pt x="180432" y="38324"/>
                            </a:moveTo>
                            <a:cubicBezTo>
                              <a:pt x="155463" y="6948"/>
                              <a:pt x="121911" y="-2932"/>
                              <a:pt x="85506" y="721"/>
                            </a:cubicBezTo>
                            <a:cubicBezTo>
                              <a:pt x="48302" y="4453"/>
                              <a:pt x="10638" y="30859"/>
                              <a:pt x="0" y="58084"/>
                            </a:cubicBezTo>
                            <a:cubicBezTo>
                              <a:pt x="19999" y="27406"/>
                              <a:pt x="54489" y="16169"/>
                              <a:pt x="75945" y="11559"/>
                            </a:cubicBezTo>
                            <a:cubicBezTo>
                              <a:pt x="110135" y="4154"/>
                              <a:pt x="154984" y="19503"/>
                              <a:pt x="175162" y="50400"/>
                            </a:cubicBezTo>
                            <a:cubicBezTo>
                              <a:pt x="193106" y="77883"/>
                              <a:pt x="191609" y="119139"/>
                              <a:pt x="168656" y="150874"/>
                            </a:cubicBezTo>
                            <a:cubicBezTo>
                              <a:pt x="195761" y="129318"/>
                              <a:pt x="206439" y="71037"/>
                              <a:pt x="180432" y="38324"/>
                            </a:cubicBezTo>
                            <a:close/>
                          </a:path>
                        </a:pathLst>
                      </a:custGeom>
                      <a:solidFill>
                        <a:srgbClr val="773220"/>
                      </a:solidFill>
                      <a:ln w="1995" cap="flat">
                        <a:noFill/>
                        <a:prstDash val="solid"/>
                        <a:miter/>
                      </a:ln>
                    </p:spPr>
                    <p:txBody>
                      <a:bodyPr rtlCol="0" anchor="ctr"/>
                      <a:lstStyle/>
                      <a:p>
                        <a:endParaRPr lang="zh-CN" altLang="en-US"/>
                      </a:p>
                    </p:txBody>
                  </p:sp>
                  <p:sp>
                    <p:nvSpPr>
                      <p:cNvPr id="2252" name="任意多边形 221"/>
                      <p:cNvSpPr/>
                      <p:nvPr/>
                    </p:nvSpPr>
                    <p:spPr>
                      <a:xfrm>
                        <a:off x="5926416" y="1056921"/>
                        <a:ext cx="121112" cy="121103"/>
                      </a:xfrm>
                      <a:custGeom>
                        <a:avLst/>
                        <a:gdLst>
                          <a:gd name="connsiteX0" fmla="*/ 4301 w 121112"/>
                          <a:gd name="connsiteY0" fmla="*/ 38183 h 121103"/>
                          <a:gd name="connsiteX1" fmla="*/ 38192 w 121112"/>
                          <a:gd name="connsiteY1" fmla="*/ 116802 h 121103"/>
                          <a:gd name="connsiteX2" fmla="*/ 116811 w 121112"/>
                          <a:gd name="connsiteY2" fmla="*/ 82932 h 121103"/>
                          <a:gd name="connsiteX3" fmla="*/ 82940 w 121112"/>
                          <a:gd name="connsiteY3" fmla="*/ 4312 h 121103"/>
                          <a:gd name="connsiteX4" fmla="*/ 4301 w 121112"/>
                          <a:gd name="connsiteY4" fmla="*/ 38183 h 12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 h="121103">
                            <a:moveTo>
                              <a:pt x="4301" y="38183"/>
                            </a:moveTo>
                            <a:cubicBezTo>
                              <a:pt x="-8054" y="69239"/>
                              <a:pt x="7115" y="104448"/>
                              <a:pt x="38192" y="116802"/>
                            </a:cubicBezTo>
                            <a:cubicBezTo>
                              <a:pt x="69248" y="129157"/>
                              <a:pt x="104457" y="113988"/>
                              <a:pt x="116811" y="82932"/>
                            </a:cubicBezTo>
                            <a:cubicBezTo>
                              <a:pt x="129166" y="51875"/>
                              <a:pt x="113997" y="16667"/>
                              <a:pt x="82940" y="4312"/>
                            </a:cubicBezTo>
                            <a:cubicBezTo>
                              <a:pt x="51864" y="-8063"/>
                              <a:pt x="16656" y="7106"/>
                              <a:pt x="4301" y="38183"/>
                            </a:cubicBezTo>
                            <a:close/>
                          </a:path>
                        </a:pathLst>
                      </a:custGeom>
                      <a:solidFill>
                        <a:srgbClr val="63190D"/>
                      </a:solidFill>
                      <a:ln w="1995" cap="flat">
                        <a:noFill/>
                        <a:prstDash val="solid"/>
                        <a:miter/>
                      </a:ln>
                    </p:spPr>
                    <p:txBody>
                      <a:bodyPr rtlCol="0" anchor="ctr"/>
                      <a:lstStyle/>
                      <a:p>
                        <a:endParaRPr lang="zh-CN" altLang="en-US"/>
                      </a:p>
                    </p:txBody>
                  </p:sp>
                  <p:sp>
                    <p:nvSpPr>
                      <p:cNvPr id="2253" name="任意多边形 222"/>
                      <p:cNvSpPr/>
                      <p:nvPr/>
                    </p:nvSpPr>
                    <p:spPr>
                      <a:xfrm>
                        <a:off x="5934411" y="1074875"/>
                        <a:ext cx="33607" cy="33599"/>
                      </a:xfrm>
                      <a:custGeom>
                        <a:avLst/>
                        <a:gdLst>
                          <a:gd name="connsiteX0" fmla="*/ 1196 w 33607"/>
                          <a:gd name="connsiteY0" fmla="*/ 10588 h 33599"/>
                          <a:gd name="connsiteX1" fmla="*/ 10596 w 33607"/>
                          <a:gd name="connsiteY1" fmla="*/ 32404 h 33599"/>
                          <a:gd name="connsiteX2" fmla="*/ 32412 w 33607"/>
                          <a:gd name="connsiteY2" fmla="*/ 23003 h 33599"/>
                          <a:gd name="connsiteX3" fmla="*/ 23011 w 33607"/>
                          <a:gd name="connsiteY3" fmla="*/ 1188 h 33599"/>
                          <a:gd name="connsiteX4" fmla="*/ 1196 w 33607"/>
                          <a:gd name="connsiteY4" fmla="*/ 10588 h 3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 h="33599">
                            <a:moveTo>
                              <a:pt x="1196" y="10588"/>
                            </a:moveTo>
                            <a:cubicBezTo>
                              <a:pt x="-2237" y="19211"/>
                              <a:pt x="1974" y="28971"/>
                              <a:pt x="10596" y="32404"/>
                            </a:cubicBezTo>
                            <a:cubicBezTo>
                              <a:pt x="19219" y="35837"/>
                              <a:pt x="28979" y="31625"/>
                              <a:pt x="32412" y="23003"/>
                            </a:cubicBezTo>
                            <a:cubicBezTo>
                              <a:pt x="35845" y="14381"/>
                              <a:pt x="31634" y="4620"/>
                              <a:pt x="23011" y="1188"/>
                            </a:cubicBezTo>
                            <a:cubicBezTo>
                              <a:pt x="14389" y="-2226"/>
                              <a:pt x="4629" y="1966"/>
                              <a:pt x="1196" y="10588"/>
                            </a:cubicBezTo>
                            <a:close/>
                          </a:path>
                        </a:pathLst>
                      </a:custGeom>
                      <a:solidFill>
                        <a:srgbClr val="FEFFFE"/>
                      </a:solidFill>
                      <a:ln w="1995" cap="flat">
                        <a:noFill/>
                        <a:prstDash val="solid"/>
                        <a:miter/>
                      </a:ln>
                    </p:spPr>
                    <p:txBody>
                      <a:bodyPr rtlCol="0" anchor="ctr"/>
                      <a:lstStyle/>
                      <a:p>
                        <a:endParaRPr lang="zh-CN" altLang="en-US"/>
                      </a:p>
                    </p:txBody>
                  </p:sp>
                </p:grpSp>
                <p:grpSp>
                  <p:nvGrpSpPr>
                    <p:cNvPr id="2245" name="组合 2244"/>
                    <p:cNvGrpSpPr/>
                    <p:nvPr/>
                  </p:nvGrpSpPr>
                  <p:grpSpPr>
                    <a:xfrm>
                      <a:off x="5485619" y="1009744"/>
                      <a:ext cx="214967" cy="189480"/>
                      <a:chOff x="5485619" y="1009744"/>
                      <a:chExt cx="214967" cy="189480"/>
                    </a:xfrm>
                  </p:grpSpPr>
                  <p:sp>
                    <p:nvSpPr>
                      <p:cNvPr id="2246" name="任意多边形 224"/>
                      <p:cNvSpPr/>
                      <p:nvPr/>
                    </p:nvSpPr>
                    <p:spPr>
                      <a:xfrm>
                        <a:off x="5490274" y="1015358"/>
                        <a:ext cx="210312" cy="183865"/>
                      </a:xfrm>
                      <a:custGeom>
                        <a:avLst/>
                        <a:gdLst>
                          <a:gd name="connsiteX0" fmla="*/ 206401 w 210312"/>
                          <a:gd name="connsiteY0" fmla="*/ 170919 h 183865"/>
                          <a:gd name="connsiteX1" fmla="*/ 20380 w 210312"/>
                          <a:gd name="connsiteY1" fmla="*/ 143056 h 183865"/>
                          <a:gd name="connsiteX2" fmla="*/ 115606 w 210312"/>
                          <a:gd name="connsiteY2" fmla="*/ 1665 h 183865"/>
                          <a:gd name="connsiteX3" fmla="*/ 206401 w 210312"/>
                          <a:gd name="connsiteY3" fmla="*/ 170919 h 183865"/>
                        </a:gdLst>
                        <a:ahLst/>
                        <a:cxnLst>
                          <a:cxn ang="0">
                            <a:pos x="connsiteX0" y="connsiteY0"/>
                          </a:cxn>
                          <a:cxn ang="0">
                            <a:pos x="connsiteX1" y="connsiteY1"/>
                          </a:cxn>
                          <a:cxn ang="0">
                            <a:pos x="connsiteX2" y="connsiteY2"/>
                          </a:cxn>
                          <a:cxn ang="0">
                            <a:pos x="connsiteX3" y="connsiteY3"/>
                          </a:cxn>
                        </a:cxnLst>
                        <a:rect l="l" t="t" r="r" b="b"/>
                        <a:pathLst>
                          <a:path w="210312" h="183865">
                            <a:moveTo>
                              <a:pt x="206401" y="170919"/>
                            </a:moveTo>
                            <a:cubicBezTo>
                              <a:pt x="206401" y="170919"/>
                              <a:pt x="71716" y="213971"/>
                              <a:pt x="20380" y="143056"/>
                            </a:cubicBezTo>
                            <a:cubicBezTo>
                              <a:pt x="-42172" y="56653"/>
                              <a:pt x="53533" y="-11648"/>
                              <a:pt x="115606" y="1665"/>
                            </a:cubicBezTo>
                            <a:cubicBezTo>
                              <a:pt x="173049" y="13980"/>
                              <a:pt x="225222" y="63758"/>
                              <a:pt x="206401" y="170919"/>
                            </a:cubicBezTo>
                            <a:close/>
                          </a:path>
                        </a:pathLst>
                      </a:custGeom>
                      <a:solidFill>
                        <a:srgbClr val="F9FEFF"/>
                      </a:solidFill>
                      <a:ln w="1995" cap="flat">
                        <a:noFill/>
                        <a:prstDash val="solid"/>
                        <a:miter/>
                      </a:ln>
                    </p:spPr>
                    <p:txBody>
                      <a:bodyPr rtlCol="0" anchor="ctr"/>
                      <a:lstStyle/>
                      <a:p>
                        <a:endParaRPr lang="zh-CN" altLang="en-US"/>
                      </a:p>
                    </p:txBody>
                  </p:sp>
                  <p:sp>
                    <p:nvSpPr>
                      <p:cNvPr id="2247" name="任意多边形 225"/>
                      <p:cNvSpPr/>
                      <p:nvPr/>
                    </p:nvSpPr>
                    <p:spPr>
                      <a:xfrm>
                        <a:off x="5485619" y="1009744"/>
                        <a:ext cx="195308" cy="150926"/>
                      </a:xfrm>
                      <a:custGeom>
                        <a:avLst/>
                        <a:gdLst>
                          <a:gd name="connsiteX0" fmla="*/ 14877 w 195308"/>
                          <a:gd name="connsiteY0" fmla="*/ 38376 h 150926"/>
                          <a:gd name="connsiteX1" fmla="*/ 109763 w 195308"/>
                          <a:gd name="connsiteY1" fmla="*/ 713 h 150926"/>
                          <a:gd name="connsiteX2" fmla="*/ 195308 w 195308"/>
                          <a:gd name="connsiteY2" fmla="*/ 58016 h 150926"/>
                          <a:gd name="connsiteX3" fmla="*/ 119323 w 195308"/>
                          <a:gd name="connsiteY3" fmla="*/ 11551 h 150926"/>
                          <a:gd name="connsiteX4" fmla="*/ 20126 w 195308"/>
                          <a:gd name="connsiteY4" fmla="*/ 50472 h 150926"/>
                          <a:gd name="connsiteX5" fmla="*/ 26693 w 195308"/>
                          <a:gd name="connsiteY5" fmla="*/ 150927 h 150926"/>
                          <a:gd name="connsiteX6" fmla="*/ 14877 w 195308"/>
                          <a:gd name="connsiteY6" fmla="*/ 38376 h 15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8" h="150926">
                            <a:moveTo>
                              <a:pt x="14877" y="38376"/>
                            </a:moveTo>
                            <a:cubicBezTo>
                              <a:pt x="39826" y="6980"/>
                              <a:pt x="73377" y="-2919"/>
                              <a:pt x="109763" y="713"/>
                            </a:cubicBezTo>
                            <a:cubicBezTo>
                              <a:pt x="146967" y="4426"/>
                              <a:pt x="184650" y="30792"/>
                              <a:pt x="195308" y="58016"/>
                            </a:cubicBezTo>
                            <a:cubicBezTo>
                              <a:pt x="175289" y="27359"/>
                              <a:pt x="140800" y="16142"/>
                              <a:pt x="119323" y="11551"/>
                            </a:cubicBezTo>
                            <a:cubicBezTo>
                              <a:pt x="85133" y="4186"/>
                              <a:pt x="40285" y="19555"/>
                              <a:pt x="20126" y="50472"/>
                            </a:cubicBezTo>
                            <a:cubicBezTo>
                              <a:pt x="2203" y="77975"/>
                              <a:pt x="3739" y="119211"/>
                              <a:pt x="26693" y="150927"/>
                            </a:cubicBezTo>
                            <a:cubicBezTo>
                              <a:pt x="-392" y="129351"/>
                              <a:pt x="-11130" y="71090"/>
                              <a:pt x="14877" y="38376"/>
                            </a:cubicBezTo>
                            <a:close/>
                          </a:path>
                        </a:pathLst>
                      </a:custGeom>
                      <a:solidFill>
                        <a:srgbClr val="773220"/>
                      </a:solidFill>
                      <a:ln w="1995" cap="flat">
                        <a:noFill/>
                        <a:prstDash val="solid"/>
                        <a:miter/>
                      </a:ln>
                    </p:spPr>
                    <p:txBody>
                      <a:bodyPr rtlCol="0" anchor="ctr"/>
                      <a:lstStyle/>
                      <a:p>
                        <a:endParaRPr lang="zh-CN" altLang="en-US"/>
                      </a:p>
                    </p:txBody>
                  </p:sp>
                  <p:sp>
                    <p:nvSpPr>
                      <p:cNvPr id="2248" name="任意多边形 226"/>
                      <p:cNvSpPr/>
                      <p:nvPr/>
                    </p:nvSpPr>
                    <p:spPr>
                      <a:xfrm>
                        <a:off x="5552140" y="1058309"/>
                        <a:ext cx="121112" cy="121112"/>
                      </a:xfrm>
                      <a:custGeom>
                        <a:avLst/>
                        <a:gdLst>
                          <a:gd name="connsiteX0" fmla="*/ 4301 w 121112"/>
                          <a:gd name="connsiteY0" fmla="*/ 38192 h 121112"/>
                          <a:gd name="connsiteX1" fmla="*/ 38192 w 121112"/>
                          <a:gd name="connsiteY1" fmla="*/ 116811 h 121112"/>
                          <a:gd name="connsiteX2" fmla="*/ 116811 w 121112"/>
                          <a:gd name="connsiteY2" fmla="*/ 82921 h 121112"/>
                          <a:gd name="connsiteX3" fmla="*/ 82921 w 121112"/>
                          <a:gd name="connsiteY3" fmla="*/ 4301 h 121112"/>
                          <a:gd name="connsiteX4" fmla="*/ 4301 w 121112"/>
                          <a:gd name="connsiteY4" fmla="*/ 38192 h 12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 h="121112">
                            <a:moveTo>
                              <a:pt x="4301" y="38192"/>
                            </a:moveTo>
                            <a:cubicBezTo>
                              <a:pt x="-8054" y="69248"/>
                              <a:pt x="7115" y="104457"/>
                              <a:pt x="38192" y="116811"/>
                            </a:cubicBezTo>
                            <a:cubicBezTo>
                              <a:pt x="69248" y="129166"/>
                              <a:pt x="104456" y="113997"/>
                              <a:pt x="116811" y="82921"/>
                            </a:cubicBezTo>
                            <a:cubicBezTo>
                              <a:pt x="129166" y="51864"/>
                              <a:pt x="113997" y="16656"/>
                              <a:pt x="82921" y="4301"/>
                            </a:cubicBezTo>
                            <a:cubicBezTo>
                              <a:pt x="51844" y="-8054"/>
                              <a:pt x="16656" y="7115"/>
                              <a:pt x="4301" y="38192"/>
                            </a:cubicBezTo>
                            <a:close/>
                          </a:path>
                        </a:pathLst>
                      </a:custGeom>
                      <a:solidFill>
                        <a:srgbClr val="63190D"/>
                      </a:solidFill>
                      <a:ln w="1995" cap="flat">
                        <a:noFill/>
                        <a:prstDash val="solid"/>
                        <a:miter/>
                      </a:ln>
                    </p:spPr>
                    <p:txBody>
                      <a:bodyPr rtlCol="0" anchor="ctr"/>
                      <a:lstStyle/>
                      <a:p>
                        <a:endParaRPr lang="zh-CN" altLang="en-US"/>
                      </a:p>
                    </p:txBody>
                  </p:sp>
                  <p:sp>
                    <p:nvSpPr>
                      <p:cNvPr id="2249" name="任意多边形 227"/>
                      <p:cNvSpPr/>
                      <p:nvPr/>
                    </p:nvSpPr>
                    <p:spPr>
                      <a:xfrm>
                        <a:off x="5560135" y="1076275"/>
                        <a:ext cx="33607" cy="33597"/>
                      </a:xfrm>
                      <a:custGeom>
                        <a:avLst/>
                        <a:gdLst>
                          <a:gd name="connsiteX0" fmla="*/ 1196 w 33607"/>
                          <a:gd name="connsiteY0" fmla="*/ 10586 h 33597"/>
                          <a:gd name="connsiteX1" fmla="*/ 10596 w 33607"/>
                          <a:gd name="connsiteY1" fmla="*/ 32401 h 33597"/>
                          <a:gd name="connsiteX2" fmla="*/ 32412 w 33607"/>
                          <a:gd name="connsiteY2" fmla="*/ 23000 h 33597"/>
                          <a:gd name="connsiteX3" fmla="*/ 23011 w 33607"/>
                          <a:gd name="connsiteY3" fmla="*/ 1185 h 33597"/>
                          <a:gd name="connsiteX4" fmla="*/ 1196 w 33607"/>
                          <a:gd name="connsiteY4" fmla="*/ 10586 h 3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 h="33597">
                            <a:moveTo>
                              <a:pt x="1196" y="10586"/>
                            </a:moveTo>
                            <a:cubicBezTo>
                              <a:pt x="-2237" y="19208"/>
                              <a:pt x="1974" y="28968"/>
                              <a:pt x="10596" y="32401"/>
                            </a:cubicBezTo>
                            <a:cubicBezTo>
                              <a:pt x="19219" y="35834"/>
                              <a:pt x="28979" y="31623"/>
                              <a:pt x="32412" y="23000"/>
                            </a:cubicBezTo>
                            <a:cubicBezTo>
                              <a:pt x="35845" y="14378"/>
                              <a:pt x="31634" y="4618"/>
                              <a:pt x="23011" y="1185"/>
                            </a:cubicBezTo>
                            <a:cubicBezTo>
                              <a:pt x="14389" y="-2228"/>
                              <a:pt x="4629" y="1983"/>
                              <a:pt x="1196" y="10586"/>
                            </a:cubicBezTo>
                            <a:close/>
                          </a:path>
                        </a:pathLst>
                      </a:custGeom>
                      <a:solidFill>
                        <a:srgbClr val="FEFFFE"/>
                      </a:solidFill>
                      <a:ln w="1995" cap="flat">
                        <a:noFill/>
                        <a:prstDash val="solid"/>
                        <a:miter/>
                      </a:ln>
                    </p:spPr>
                    <p:txBody>
                      <a:bodyPr rtlCol="0" anchor="ctr"/>
                      <a:lstStyle/>
                      <a:p>
                        <a:endParaRPr lang="zh-CN" altLang="en-US"/>
                      </a:p>
                    </p:txBody>
                  </p:sp>
                </p:grpSp>
              </p:grpSp>
            </p:grpSp>
            <p:grpSp>
              <p:nvGrpSpPr>
                <p:cNvPr id="2034" name="组合 2033"/>
                <p:cNvGrpSpPr/>
                <p:nvPr/>
              </p:nvGrpSpPr>
              <p:grpSpPr>
                <a:xfrm>
                  <a:off x="3425651" y="3301792"/>
                  <a:ext cx="1206842" cy="2150283"/>
                  <a:chOff x="3425651" y="3301792"/>
                  <a:chExt cx="1206842" cy="2150283"/>
                </a:xfrm>
              </p:grpSpPr>
              <p:sp>
                <p:nvSpPr>
                  <p:cNvPr id="2133" name="任意多边形 229"/>
                  <p:cNvSpPr/>
                  <p:nvPr/>
                </p:nvSpPr>
                <p:spPr>
                  <a:xfrm>
                    <a:off x="3538881" y="3704437"/>
                    <a:ext cx="1025294" cy="779984"/>
                  </a:xfrm>
                  <a:custGeom>
                    <a:avLst/>
                    <a:gdLst>
                      <a:gd name="connsiteX0" fmla="*/ 907447 w 1025294"/>
                      <a:gd name="connsiteY0" fmla="*/ 642389 h 779984"/>
                      <a:gd name="connsiteX1" fmla="*/ 917287 w 1025294"/>
                      <a:gd name="connsiteY1" fmla="*/ 699812 h 779984"/>
                      <a:gd name="connsiteX2" fmla="*/ 1020536 w 1025294"/>
                      <a:gd name="connsiteY2" fmla="*/ 10798 h 779984"/>
                      <a:gd name="connsiteX3" fmla="*/ 31754 w 1025294"/>
                      <a:gd name="connsiteY3" fmla="*/ 0 h 779984"/>
                      <a:gd name="connsiteX4" fmla="*/ 138137 w 1025294"/>
                      <a:gd name="connsiteY4" fmla="*/ 742803 h 779984"/>
                      <a:gd name="connsiteX5" fmla="*/ 148496 w 1025294"/>
                      <a:gd name="connsiteY5" fmla="*/ 665940 h 779984"/>
                      <a:gd name="connsiteX6" fmla="*/ 172667 w 1025294"/>
                      <a:gd name="connsiteY6" fmla="*/ 750468 h 779984"/>
                      <a:gd name="connsiteX7" fmla="*/ 787631 w 1025294"/>
                      <a:gd name="connsiteY7" fmla="*/ 766016 h 779984"/>
                      <a:gd name="connsiteX8" fmla="*/ 886948 w 1025294"/>
                      <a:gd name="connsiteY8" fmla="*/ 723962 h 779984"/>
                      <a:gd name="connsiteX9" fmla="*/ 907447 w 1025294"/>
                      <a:gd name="connsiteY9" fmla="*/ 642389 h 7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294" h="779984">
                        <a:moveTo>
                          <a:pt x="907447" y="642389"/>
                        </a:moveTo>
                        <a:cubicBezTo>
                          <a:pt x="907447" y="642389"/>
                          <a:pt x="914732" y="651211"/>
                          <a:pt x="917287" y="699812"/>
                        </a:cubicBezTo>
                        <a:cubicBezTo>
                          <a:pt x="1011614" y="610074"/>
                          <a:pt x="1037242" y="422038"/>
                          <a:pt x="1020536" y="10798"/>
                        </a:cubicBezTo>
                        <a:lnTo>
                          <a:pt x="31754" y="0"/>
                        </a:lnTo>
                        <a:cubicBezTo>
                          <a:pt x="1496" y="479361"/>
                          <a:pt x="-55228" y="655702"/>
                          <a:pt x="138137" y="742803"/>
                        </a:cubicBezTo>
                        <a:cubicBezTo>
                          <a:pt x="140852" y="732645"/>
                          <a:pt x="141291" y="676699"/>
                          <a:pt x="148496" y="665940"/>
                        </a:cubicBezTo>
                        <a:cubicBezTo>
                          <a:pt x="152528" y="696957"/>
                          <a:pt x="166878" y="740967"/>
                          <a:pt x="172667" y="750468"/>
                        </a:cubicBezTo>
                        <a:cubicBezTo>
                          <a:pt x="302961" y="773561"/>
                          <a:pt x="677536" y="794937"/>
                          <a:pt x="787631" y="766016"/>
                        </a:cubicBezTo>
                        <a:cubicBezTo>
                          <a:pt x="825873" y="755957"/>
                          <a:pt x="858806" y="742704"/>
                          <a:pt x="886948" y="723962"/>
                        </a:cubicBezTo>
                        <a:cubicBezTo>
                          <a:pt x="894074" y="668795"/>
                          <a:pt x="907447" y="642389"/>
                          <a:pt x="907447" y="642389"/>
                        </a:cubicBezTo>
                        <a:close/>
                      </a:path>
                    </a:pathLst>
                  </a:custGeom>
                  <a:solidFill>
                    <a:srgbClr val="AF4935"/>
                  </a:solidFill>
                  <a:ln w="1995" cap="flat">
                    <a:noFill/>
                    <a:prstDash val="solid"/>
                    <a:miter/>
                  </a:ln>
                </p:spPr>
                <p:txBody>
                  <a:bodyPr rtlCol="0" anchor="ctr"/>
                  <a:lstStyle/>
                  <a:p>
                    <a:endParaRPr lang="zh-CN" altLang="en-US"/>
                  </a:p>
                </p:txBody>
              </p:sp>
              <p:sp>
                <p:nvSpPr>
                  <p:cNvPr id="2134" name="任意多边形 230"/>
                  <p:cNvSpPr/>
                  <p:nvPr/>
                </p:nvSpPr>
                <p:spPr>
                  <a:xfrm>
                    <a:off x="3798495" y="5273466"/>
                    <a:ext cx="545622" cy="178609"/>
                  </a:xfrm>
                  <a:custGeom>
                    <a:avLst/>
                    <a:gdLst>
                      <a:gd name="connsiteX0" fmla="*/ 183380 w 545622"/>
                      <a:gd name="connsiteY0" fmla="*/ 123157 h 178609"/>
                      <a:gd name="connsiteX1" fmla="*/ 355110 w 545622"/>
                      <a:gd name="connsiteY1" fmla="*/ 176328 h 178609"/>
                      <a:gd name="connsiteX2" fmla="*/ 542587 w 545622"/>
                      <a:gd name="connsiteY2" fmla="*/ 112917 h 178609"/>
                      <a:gd name="connsiteX3" fmla="*/ 223419 w 545622"/>
                      <a:gd name="connsiteY3" fmla="*/ 2543 h 178609"/>
                      <a:gd name="connsiteX4" fmla="*/ 15 w 545622"/>
                      <a:gd name="connsiteY4" fmla="*/ 126171 h 178609"/>
                      <a:gd name="connsiteX5" fmla="*/ 123563 w 545622"/>
                      <a:gd name="connsiteY5" fmla="*/ 157966 h 178609"/>
                      <a:gd name="connsiteX6" fmla="*/ 183380 w 545622"/>
                      <a:gd name="connsiteY6" fmla="*/ 123157 h 17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622" h="178609">
                        <a:moveTo>
                          <a:pt x="183380" y="123157"/>
                        </a:moveTo>
                        <a:cubicBezTo>
                          <a:pt x="188710" y="119783"/>
                          <a:pt x="305970" y="165291"/>
                          <a:pt x="355110" y="176328"/>
                        </a:cubicBezTo>
                        <a:cubicBezTo>
                          <a:pt x="415886" y="189980"/>
                          <a:pt x="569013" y="138984"/>
                          <a:pt x="542587" y="112917"/>
                        </a:cubicBezTo>
                        <a:cubicBezTo>
                          <a:pt x="486442" y="57531"/>
                          <a:pt x="258687" y="-14482"/>
                          <a:pt x="223419" y="2543"/>
                        </a:cubicBezTo>
                        <a:cubicBezTo>
                          <a:pt x="157653" y="34278"/>
                          <a:pt x="2649" y="73618"/>
                          <a:pt x="15" y="126171"/>
                        </a:cubicBezTo>
                        <a:cubicBezTo>
                          <a:pt x="-1303" y="152377"/>
                          <a:pt x="86279" y="177286"/>
                          <a:pt x="123563" y="157966"/>
                        </a:cubicBezTo>
                        <a:cubicBezTo>
                          <a:pt x="152044" y="143176"/>
                          <a:pt x="166934" y="133576"/>
                          <a:pt x="183380" y="123157"/>
                        </a:cubicBezTo>
                        <a:close/>
                      </a:path>
                    </a:pathLst>
                  </a:custGeom>
                  <a:solidFill>
                    <a:srgbClr val="000000">
                      <a:alpha val="11000"/>
                    </a:srgbClr>
                  </a:solidFill>
                  <a:ln w="1995" cap="flat">
                    <a:noFill/>
                    <a:prstDash val="solid"/>
                    <a:miter/>
                  </a:ln>
                </p:spPr>
                <p:txBody>
                  <a:bodyPr rtlCol="0" anchor="ctr"/>
                  <a:lstStyle/>
                  <a:p>
                    <a:endParaRPr lang="zh-CN" altLang="en-US"/>
                  </a:p>
                </p:txBody>
              </p:sp>
              <p:sp>
                <p:nvSpPr>
                  <p:cNvPr id="2135" name="任意多边形 231"/>
                  <p:cNvSpPr/>
                  <p:nvPr/>
                </p:nvSpPr>
                <p:spPr>
                  <a:xfrm>
                    <a:off x="3733442" y="5238645"/>
                    <a:ext cx="644165" cy="81433"/>
                  </a:xfrm>
                  <a:custGeom>
                    <a:avLst/>
                    <a:gdLst>
                      <a:gd name="connsiteX0" fmla="*/ 644165 w 644165"/>
                      <a:gd name="connsiteY0" fmla="*/ 40717 h 81433"/>
                      <a:gd name="connsiteX1" fmla="*/ 322083 w 644165"/>
                      <a:gd name="connsiteY1" fmla="*/ 81434 h 81433"/>
                      <a:gd name="connsiteX2" fmla="*/ 0 w 644165"/>
                      <a:gd name="connsiteY2" fmla="*/ 40717 h 81433"/>
                      <a:gd name="connsiteX3" fmla="*/ 322083 w 644165"/>
                      <a:gd name="connsiteY3" fmla="*/ 0 h 81433"/>
                      <a:gd name="connsiteX4" fmla="*/ 644165 w 644165"/>
                      <a:gd name="connsiteY4" fmla="*/ 40717 h 8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165" h="81433">
                        <a:moveTo>
                          <a:pt x="644165" y="40717"/>
                        </a:moveTo>
                        <a:cubicBezTo>
                          <a:pt x="644165" y="63211"/>
                          <a:pt x="499959" y="81434"/>
                          <a:pt x="322083" y="81434"/>
                        </a:cubicBezTo>
                        <a:cubicBezTo>
                          <a:pt x="144206" y="81434"/>
                          <a:pt x="0" y="63211"/>
                          <a:pt x="0" y="40717"/>
                        </a:cubicBezTo>
                        <a:cubicBezTo>
                          <a:pt x="0" y="18223"/>
                          <a:pt x="144206" y="0"/>
                          <a:pt x="322083" y="0"/>
                        </a:cubicBezTo>
                        <a:cubicBezTo>
                          <a:pt x="499979" y="-20"/>
                          <a:pt x="644165" y="18223"/>
                          <a:pt x="644165" y="40717"/>
                        </a:cubicBezTo>
                        <a:close/>
                      </a:path>
                    </a:pathLst>
                  </a:custGeom>
                  <a:solidFill>
                    <a:srgbClr val="000000">
                      <a:alpha val="11000"/>
                    </a:srgbClr>
                  </a:solidFill>
                  <a:ln w="1995" cap="flat">
                    <a:noFill/>
                    <a:prstDash val="solid"/>
                    <a:miter/>
                  </a:ln>
                </p:spPr>
                <p:txBody>
                  <a:bodyPr rtlCol="0" anchor="ctr"/>
                  <a:lstStyle/>
                  <a:p>
                    <a:endParaRPr lang="zh-CN" altLang="en-US"/>
                  </a:p>
                </p:txBody>
              </p:sp>
              <p:sp>
                <p:nvSpPr>
                  <p:cNvPr id="2136" name="任意多边形 232"/>
                  <p:cNvSpPr/>
                  <p:nvPr/>
                </p:nvSpPr>
                <p:spPr>
                  <a:xfrm>
                    <a:off x="3572521" y="4955376"/>
                    <a:ext cx="944759" cy="333502"/>
                  </a:xfrm>
                  <a:custGeom>
                    <a:avLst/>
                    <a:gdLst>
                      <a:gd name="connsiteX0" fmla="*/ 893186 w 944759"/>
                      <a:gd name="connsiteY0" fmla="*/ 13680 h 333502"/>
                      <a:gd name="connsiteX1" fmla="*/ 748022 w 944759"/>
                      <a:gd name="connsiteY1" fmla="*/ 30386 h 333502"/>
                      <a:gd name="connsiteX2" fmla="*/ 195411 w 944759"/>
                      <a:gd name="connsiteY2" fmla="*/ 45794 h 333502"/>
                      <a:gd name="connsiteX3" fmla="*/ 50247 w 944759"/>
                      <a:gd name="connsiteY3" fmla="*/ 29088 h 333502"/>
                      <a:gd name="connsiteX4" fmla="*/ 10289 w 944759"/>
                      <a:gd name="connsiteY4" fmla="*/ 168045 h 333502"/>
                      <a:gd name="connsiteX5" fmla="*/ 263831 w 944759"/>
                      <a:gd name="connsiteY5" fmla="*/ 331810 h 333502"/>
                      <a:gd name="connsiteX6" fmla="*/ 674912 w 944759"/>
                      <a:gd name="connsiteY6" fmla="*/ 331810 h 333502"/>
                      <a:gd name="connsiteX7" fmla="*/ 934123 w 944759"/>
                      <a:gd name="connsiteY7" fmla="*/ 160740 h 333502"/>
                      <a:gd name="connsiteX8" fmla="*/ 893186 w 944759"/>
                      <a:gd name="connsiteY8" fmla="*/ 13680 h 33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759" h="333502">
                        <a:moveTo>
                          <a:pt x="893186" y="13680"/>
                        </a:moveTo>
                        <a:cubicBezTo>
                          <a:pt x="865044" y="-2068"/>
                          <a:pt x="810395" y="-12447"/>
                          <a:pt x="748022" y="30386"/>
                        </a:cubicBezTo>
                        <a:cubicBezTo>
                          <a:pt x="710120" y="32581"/>
                          <a:pt x="233313" y="47990"/>
                          <a:pt x="195411" y="45794"/>
                        </a:cubicBezTo>
                        <a:cubicBezTo>
                          <a:pt x="133058" y="2962"/>
                          <a:pt x="77771" y="12242"/>
                          <a:pt x="50247" y="29088"/>
                        </a:cubicBezTo>
                        <a:cubicBezTo>
                          <a:pt x="19270" y="48050"/>
                          <a:pt x="-18573" y="103736"/>
                          <a:pt x="10289" y="168045"/>
                        </a:cubicBezTo>
                        <a:cubicBezTo>
                          <a:pt x="36814" y="227144"/>
                          <a:pt x="210021" y="329475"/>
                          <a:pt x="263831" y="331810"/>
                        </a:cubicBezTo>
                        <a:cubicBezTo>
                          <a:pt x="315565" y="334066"/>
                          <a:pt x="623177" y="334066"/>
                          <a:pt x="674912" y="331810"/>
                        </a:cubicBezTo>
                        <a:cubicBezTo>
                          <a:pt x="728722" y="329475"/>
                          <a:pt x="907577" y="219839"/>
                          <a:pt x="934123" y="160740"/>
                        </a:cubicBezTo>
                        <a:cubicBezTo>
                          <a:pt x="963024" y="96451"/>
                          <a:pt x="927536" y="32900"/>
                          <a:pt x="893186" y="13680"/>
                        </a:cubicBezTo>
                        <a:close/>
                      </a:path>
                    </a:pathLst>
                  </a:custGeom>
                  <a:solidFill>
                    <a:srgbClr val="60514A"/>
                  </a:solidFill>
                  <a:ln w="1995" cap="flat">
                    <a:noFill/>
                    <a:prstDash val="solid"/>
                    <a:miter/>
                  </a:ln>
                </p:spPr>
                <p:txBody>
                  <a:bodyPr rtlCol="0" anchor="ctr"/>
                  <a:lstStyle/>
                  <a:p>
                    <a:endParaRPr lang="zh-CN" altLang="en-US"/>
                  </a:p>
                </p:txBody>
              </p:sp>
              <p:sp>
                <p:nvSpPr>
                  <p:cNvPr id="2137" name="任意多边形 233"/>
                  <p:cNvSpPr/>
                  <p:nvPr/>
                </p:nvSpPr>
                <p:spPr>
                  <a:xfrm>
                    <a:off x="3577760" y="4365488"/>
                    <a:ext cx="326573" cy="364516"/>
                  </a:xfrm>
                  <a:custGeom>
                    <a:avLst/>
                    <a:gdLst>
                      <a:gd name="connsiteX0" fmla="*/ 0 w 326573"/>
                      <a:gd name="connsiteY0" fmla="*/ 258971 h 364516"/>
                      <a:gd name="connsiteX1" fmla="*/ 193405 w 326573"/>
                      <a:gd name="connsiteY1" fmla="*/ 364516 h 364516"/>
                      <a:gd name="connsiteX2" fmla="*/ 326573 w 326573"/>
                      <a:gd name="connsiteY2" fmla="*/ 0 h 364516"/>
                      <a:gd name="connsiteX3" fmla="*/ 176899 w 326573"/>
                      <a:gd name="connsiteY3" fmla="*/ 22255 h 364516"/>
                      <a:gd name="connsiteX4" fmla="*/ 0 w 326573"/>
                      <a:gd name="connsiteY4" fmla="*/ 258971 h 364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3" h="364516">
                        <a:moveTo>
                          <a:pt x="0" y="258971"/>
                        </a:moveTo>
                        <a:cubicBezTo>
                          <a:pt x="45747" y="286295"/>
                          <a:pt x="142150" y="349167"/>
                          <a:pt x="193405" y="364516"/>
                        </a:cubicBezTo>
                        <a:cubicBezTo>
                          <a:pt x="262065" y="276635"/>
                          <a:pt x="326633" y="8503"/>
                          <a:pt x="326573" y="0"/>
                        </a:cubicBezTo>
                        <a:cubicBezTo>
                          <a:pt x="266296" y="3813"/>
                          <a:pt x="196259" y="11756"/>
                          <a:pt x="176899" y="22255"/>
                        </a:cubicBezTo>
                        <a:cubicBezTo>
                          <a:pt x="142529" y="67482"/>
                          <a:pt x="49239" y="185242"/>
                          <a:pt x="0" y="258971"/>
                        </a:cubicBezTo>
                        <a:close/>
                      </a:path>
                    </a:pathLst>
                  </a:custGeom>
                  <a:solidFill>
                    <a:srgbClr val="FF2C5E"/>
                  </a:solidFill>
                  <a:ln w="1995" cap="flat">
                    <a:noFill/>
                    <a:prstDash val="solid"/>
                    <a:miter/>
                  </a:ln>
                </p:spPr>
                <p:txBody>
                  <a:bodyPr rtlCol="0" anchor="ctr"/>
                  <a:lstStyle/>
                  <a:p>
                    <a:endParaRPr lang="zh-CN" altLang="en-US"/>
                  </a:p>
                </p:txBody>
              </p:sp>
              <p:sp>
                <p:nvSpPr>
                  <p:cNvPr id="2138" name="任意多边形 234"/>
                  <p:cNvSpPr/>
                  <p:nvPr/>
                </p:nvSpPr>
                <p:spPr>
                  <a:xfrm>
                    <a:off x="4209910" y="4366785"/>
                    <a:ext cx="326573" cy="364535"/>
                  </a:xfrm>
                  <a:custGeom>
                    <a:avLst/>
                    <a:gdLst>
                      <a:gd name="connsiteX0" fmla="*/ 326573 w 326573"/>
                      <a:gd name="connsiteY0" fmla="*/ 258991 h 364535"/>
                      <a:gd name="connsiteX1" fmla="*/ 133168 w 326573"/>
                      <a:gd name="connsiteY1" fmla="*/ 364536 h 364535"/>
                      <a:gd name="connsiteX2" fmla="*/ 0 w 326573"/>
                      <a:gd name="connsiteY2" fmla="*/ 0 h 364535"/>
                      <a:gd name="connsiteX3" fmla="*/ 149674 w 326573"/>
                      <a:gd name="connsiteY3" fmla="*/ 22254 h 364535"/>
                      <a:gd name="connsiteX4" fmla="*/ 326573 w 326573"/>
                      <a:gd name="connsiteY4" fmla="*/ 258991 h 36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3" h="364535">
                        <a:moveTo>
                          <a:pt x="326573" y="258991"/>
                        </a:moveTo>
                        <a:cubicBezTo>
                          <a:pt x="280827" y="286335"/>
                          <a:pt x="184424" y="349187"/>
                          <a:pt x="133168" y="364536"/>
                        </a:cubicBezTo>
                        <a:cubicBezTo>
                          <a:pt x="64528" y="276635"/>
                          <a:pt x="-60" y="8523"/>
                          <a:pt x="0" y="0"/>
                        </a:cubicBezTo>
                        <a:cubicBezTo>
                          <a:pt x="60277" y="3812"/>
                          <a:pt x="130314" y="11756"/>
                          <a:pt x="149674" y="22254"/>
                        </a:cubicBezTo>
                        <a:cubicBezTo>
                          <a:pt x="184044" y="67502"/>
                          <a:pt x="277334" y="185261"/>
                          <a:pt x="326573" y="258991"/>
                        </a:cubicBezTo>
                        <a:close/>
                      </a:path>
                    </a:pathLst>
                  </a:custGeom>
                  <a:solidFill>
                    <a:srgbClr val="FF2C5E"/>
                  </a:solidFill>
                  <a:ln w="1995" cap="flat">
                    <a:noFill/>
                    <a:prstDash val="solid"/>
                    <a:miter/>
                  </a:ln>
                </p:spPr>
                <p:txBody>
                  <a:bodyPr rtlCol="0" anchor="ctr"/>
                  <a:lstStyle/>
                  <a:p>
                    <a:endParaRPr lang="zh-CN" altLang="en-US"/>
                  </a:p>
                </p:txBody>
              </p:sp>
              <p:sp>
                <p:nvSpPr>
                  <p:cNvPr id="2139" name="任意多边形 235"/>
                  <p:cNvSpPr/>
                  <p:nvPr/>
                </p:nvSpPr>
                <p:spPr>
                  <a:xfrm>
                    <a:off x="3732484" y="4936741"/>
                    <a:ext cx="640731" cy="143623"/>
                  </a:xfrm>
                  <a:custGeom>
                    <a:avLst/>
                    <a:gdLst>
                      <a:gd name="connsiteX0" fmla="*/ 640732 w 640731"/>
                      <a:gd name="connsiteY0" fmla="*/ 23812 h 143623"/>
                      <a:gd name="connsiteX1" fmla="*/ 627100 w 640731"/>
                      <a:gd name="connsiteY1" fmla="*/ 0 h 143623"/>
                      <a:gd name="connsiteX2" fmla="*/ 5988 w 640731"/>
                      <a:gd name="connsiteY2" fmla="*/ 15708 h 143623"/>
                      <a:gd name="connsiteX3" fmla="*/ 0 w 640731"/>
                      <a:gd name="connsiteY3" fmla="*/ 45347 h 143623"/>
                      <a:gd name="connsiteX4" fmla="*/ 640732 w 640731"/>
                      <a:gd name="connsiteY4" fmla="*/ 23812 h 14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31" h="143623">
                        <a:moveTo>
                          <a:pt x="640732" y="23812"/>
                        </a:moveTo>
                        <a:cubicBezTo>
                          <a:pt x="637459" y="18622"/>
                          <a:pt x="630393" y="5729"/>
                          <a:pt x="627100" y="0"/>
                        </a:cubicBezTo>
                        <a:cubicBezTo>
                          <a:pt x="521176" y="1976"/>
                          <a:pt x="119696" y="12954"/>
                          <a:pt x="5988" y="15708"/>
                        </a:cubicBezTo>
                        <a:cubicBezTo>
                          <a:pt x="4271" y="26726"/>
                          <a:pt x="2615" y="36086"/>
                          <a:pt x="0" y="45347"/>
                        </a:cubicBezTo>
                        <a:cubicBezTo>
                          <a:pt x="127899" y="137919"/>
                          <a:pt x="375294" y="219033"/>
                          <a:pt x="640732" y="23812"/>
                        </a:cubicBezTo>
                        <a:close/>
                      </a:path>
                    </a:pathLst>
                  </a:custGeom>
                  <a:solidFill>
                    <a:srgbClr val="000000">
                      <a:alpha val="22000"/>
                    </a:srgbClr>
                  </a:solidFill>
                  <a:ln w="1995" cap="flat">
                    <a:noFill/>
                    <a:prstDash val="solid"/>
                    <a:miter/>
                  </a:ln>
                </p:spPr>
                <p:txBody>
                  <a:bodyPr rtlCol="0" anchor="ctr"/>
                  <a:lstStyle/>
                  <a:p>
                    <a:endParaRPr lang="zh-CN" altLang="en-US"/>
                  </a:p>
                </p:txBody>
              </p:sp>
              <p:sp>
                <p:nvSpPr>
                  <p:cNvPr id="2140" name="任意多边形 236"/>
                  <p:cNvSpPr/>
                  <p:nvPr/>
                </p:nvSpPr>
                <p:spPr>
                  <a:xfrm>
                    <a:off x="3732484" y="4358040"/>
                    <a:ext cx="640731" cy="696984"/>
                  </a:xfrm>
                  <a:custGeom>
                    <a:avLst/>
                    <a:gdLst>
                      <a:gd name="connsiteX0" fmla="*/ 0 w 640731"/>
                      <a:gd name="connsiteY0" fmla="*/ 624069 h 696984"/>
                      <a:gd name="connsiteX1" fmla="*/ 640732 w 640731"/>
                      <a:gd name="connsiteY1" fmla="*/ 602533 h 696984"/>
                      <a:gd name="connsiteX2" fmla="*/ 565266 w 640731"/>
                      <a:gd name="connsiteY2" fmla="*/ 24293 h 696984"/>
                      <a:gd name="connsiteX3" fmla="*/ 66404 w 640731"/>
                      <a:gd name="connsiteY3" fmla="*/ 18505 h 696984"/>
                      <a:gd name="connsiteX4" fmla="*/ 0 w 640731"/>
                      <a:gd name="connsiteY4" fmla="*/ 624069 h 69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31" h="696984">
                        <a:moveTo>
                          <a:pt x="0" y="624069"/>
                        </a:moveTo>
                        <a:cubicBezTo>
                          <a:pt x="156999" y="716720"/>
                          <a:pt x="449383" y="733006"/>
                          <a:pt x="640732" y="602533"/>
                        </a:cubicBezTo>
                        <a:cubicBezTo>
                          <a:pt x="640732" y="602533"/>
                          <a:pt x="589736" y="146104"/>
                          <a:pt x="565266" y="24293"/>
                        </a:cubicBezTo>
                        <a:cubicBezTo>
                          <a:pt x="433276" y="-12133"/>
                          <a:pt x="187258" y="-2053"/>
                          <a:pt x="66404" y="18505"/>
                        </a:cubicBezTo>
                        <a:cubicBezTo>
                          <a:pt x="48880" y="173888"/>
                          <a:pt x="20518" y="394557"/>
                          <a:pt x="0" y="624069"/>
                        </a:cubicBezTo>
                        <a:close/>
                      </a:path>
                    </a:pathLst>
                  </a:custGeom>
                  <a:solidFill>
                    <a:srgbClr val="FF2C5E"/>
                  </a:solidFill>
                  <a:ln w="1995" cap="flat">
                    <a:noFill/>
                    <a:prstDash val="solid"/>
                    <a:miter/>
                  </a:ln>
                </p:spPr>
                <p:txBody>
                  <a:bodyPr rtlCol="0" anchor="ctr"/>
                  <a:lstStyle/>
                  <a:p>
                    <a:endParaRPr lang="zh-CN" altLang="en-US"/>
                  </a:p>
                </p:txBody>
              </p:sp>
              <p:sp>
                <p:nvSpPr>
                  <p:cNvPr id="2141" name="任意多边形 237"/>
                  <p:cNvSpPr/>
                  <p:nvPr/>
                </p:nvSpPr>
                <p:spPr>
                  <a:xfrm>
                    <a:off x="3904350" y="4359991"/>
                    <a:ext cx="293862" cy="131519"/>
                  </a:xfrm>
                  <a:custGeom>
                    <a:avLst/>
                    <a:gdLst>
                      <a:gd name="connsiteX0" fmla="*/ 293804 w 293862"/>
                      <a:gd name="connsiteY0" fmla="*/ 27731 h 131519"/>
                      <a:gd name="connsiteX1" fmla="*/ 290950 w 293862"/>
                      <a:gd name="connsiteY1" fmla="*/ 4818 h 131519"/>
                      <a:gd name="connsiteX2" fmla="*/ 2339 w 293862"/>
                      <a:gd name="connsiteY2" fmla="*/ 4498 h 131519"/>
                      <a:gd name="connsiteX3" fmla="*/ 84 w 293862"/>
                      <a:gd name="connsiteY3" fmla="*/ 14598 h 131519"/>
                      <a:gd name="connsiteX4" fmla="*/ 142034 w 293862"/>
                      <a:gd name="connsiteY4" fmla="*/ 131319 h 131519"/>
                      <a:gd name="connsiteX5" fmla="*/ 293804 w 293862"/>
                      <a:gd name="connsiteY5" fmla="*/ 27731 h 1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862" h="131519">
                        <a:moveTo>
                          <a:pt x="293804" y="27731"/>
                        </a:moveTo>
                        <a:cubicBezTo>
                          <a:pt x="294163" y="19867"/>
                          <a:pt x="292826" y="12283"/>
                          <a:pt x="290950" y="4818"/>
                        </a:cubicBezTo>
                        <a:cubicBezTo>
                          <a:pt x="210175" y="-631"/>
                          <a:pt x="88863" y="-2388"/>
                          <a:pt x="2339" y="4498"/>
                        </a:cubicBezTo>
                        <a:cubicBezTo>
                          <a:pt x="1681" y="7891"/>
                          <a:pt x="244" y="11065"/>
                          <a:pt x="84" y="14598"/>
                        </a:cubicBezTo>
                        <a:cubicBezTo>
                          <a:pt x="-2631" y="75434"/>
                          <a:pt x="60920" y="127707"/>
                          <a:pt x="142034" y="131319"/>
                        </a:cubicBezTo>
                        <a:cubicBezTo>
                          <a:pt x="223109" y="134952"/>
                          <a:pt x="291070" y="88567"/>
                          <a:pt x="293804" y="27731"/>
                        </a:cubicBezTo>
                        <a:close/>
                      </a:path>
                    </a:pathLst>
                  </a:custGeom>
                  <a:solidFill>
                    <a:srgbClr val="FFC19F"/>
                  </a:solidFill>
                  <a:ln w="1995" cap="flat">
                    <a:noFill/>
                    <a:prstDash val="solid"/>
                    <a:miter/>
                  </a:ln>
                </p:spPr>
                <p:txBody>
                  <a:bodyPr rtlCol="0" anchor="ctr"/>
                  <a:lstStyle/>
                  <a:p>
                    <a:endParaRPr lang="zh-CN" altLang="en-US"/>
                  </a:p>
                </p:txBody>
              </p:sp>
              <p:sp>
                <p:nvSpPr>
                  <p:cNvPr id="2142" name="任意多边形 238"/>
                  <p:cNvSpPr/>
                  <p:nvPr/>
                </p:nvSpPr>
                <p:spPr>
                  <a:xfrm>
                    <a:off x="3943431" y="4216831"/>
                    <a:ext cx="211650" cy="239920"/>
                  </a:xfrm>
                  <a:custGeom>
                    <a:avLst/>
                    <a:gdLst>
                      <a:gd name="connsiteX0" fmla="*/ 211651 w 211650"/>
                      <a:gd name="connsiteY0" fmla="*/ 2296 h 239920"/>
                      <a:gd name="connsiteX1" fmla="*/ 209795 w 211650"/>
                      <a:gd name="connsiteY1" fmla="*/ 174145 h 239920"/>
                      <a:gd name="connsiteX2" fmla="*/ 104170 w 211650"/>
                      <a:gd name="connsiteY2" fmla="*/ 239910 h 239920"/>
                      <a:gd name="connsiteX3" fmla="*/ 3 w 211650"/>
                      <a:gd name="connsiteY3" fmla="*/ 171849 h 239920"/>
                      <a:gd name="connsiteX4" fmla="*/ 1859 w 211650"/>
                      <a:gd name="connsiteY4" fmla="*/ 0 h 239920"/>
                      <a:gd name="connsiteX5" fmla="*/ 211651 w 211650"/>
                      <a:gd name="connsiteY5" fmla="*/ 2296 h 23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50" h="239920">
                        <a:moveTo>
                          <a:pt x="211651" y="2296"/>
                        </a:moveTo>
                        <a:lnTo>
                          <a:pt x="209795" y="174145"/>
                        </a:lnTo>
                        <a:cubicBezTo>
                          <a:pt x="209395" y="211089"/>
                          <a:pt x="162112" y="240549"/>
                          <a:pt x="104170" y="239910"/>
                        </a:cubicBezTo>
                        <a:cubicBezTo>
                          <a:pt x="46228" y="239292"/>
                          <a:pt x="-416" y="208814"/>
                          <a:pt x="3" y="171849"/>
                        </a:cubicBezTo>
                        <a:lnTo>
                          <a:pt x="1859" y="0"/>
                        </a:lnTo>
                        <a:lnTo>
                          <a:pt x="211651" y="2296"/>
                        </a:lnTo>
                        <a:close/>
                      </a:path>
                    </a:pathLst>
                  </a:custGeom>
                  <a:solidFill>
                    <a:srgbClr val="FFC19F"/>
                  </a:solidFill>
                  <a:ln w="1995" cap="flat">
                    <a:noFill/>
                    <a:prstDash val="solid"/>
                    <a:miter/>
                  </a:ln>
                </p:spPr>
                <p:txBody>
                  <a:bodyPr rtlCol="0" anchor="ctr"/>
                  <a:lstStyle/>
                  <a:p>
                    <a:endParaRPr lang="zh-CN" altLang="en-US"/>
                  </a:p>
                </p:txBody>
              </p:sp>
              <p:sp>
                <p:nvSpPr>
                  <p:cNvPr id="2143" name="任意多边形 239"/>
                  <p:cNvSpPr/>
                  <p:nvPr/>
                </p:nvSpPr>
                <p:spPr>
                  <a:xfrm>
                    <a:off x="3918409" y="4276712"/>
                    <a:ext cx="262651" cy="117554"/>
                  </a:xfrm>
                  <a:custGeom>
                    <a:avLst/>
                    <a:gdLst>
                      <a:gd name="connsiteX0" fmla="*/ 262600 w 262651"/>
                      <a:gd name="connsiteY0" fmla="*/ 24786 h 117554"/>
                      <a:gd name="connsiteX1" fmla="*/ 260045 w 262651"/>
                      <a:gd name="connsiteY1" fmla="*/ 4308 h 117554"/>
                      <a:gd name="connsiteX2" fmla="*/ 2091 w 262651"/>
                      <a:gd name="connsiteY2" fmla="*/ 4028 h 117554"/>
                      <a:gd name="connsiteX3" fmla="*/ 75 w 262651"/>
                      <a:gd name="connsiteY3" fmla="*/ 13050 h 117554"/>
                      <a:gd name="connsiteX4" fmla="*/ 126936 w 262651"/>
                      <a:gd name="connsiteY4" fmla="*/ 117377 h 117554"/>
                      <a:gd name="connsiteX5" fmla="*/ 262600 w 262651"/>
                      <a:gd name="connsiteY5" fmla="*/ 24786 h 11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1" h="117554">
                        <a:moveTo>
                          <a:pt x="262600" y="24786"/>
                        </a:moveTo>
                        <a:cubicBezTo>
                          <a:pt x="262919" y="17761"/>
                          <a:pt x="261721" y="10974"/>
                          <a:pt x="260045" y="4308"/>
                        </a:cubicBezTo>
                        <a:cubicBezTo>
                          <a:pt x="187852" y="-562"/>
                          <a:pt x="79433" y="-2139"/>
                          <a:pt x="2091" y="4028"/>
                        </a:cubicBezTo>
                        <a:cubicBezTo>
                          <a:pt x="1512" y="7062"/>
                          <a:pt x="215" y="9896"/>
                          <a:pt x="75" y="13050"/>
                        </a:cubicBezTo>
                        <a:cubicBezTo>
                          <a:pt x="-2360" y="67419"/>
                          <a:pt x="54444" y="114143"/>
                          <a:pt x="126936" y="117377"/>
                        </a:cubicBezTo>
                        <a:cubicBezTo>
                          <a:pt x="199429" y="120610"/>
                          <a:pt x="260184" y="79155"/>
                          <a:pt x="262600" y="24786"/>
                        </a:cubicBezTo>
                        <a:close/>
                      </a:path>
                    </a:pathLst>
                  </a:custGeom>
                  <a:solidFill>
                    <a:srgbClr val="601805">
                      <a:alpha val="19000"/>
                    </a:srgbClr>
                  </a:solidFill>
                  <a:ln w="1995" cap="flat">
                    <a:noFill/>
                    <a:prstDash val="solid"/>
                    <a:miter/>
                  </a:ln>
                </p:spPr>
                <p:txBody>
                  <a:bodyPr rtlCol="0" anchor="ctr"/>
                  <a:lstStyle/>
                  <a:p>
                    <a:endParaRPr lang="zh-CN" altLang="en-US"/>
                  </a:p>
                </p:txBody>
              </p:sp>
              <p:grpSp>
                <p:nvGrpSpPr>
                  <p:cNvPr id="2144" name="组合 2143"/>
                  <p:cNvGrpSpPr/>
                  <p:nvPr/>
                </p:nvGrpSpPr>
                <p:grpSpPr>
                  <a:xfrm>
                    <a:off x="3577980" y="4522710"/>
                    <a:ext cx="992758" cy="548831"/>
                    <a:chOff x="3577980" y="4522710"/>
                    <a:chExt cx="992758" cy="548831"/>
                  </a:xfrm>
                </p:grpSpPr>
                <p:grpSp>
                  <p:nvGrpSpPr>
                    <p:cNvPr id="2185" name="组合 2184"/>
                    <p:cNvGrpSpPr/>
                    <p:nvPr/>
                  </p:nvGrpSpPr>
                  <p:grpSpPr>
                    <a:xfrm>
                      <a:off x="3582730" y="4522710"/>
                      <a:ext cx="973053" cy="548831"/>
                      <a:chOff x="3582730" y="4522710"/>
                      <a:chExt cx="973053" cy="548831"/>
                    </a:xfrm>
                  </p:grpSpPr>
                  <p:grpSp>
                    <p:nvGrpSpPr>
                      <p:cNvPr id="2188" name="组合 2187"/>
                      <p:cNvGrpSpPr/>
                      <p:nvPr/>
                    </p:nvGrpSpPr>
                    <p:grpSpPr>
                      <a:xfrm>
                        <a:off x="4066502" y="4522710"/>
                        <a:ext cx="443993" cy="458600"/>
                        <a:chOff x="4066502" y="4522710"/>
                        <a:chExt cx="443993" cy="458600"/>
                      </a:xfrm>
                    </p:grpSpPr>
                    <p:sp>
                      <p:nvSpPr>
                        <p:cNvPr id="2210" name="任意多边形 243"/>
                        <p:cNvSpPr/>
                        <p:nvPr/>
                      </p:nvSpPr>
                      <p:spPr>
                        <a:xfrm>
                          <a:off x="4067301" y="4522758"/>
                          <a:ext cx="442556" cy="457195"/>
                        </a:xfrm>
                        <a:custGeom>
                          <a:avLst/>
                          <a:gdLst>
                            <a:gd name="connsiteX0" fmla="*/ 382280 w 442556"/>
                            <a:gd name="connsiteY0" fmla="*/ 439950 h 457195"/>
                            <a:gd name="connsiteX1" fmla="*/ 442557 w 442556"/>
                            <a:gd name="connsiteY1" fmla="*/ 7892 h 457195"/>
                            <a:gd name="connsiteX2" fmla="*/ 0 w 442556"/>
                            <a:gd name="connsiteY2" fmla="*/ 190340 h 457195"/>
                            <a:gd name="connsiteX3" fmla="*/ 82571 w 442556"/>
                            <a:gd name="connsiteY3" fmla="*/ 457195 h 457195"/>
                            <a:gd name="connsiteX4" fmla="*/ 382280 w 442556"/>
                            <a:gd name="connsiteY4" fmla="*/ 439950 h 45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556" h="457195">
                              <a:moveTo>
                                <a:pt x="382280" y="439950"/>
                              </a:moveTo>
                              <a:cubicBezTo>
                                <a:pt x="394495" y="390292"/>
                                <a:pt x="431320" y="85853"/>
                                <a:pt x="442557" y="7892"/>
                              </a:cubicBezTo>
                              <a:cubicBezTo>
                                <a:pt x="338070" y="-15779"/>
                                <a:pt x="97222" y="5278"/>
                                <a:pt x="0" y="190340"/>
                              </a:cubicBezTo>
                              <a:cubicBezTo>
                                <a:pt x="-60" y="192116"/>
                                <a:pt x="76604" y="431787"/>
                                <a:pt x="82571" y="457195"/>
                              </a:cubicBezTo>
                              <a:cubicBezTo>
                                <a:pt x="119755" y="438473"/>
                                <a:pt x="337192" y="424622"/>
                                <a:pt x="382280" y="439950"/>
                              </a:cubicBezTo>
                              <a:close/>
                            </a:path>
                          </a:pathLst>
                        </a:custGeom>
                        <a:solidFill>
                          <a:srgbClr val="FFF8E9"/>
                        </a:solidFill>
                        <a:ln w="1995" cap="flat">
                          <a:noFill/>
                          <a:prstDash val="solid"/>
                          <a:miter/>
                        </a:ln>
                      </p:spPr>
                      <p:txBody>
                        <a:bodyPr rtlCol="0" anchor="ctr"/>
                        <a:lstStyle/>
                        <a:p>
                          <a:endParaRPr lang="zh-CN" altLang="en-US"/>
                        </a:p>
                      </p:txBody>
                    </p:sp>
                    <p:sp>
                      <p:nvSpPr>
                        <p:cNvPr id="2211" name="任意多边形 244"/>
                        <p:cNvSpPr/>
                        <p:nvPr/>
                      </p:nvSpPr>
                      <p:spPr>
                        <a:xfrm>
                          <a:off x="4066502" y="4522710"/>
                          <a:ext cx="443993" cy="458600"/>
                        </a:xfrm>
                        <a:custGeom>
                          <a:avLst/>
                          <a:gdLst>
                            <a:gd name="connsiteX0" fmla="*/ 83091 w 443993"/>
                            <a:gd name="connsiteY0" fmla="*/ 458600 h 458600"/>
                            <a:gd name="connsiteX1" fmla="*/ 82691 w 443993"/>
                            <a:gd name="connsiteY1" fmla="*/ 457722 h 458600"/>
                            <a:gd name="connsiteX2" fmla="*/ 22354 w 443993"/>
                            <a:gd name="connsiteY2" fmla="*/ 262640 h 458600"/>
                            <a:gd name="connsiteX3" fmla="*/ 0 w 443993"/>
                            <a:gd name="connsiteY3" fmla="*/ 190787 h 458600"/>
                            <a:gd name="connsiteX4" fmla="*/ 219073 w 443993"/>
                            <a:gd name="connsiteY4" fmla="*/ 20574 h 458600"/>
                            <a:gd name="connsiteX5" fmla="*/ 443355 w 443993"/>
                            <a:gd name="connsiteY5" fmla="*/ 7940 h 458600"/>
                            <a:gd name="connsiteX6" fmla="*/ 443994 w 443993"/>
                            <a:gd name="connsiteY6" fmla="*/ 7880 h 458600"/>
                            <a:gd name="connsiteX7" fmla="*/ 427727 w 443993"/>
                            <a:gd name="connsiteY7" fmla="*/ 130610 h 458600"/>
                            <a:gd name="connsiteX8" fmla="*/ 383517 w 443993"/>
                            <a:gd name="connsiteY8" fmla="*/ 440757 h 458600"/>
                            <a:gd name="connsiteX9" fmla="*/ 383338 w 443993"/>
                            <a:gd name="connsiteY9" fmla="*/ 441515 h 458600"/>
                            <a:gd name="connsiteX10" fmla="*/ 382759 w 443993"/>
                            <a:gd name="connsiteY10" fmla="*/ 441316 h 458600"/>
                            <a:gd name="connsiteX11" fmla="*/ 83091 w 443993"/>
                            <a:gd name="connsiteY11" fmla="*/ 458600 h 458600"/>
                            <a:gd name="connsiteX12" fmla="*/ 1317 w 443993"/>
                            <a:gd name="connsiteY12" fmla="*/ 191006 h 458600"/>
                            <a:gd name="connsiteX13" fmla="*/ 83709 w 443993"/>
                            <a:gd name="connsiteY13" fmla="*/ 456305 h 458600"/>
                            <a:gd name="connsiteX14" fmla="*/ 230070 w 443993"/>
                            <a:gd name="connsiteY14" fmla="*/ 435408 h 458600"/>
                            <a:gd name="connsiteX15" fmla="*/ 382499 w 443993"/>
                            <a:gd name="connsiteY15" fmla="*/ 439400 h 458600"/>
                            <a:gd name="connsiteX16" fmla="*/ 426469 w 443993"/>
                            <a:gd name="connsiteY16" fmla="*/ 130270 h 458600"/>
                            <a:gd name="connsiteX17" fmla="*/ 442477 w 443993"/>
                            <a:gd name="connsiteY17" fmla="*/ 9357 h 458600"/>
                            <a:gd name="connsiteX18" fmla="*/ 1317 w 443993"/>
                            <a:gd name="connsiteY18" fmla="*/ 191006 h 45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3993" h="458600">
                              <a:moveTo>
                                <a:pt x="83091" y="458600"/>
                              </a:moveTo>
                              <a:lnTo>
                                <a:pt x="82691" y="457722"/>
                              </a:lnTo>
                              <a:cubicBezTo>
                                <a:pt x="78839" y="441356"/>
                                <a:pt x="44829" y="333895"/>
                                <a:pt x="22354" y="262640"/>
                              </a:cubicBezTo>
                              <a:cubicBezTo>
                                <a:pt x="3114" y="201585"/>
                                <a:pt x="-20" y="191505"/>
                                <a:pt x="0" y="190787"/>
                              </a:cubicBezTo>
                              <a:cubicBezTo>
                                <a:pt x="53870" y="88276"/>
                                <a:pt x="148916" y="41432"/>
                                <a:pt x="219073" y="20574"/>
                              </a:cubicBezTo>
                              <a:cubicBezTo>
                                <a:pt x="308790" y="-6111"/>
                                <a:pt x="395992" y="-2798"/>
                                <a:pt x="443355" y="7940"/>
                              </a:cubicBezTo>
                              <a:lnTo>
                                <a:pt x="443994" y="7880"/>
                              </a:lnTo>
                              <a:cubicBezTo>
                                <a:pt x="443994" y="7880"/>
                                <a:pt x="434533" y="78097"/>
                                <a:pt x="427727" y="130610"/>
                              </a:cubicBezTo>
                              <a:cubicBezTo>
                                <a:pt x="412658" y="246952"/>
                                <a:pt x="392000" y="406287"/>
                                <a:pt x="383517" y="440757"/>
                              </a:cubicBezTo>
                              <a:lnTo>
                                <a:pt x="383338" y="441515"/>
                              </a:lnTo>
                              <a:lnTo>
                                <a:pt x="382759" y="441316"/>
                              </a:lnTo>
                              <a:cubicBezTo>
                                <a:pt x="339886" y="426725"/>
                                <a:pt x="121312" y="439360"/>
                                <a:pt x="83091" y="458600"/>
                              </a:cubicBezTo>
                              <a:close/>
                              <a:moveTo>
                                <a:pt x="1317" y="191006"/>
                              </a:moveTo>
                              <a:cubicBezTo>
                                <a:pt x="2096" y="193920"/>
                                <a:pt x="78959" y="437324"/>
                                <a:pt x="83709" y="456305"/>
                              </a:cubicBezTo>
                              <a:cubicBezTo>
                                <a:pt x="104147" y="446565"/>
                                <a:pt x="171630" y="438920"/>
                                <a:pt x="230070" y="435408"/>
                              </a:cubicBezTo>
                              <a:cubicBezTo>
                                <a:pt x="284839" y="432134"/>
                                <a:pt x="357271" y="431236"/>
                                <a:pt x="382499" y="439400"/>
                              </a:cubicBezTo>
                              <a:cubicBezTo>
                                <a:pt x="391062" y="403532"/>
                                <a:pt x="411520" y="245715"/>
                                <a:pt x="426469" y="130270"/>
                              </a:cubicBezTo>
                              <a:cubicBezTo>
                                <a:pt x="433196" y="78396"/>
                                <a:pt x="439004" y="33528"/>
                                <a:pt x="442477" y="9357"/>
                              </a:cubicBezTo>
                              <a:cubicBezTo>
                                <a:pt x="345056" y="-12398"/>
                                <a:pt x="100275" y="3190"/>
                                <a:pt x="1317" y="191006"/>
                              </a:cubicBezTo>
                              <a:close/>
                            </a:path>
                          </a:pathLst>
                        </a:custGeom>
                        <a:solidFill>
                          <a:srgbClr val="F7E3BF"/>
                        </a:solidFill>
                        <a:ln w="1995" cap="flat">
                          <a:noFill/>
                          <a:prstDash val="solid"/>
                          <a:miter/>
                        </a:ln>
                      </p:spPr>
                      <p:txBody>
                        <a:bodyPr rtlCol="0" anchor="ctr"/>
                        <a:lstStyle/>
                        <a:p>
                          <a:endParaRPr lang="zh-CN" altLang="en-US"/>
                        </a:p>
                      </p:txBody>
                    </p:sp>
                  </p:grpSp>
                  <p:grpSp>
                    <p:nvGrpSpPr>
                      <p:cNvPr id="2189" name="组合 2188"/>
                      <p:cNvGrpSpPr/>
                      <p:nvPr/>
                    </p:nvGrpSpPr>
                    <p:grpSpPr>
                      <a:xfrm>
                        <a:off x="4064766" y="4560399"/>
                        <a:ext cx="472375" cy="420911"/>
                        <a:chOff x="4064766" y="4560399"/>
                        <a:chExt cx="472375" cy="420911"/>
                      </a:xfrm>
                    </p:grpSpPr>
                    <p:sp>
                      <p:nvSpPr>
                        <p:cNvPr id="2208" name="任意多边形 246"/>
                        <p:cNvSpPr/>
                        <p:nvPr/>
                      </p:nvSpPr>
                      <p:spPr>
                        <a:xfrm>
                          <a:off x="4065365" y="4561281"/>
                          <a:ext cx="471018" cy="418632"/>
                        </a:xfrm>
                        <a:custGeom>
                          <a:avLst/>
                          <a:gdLst>
                            <a:gd name="connsiteX0" fmla="*/ 451459 w 471018"/>
                            <a:gd name="connsiteY0" fmla="*/ 255545 h 418632"/>
                            <a:gd name="connsiteX1" fmla="*/ 471018 w 471018"/>
                            <a:gd name="connsiteY1" fmla="*/ 20285 h 418632"/>
                            <a:gd name="connsiteX2" fmla="*/ 0 w 471018"/>
                            <a:gd name="connsiteY2" fmla="*/ 154172 h 418632"/>
                            <a:gd name="connsiteX3" fmla="*/ 84487 w 471018"/>
                            <a:gd name="connsiteY3" fmla="*/ 418632 h 418632"/>
                            <a:gd name="connsiteX4" fmla="*/ 451459 w 471018"/>
                            <a:gd name="connsiteY4" fmla="*/ 255545 h 41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18" h="418632">
                              <a:moveTo>
                                <a:pt x="451459" y="255545"/>
                              </a:moveTo>
                              <a:cubicBezTo>
                                <a:pt x="453395" y="251134"/>
                                <a:pt x="467286" y="56112"/>
                                <a:pt x="471018" y="20285"/>
                              </a:cubicBezTo>
                              <a:cubicBezTo>
                                <a:pt x="374516" y="-22328"/>
                                <a:pt x="127899" y="-6740"/>
                                <a:pt x="0" y="154172"/>
                              </a:cubicBezTo>
                              <a:cubicBezTo>
                                <a:pt x="-60" y="155948"/>
                                <a:pt x="78520" y="393244"/>
                                <a:pt x="84487" y="418632"/>
                              </a:cubicBezTo>
                              <a:cubicBezTo>
                                <a:pt x="121692" y="399950"/>
                                <a:pt x="400243" y="286422"/>
                                <a:pt x="451459" y="255545"/>
                              </a:cubicBezTo>
                              <a:close/>
                            </a:path>
                          </a:pathLst>
                        </a:custGeom>
                        <a:solidFill>
                          <a:srgbClr val="F9E7D4"/>
                        </a:solidFill>
                        <a:ln w="1995" cap="flat">
                          <a:noFill/>
                          <a:prstDash val="solid"/>
                          <a:miter/>
                        </a:ln>
                      </p:spPr>
                      <p:txBody>
                        <a:bodyPr rtlCol="0" anchor="ctr"/>
                        <a:lstStyle/>
                        <a:p>
                          <a:endParaRPr lang="zh-CN" altLang="en-US"/>
                        </a:p>
                      </p:txBody>
                    </p:sp>
                    <p:sp>
                      <p:nvSpPr>
                        <p:cNvPr id="2209" name="任意多边形 247"/>
                        <p:cNvSpPr/>
                        <p:nvPr/>
                      </p:nvSpPr>
                      <p:spPr>
                        <a:xfrm>
                          <a:off x="4064766" y="4560399"/>
                          <a:ext cx="472375" cy="420911"/>
                        </a:xfrm>
                        <a:custGeom>
                          <a:avLst/>
                          <a:gdLst>
                            <a:gd name="connsiteX0" fmla="*/ 84827 w 472375"/>
                            <a:gd name="connsiteY0" fmla="*/ 420912 h 420911"/>
                            <a:gd name="connsiteX1" fmla="*/ 84428 w 472375"/>
                            <a:gd name="connsiteY1" fmla="*/ 420033 h 420911"/>
                            <a:gd name="connsiteX2" fmla="*/ 21756 w 472375"/>
                            <a:gd name="connsiteY2" fmla="*/ 222676 h 420911"/>
                            <a:gd name="connsiteX3" fmla="*/ 0 w 472375"/>
                            <a:gd name="connsiteY3" fmla="*/ 155014 h 420911"/>
                            <a:gd name="connsiteX4" fmla="*/ 247814 w 472375"/>
                            <a:gd name="connsiteY4" fmla="*/ 10909 h 420911"/>
                            <a:gd name="connsiteX5" fmla="*/ 471837 w 472375"/>
                            <a:gd name="connsiteY5" fmla="*/ 20329 h 420911"/>
                            <a:gd name="connsiteX6" fmla="*/ 472376 w 472375"/>
                            <a:gd name="connsiteY6" fmla="*/ 20569 h 420911"/>
                            <a:gd name="connsiteX7" fmla="*/ 463454 w 472375"/>
                            <a:gd name="connsiteY7" fmla="*/ 129945 h 420911"/>
                            <a:gd name="connsiteX8" fmla="*/ 452636 w 472375"/>
                            <a:gd name="connsiteY8" fmla="*/ 256926 h 420911"/>
                            <a:gd name="connsiteX9" fmla="*/ 197776 w 472375"/>
                            <a:gd name="connsiteY9" fmla="*/ 371492 h 420911"/>
                            <a:gd name="connsiteX10" fmla="*/ 85366 w 472375"/>
                            <a:gd name="connsiteY10" fmla="*/ 420393 h 420911"/>
                            <a:gd name="connsiteX11" fmla="*/ 84827 w 472375"/>
                            <a:gd name="connsiteY11" fmla="*/ 420912 h 420911"/>
                            <a:gd name="connsiteX12" fmla="*/ 1357 w 472375"/>
                            <a:gd name="connsiteY12" fmla="*/ 155394 h 420911"/>
                            <a:gd name="connsiteX13" fmla="*/ 85446 w 472375"/>
                            <a:gd name="connsiteY13" fmla="*/ 418616 h 420911"/>
                            <a:gd name="connsiteX14" fmla="*/ 197377 w 472375"/>
                            <a:gd name="connsiteY14" fmla="*/ 369756 h 420911"/>
                            <a:gd name="connsiteX15" fmla="*/ 451598 w 472375"/>
                            <a:gd name="connsiteY15" fmla="*/ 255749 h 420911"/>
                            <a:gd name="connsiteX16" fmla="*/ 462177 w 472375"/>
                            <a:gd name="connsiteY16" fmla="*/ 129686 h 420911"/>
                            <a:gd name="connsiteX17" fmla="*/ 470939 w 472375"/>
                            <a:gd name="connsiteY17" fmla="*/ 21786 h 420911"/>
                            <a:gd name="connsiteX18" fmla="*/ 248034 w 472375"/>
                            <a:gd name="connsiteY18" fmla="*/ 12685 h 420911"/>
                            <a:gd name="connsiteX19" fmla="*/ 1357 w 472375"/>
                            <a:gd name="connsiteY19" fmla="*/ 155394 h 4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375" h="420911">
                              <a:moveTo>
                                <a:pt x="84827" y="420912"/>
                              </a:moveTo>
                              <a:lnTo>
                                <a:pt x="84428" y="420033"/>
                              </a:lnTo>
                              <a:cubicBezTo>
                                <a:pt x="80516" y="403407"/>
                                <a:pt x="45188" y="294549"/>
                                <a:pt x="21756" y="222676"/>
                              </a:cubicBezTo>
                              <a:cubicBezTo>
                                <a:pt x="2814" y="164595"/>
                                <a:pt x="-20" y="155733"/>
                                <a:pt x="0" y="155014"/>
                              </a:cubicBezTo>
                              <a:cubicBezTo>
                                <a:pt x="56465" y="83979"/>
                                <a:pt x="144605" y="32425"/>
                                <a:pt x="247814" y="10909"/>
                              </a:cubicBezTo>
                              <a:cubicBezTo>
                                <a:pt x="331503" y="-6516"/>
                                <a:pt x="419424" y="-2844"/>
                                <a:pt x="471837" y="20329"/>
                              </a:cubicBezTo>
                              <a:lnTo>
                                <a:pt x="472376" y="20569"/>
                              </a:lnTo>
                              <a:cubicBezTo>
                                <a:pt x="472376" y="20569"/>
                                <a:pt x="467166" y="82103"/>
                                <a:pt x="463454" y="129945"/>
                              </a:cubicBezTo>
                              <a:cubicBezTo>
                                <a:pt x="457446" y="207308"/>
                                <a:pt x="453734" y="254452"/>
                                <a:pt x="452636" y="256926"/>
                              </a:cubicBezTo>
                              <a:cubicBezTo>
                                <a:pt x="419863" y="276686"/>
                                <a:pt x="291365" y="331614"/>
                                <a:pt x="197776" y="371492"/>
                              </a:cubicBezTo>
                              <a:cubicBezTo>
                                <a:pt x="144645" y="394106"/>
                                <a:pt x="98759" y="413667"/>
                                <a:pt x="85366" y="420393"/>
                              </a:cubicBezTo>
                              <a:lnTo>
                                <a:pt x="84827" y="420912"/>
                              </a:lnTo>
                              <a:close/>
                              <a:moveTo>
                                <a:pt x="1357" y="155394"/>
                              </a:moveTo>
                              <a:cubicBezTo>
                                <a:pt x="2295" y="158647"/>
                                <a:pt x="80556" y="399236"/>
                                <a:pt x="85446" y="418616"/>
                              </a:cubicBezTo>
                              <a:cubicBezTo>
                                <a:pt x="99557" y="411611"/>
                                <a:pt x="142868" y="392969"/>
                                <a:pt x="197377" y="369756"/>
                              </a:cubicBezTo>
                              <a:cubicBezTo>
                                <a:pt x="290727" y="329997"/>
                                <a:pt x="418506" y="275568"/>
                                <a:pt x="451598" y="255749"/>
                              </a:cubicBezTo>
                              <a:cubicBezTo>
                                <a:pt x="452796" y="250559"/>
                                <a:pt x="457766" y="186410"/>
                                <a:pt x="462177" y="129686"/>
                              </a:cubicBezTo>
                              <a:cubicBezTo>
                                <a:pt x="465829" y="82602"/>
                                <a:pt x="469282" y="38093"/>
                                <a:pt x="470939" y="21786"/>
                              </a:cubicBezTo>
                              <a:cubicBezTo>
                                <a:pt x="418646" y="-1067"/>
                                <a:pt x="331264" y="-4680"/>
                                <a:pt x="248034" y="12685"/>
                              </a:cubicBezTo>
                              <a:cubicBezTo>
                                <a:pt x="145224" y="34101"/>
                                <a:pt x="57642" y="84778"/>
                                <a:pt x="1357" y="155394"/>
                              </a:cubicBezTo>
                              <a:close/>
                            </a:path>
                          </a:pathLst>
                        </a:custGeom>
                        <a:solidFill>
                          <a:srgbClr val="F7E3BF"/>
                        </a:solidFill>
                        <a:ln w="1995" cap="flat">
                          <a:noFill/>
                          <a:prstDash val="solid"/>
                          <a:miter/>
                        </a:ln>
                      </p:spPr>
                      <p:txBody>
                        <a:bodyPr rtlCol="0" anchor="ctr"/>
                        <a:lstStyle/>
                        <a:p>
                          <a:endParaRPr lang="zh-CN" altLang="en-US"/>
                        </a:p>
                      </p:txBody>
                    </p:sp>
                  </p:grpSp>
                  <p:grpSp>
                    <p:nvGrpSpPr>
                      <p:cNvPr id="2190" name="组合 2189"/>
                      <p:cNvGrpSpPr/>
                      <p:nvPr/>
                    </p:nvGrpSpPr>
                    <p:grpSpPr>
                      <a:xfrm>
                        <a:off x="3614685" y="4526316"/>
                        <a:ext cx="449363" cy="455393"/>
                        <a:chOff x="3614685" y="4526316"/>
                        <a:chExt cx="449363" cy="455393"/>
                      </a:xfrm>
                    </p:grpSpPr>
                    <p:sp>
                      <p:nvSpPr>
                        <p:cNvPr id="2206" name="任意多边形 249"/>
                        <p:cNvSpPr/>
                        <p:nvPr/>
                      </p:nvSpPr>
                      <p:spPr>
                        <a:xfrm>
                          <a:off x="3615483" y="4527050"/>
                          <a:ext cx="448125" cy="453462"/>
                        </a:xfrm>
                        <a:custGeom>
                          <a:avLst/>
                          <a:gdLst>
                            <a:gd name="connsiteX0" fmla="*/ 109277 w 448125"/>
                            <a:gd name="connsiteY0" fmla="*/ 436856 h 453462"/>
                            <a:gd name="connsiteX1" fmla="*/ 42353 w 448125"/>
                            <a:gd name="connsiteY1" fmla="*/ 241395 h 453462"/>
                            <a:gd name="connsiteX2" fmla="*/ 0 w 448125"/>
                            <a:gd name="connsiteY2" fmla="*/ 9528 h 453462"/>
                            <a:gd name="connsiteX3" fmla="*/ 448125 w 448125"/>
                            <a:gd name="connsiteY3" fmla="*/ 183992 h 453462"/>
                            <a:gd name="connsiteX4" fmla="*/ 384395 w 448125"/>
                            <a:gd name="connsiteY4" fmla="*/ 453462 h 453462"/>
                            <a:gd name="connsiteX5" fmla="*/ 257335 w 448125"/>
                            <a:gd name="connsiteY5" fmla="*/ 418833 h 453462"/>
                            <a:gd name="connsiteX6" fmla="*/ 109277 w 448125"/>
                            <a:gd name="connsiteY6" fmla="*/ 436856 h 45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125" h="453462">
                              <a:moveTo>
                                <a:pt x="109277" y="436856"/>
                              </a:moveTo>
                              <a:cubicBezTo>
                                <a:pt x="66844" y="368635"/>
                                <a:pt x="89158" y="306881"/>
                                <a:pt x="42353" y="241395"/>
                              </a:cubicBezTo>
                              <a:cubicBezTo>
                                <a:pt x="30378" y="224649"/>
                                <a:pt x="13732" y="87389"/>
                                <a:pt x="0" y="9528"/>
                              </a:cubicBezTo>
                              <a:cubicBezTo>
                                <a:pt x="103728" y="-14982"/>
                                <a:pt x="329388" y="-3725"/>
                                <a:pt x="448125" y="183992"/>
                              </a:cubicBezTo>
                              <a:cubicBezTo>
                                <a:pt x="448245" y="185768"/>
                                <a:pt x="389565" y="428014"/>
                                <a:pt x="384395" y="453462"/>
                              </a:cubicBezTo>
                              <a:cubicBezTo>
                                <a:pt x="346632" y="435060"/>
                                <a:pt x="303580" y="422804"/>
                                <a:pt x="257335" y="418833"/>
                              </a:cubicBezTo>
                              <a:cubicBezTo>
                                <a:pt x="204383" y="414302"/>
                                <a:pt x="153846" y="421168"/>
                                <a:pt x="109277" y="436856"/>
                              </a:cubicBezTo>
                              <a:close/>
                            </a:path>
                          </a:pathLst>
                        </a:custGeom>
                        <a:solidFill>
                          <a:srgbClr val="FFF8E9"/>
                        </a:solidFill>
                        <a:ln w="1995" cap="flat">
                          <a:noFill/>
                          <a:prstDash val="solid"/>
                          <a:miter/>
                        </a:ln>
                      </p:spPr>
                      <p:txBody>
                        <a:bodyPr rtlCol="0" anchor="ctr"/>
                        <a:lstStyle/>
                        <a:p>
                          <a:endParaRPr lang="zh-CN" altLang="en-US"/>
                        </a:p>
                      </p:txBody>
                    </p:sp>
                    <p:sp>
                      <p:nvSpPr>
                        <p:cNvPr id="2207" name="任意多边形 250"/>
                        <p:cNvSpPr/>
                        <p:nvPr/>
                      </p:nvSpPr>
                      <p:spPr>
                        <a:xfrm>
                          <a:off x="3614685" y="4526316"/>
                          <a:ext cx="449363" cy="455393"/>
                        </a:xfrm>
                        <a:custGeom>
                          <a:avLst/>
                          <a:gdLst>
                            <a:gd name="connsiteX0" fmla="*/ 385633 w 449363"/>
                            <a:gd name="connsiteY0" fmla="*/ 455393 h 455393"/>
                            <a:gd name="connsiteX1" fmla="*/ 384974 w 449363"/>
                            <a:gd name="connsiteY1" fmla="*/ 455074 h 455393"/>
                            <a:gd name="connsiteX2" fmla="*/ 258093 w 449363"/>
                            <a:gd name="connsiteY2" fmla="*/ 420505 h 455393"/>
                            <a:gd name="connsiteX3" fmla="*/ 110235 w 449363"/>
                            <a:gd name="connsiteY3" fmla="*/ 438488 h 455393"/>
                            <a:gd name="connsiteX4" fmla="*/ 78220 w 449363"/>
                            <a:gd name="connsiteY4" fmla="*/ 342604 h 455393"/>
                            <a:gd name="connsiteX5" fmla="*/ 42673 w 449363"/>
                            <a:gd name="connsiteY5" fmla="*/ 242807 h 455393"/>
                            <a:gd name="connsiteX6" fmla="*/ 13512 w 449363"/>
                            <a:gd name="connsiteY6" fmla="*/ 94450 h 455393"/>
                            <a:gd name="connsiteX7" fmla="*/ 0 w 449363"/>
                            <a:gd name="connsiteY7" fmla="*/ 9604 h 455393"/>
                            <a:gd name="connsiteX8" fmla="*/ 679 w 449363"/>
                            <a:gd name="connsiteY8" fmla="*/ 9444 h 455393"/>
                            <a:gd name="connsiteX9" fmla="*/ 219332 w 449363"/>
                            <a:gd name="connsiteY9" fmla="*/ 17088 h 455393"/>
                            <a:gd name="connsiteX10" fmla="*/ 449363 w 449363"/>
                            <a:gd name="connsiteY10" fmla="*/ 184167 h 455393"/>
                            <a:gd name="connsiteX11" fmla="*/ 425711 w 449363"/>
                            <a:gd name="connsiteY11" fmla="*/ 285580 h 455393"/>
                            <a:gd name="connsiteX12" fmla="*/ 385633 w 449363"/>
                            <a:gd name="connsiteY12" fmla="*/ 455393 h 455393"/>
                            <a:gd name="connsiteX13" fmla="*/ 224861 w 449363"/>
                            <a:gd name="connsiteY13" fmla="*/ 417331 h 455393"/>
                            <a:gd name="connsiteX14" fmla="*/ 258153 w 449363"/>
                            <a:gd name="connsiteY14" fmla="*/ 418688 h 455393"/>
                            <a:gd name="connsiteX15" fmla="*/ 384735 w 449363"/>
                            <a:gd name="connsiteY15" fmla="*/ 453058 h 455393"/>
                            <a:gd name="connsiteX16" fmla="*/ 448185 w 449363"/>
                            <a:gd name="connsiteY16" fmla="*/ 185005 h 455393"/>
                            <a:gd name="connsiteX17" fmla="*/ 1577 w 449363"/>
                            <a:gd name="connsiteY17" fmla="*/ 11001 h 455393"/>
                            <a:gd name="connsiteX18" fmla="*/ 14770 w 449363"/>
                            <a:gd name="connsiteY18" fmla="*/ 94051 h 455393"/>
                            <a:gd name="connsiteX19" fmla="*/ 43591 w 449363"/>
                            <a:gd name="connsiteY19" fmla="*/ 241490 h 455393"/>
                            <a:gd name="connsiteX20" fmla="*/ 79478 w 449363"/>
                            <a:gd name="connsiteY20" fmla="*/ 342164 h 455393"/>
                            <a:gd name="connsiteX21" fmla="*/ 110275 w 449363"/>
                            <a:gd name="connsiteY21" fmla="*/ 436552 h 455393"/>
                            <a:gd name="connsiteX22" fmla="*/ 224861 w 449363"/>
                            <a:gd name="connsiteY22" fmla="*/ 417331 h 45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9363" h="455393">
                              <a:moveTo>
                                <a:pt x="385633" y="455393"/>
                              </a:moveTo>
                              <a:lnTo>
                                <a:pt x="384974" y="455074"/>
                              </a:lnTo>
                              <a:cubicBezTo>
                                <a:pt x="345834" y="435993"/>
                                <a:pt x="303141" y="424357"/>
                                <a:pt x="258093" y="420505"/>
                              </a:cubicBezTo>
                              <a:cubicBezTo>
                                <a:pt x="207257" y="416154"/>
                                <a:pt x="156081" y="422341"/>
                                <a:pt x="110235" y="438488"/>
                              </a:cubicBezTo>
                              <a:cubicBezTo>
                                <a:pt x="89697" y="405455"/>
                                <a:pt x="83529" y="373361"/>
                                <a:pt x="78220" y="342604"/>
                              </a:cubicBezTo>
                              <a:cubicBezTo>
                                <a:pt x="72352" y="308633"/>
                                <a:pt x="66804" y="276559"/>
                                <a:pt x="42673" y="242807"/>
                              </a:cubicBezTo>
                              <a:cubicBezTo>
                                <a:pt x="34270" y="231031"/>
                                <a:pt x="23712" y="161593"/>
                                <a:pt x="13512" y="94450"/>
                              </a:cubicBezTo>
                              <a:cubicBezTo>
                                <a:pt x="8822" y="63653"/>
                                <a:pt x="0" y="9604"/>
                                <a:pt x="0" y="9604"/>
                              </a:cubicBezTo>
                              <a:lnTo>
                                <a:pt x="679" y="9444"/>
                              </a:lnTo>
                              <a:cubicBezTo>
                                <a:pt x="50377" y="-2312"/>
                                <a:pt x="133887" y="-6444"/>
                                <a:pt x="219332" y="17088"/>
                              </a:cubicBezTo>
                              <a:cubicBezTo>
                                <a:pt x="317871" y="44233"/>
                                <a:pt x="397389" y="101995"/>
                                <a:pt x="449363" y="184167"/>
                              </a:cubicBezTo>
                              <a:cubicBezTo>
                                <a:pt x="449423" y="184985"/>
                                <a:pt x="445810" y="201552"/>
                                <a:pt x="425711" y="285580"/>
                              </a:cubicBezTo>
                              <a:cubicBezTo>
                                <a:pt x="409245" y="354380"/>
                                <a:pt x="385633" y="455393"/>
                                <a:pt x="385633" y="455393"/>
                              </a:cubicBezTo>
                              <a:close/>
                              <a:moveTo>
                                <a:pt x="224861" y="417331"/>
                              </a:moveTo>
                              <a:cubicBezTo>
                                <a:pt x="235938" y="417291"/>
                                <a:pt x="247036" y="417730"/>
                                <a:pt x="258153" y="418688"/>
                              </a:cubicBezTo>
                              <a:cubicBezTo>
                                <a:pt x="303081" y="422540"/>
                                <a:pt x="345654" y="434117"/>
                                <a:pt x="384735" y="453058"/>
                              </a:cubicBezTo>
                              <a:cubicBezTo>
                                <a:pt x="388267" y="436253"/>
                                <a:pt x="447227" y="189815"/>
                                <a:pt x="448185" y="185005"/>
                              </a:cubicBezTo>
                              <a:cubicBezTo>
                                <a:pt x="335315" y="6989"/>
                                <a:pt x="119616" y="-16623"/>
                                <a:pt x="1577" y="11001"/>
                              </a:cubicBezTo>
                              <a:cubicBezTo>
                                <a:pt x="5768" y="34912"/>
                                <a:pt x="10139" y="63653"/>
                                <a:pt x="14770" y="94051"/>
                              </a:cubicBezTo>
                              <a:cubicBezTo>
                                <a:pt x="24949" y="160954"/>
                                <a:pt x="35448" y="230113"/>
                                <a:pt x="43591" y="241490"/>
                              </a:cubicBezTo>
                              <a:cubicBezTo>
                                <a:pt x="67981" y="275601"/>
                                <a:pt x="73829" y="309431"/>
                                <a:pt x="79478" y="342164"/>
                              </a:cubicBezTo>
                              <a:cubicBezTo>
                                <a:pt x="84727" y="372582"/>
                                <a:pt x="90156" y="404018"/>
                                <a:pt x="110275" y="436552"/>
                              </a:cubicBezTo>
                              <a:cubicBezTo>
                                <a:pt x="146162" y="424017"/>
                                <a:pt x="185222" y="417491"/>
                                <a:pt x="224861" y="417331"/>
                              </a:cubicBezTo>
                              <a:close/>
                            </a:path>
                          </a:pathLst>
                        </a:custGeom>
                        <a:solidFill>
                          <a:srgbClr val="F7E3BF"/>
                        </a:solidFill>
                        <a:ln w="1995" cap="flat">
                          <a:noFill/>
                          <a:prstDash val="solid"/>
                          <a:miter/>
                        </a:ln>
                      </p:spPr>
                      <p:txBody>
                        <a:bodyPr rtlCol="0" anchor="ctr"/>
                        <a:lstStyle/>
                        <a:p>
                          <a:endParaRPr lang="zh-CN" altLang="en-US"/>
                        </a:p>
                      </p:txBody>
                    </p:sp>
                  </p:grpSp>
                  <p:grpSp>
                    <p:nvGrpSpPr>
                      <p:cNvPr id="2191" name="组合 2190"/>
                      <p:cNvGrpSpPr/>
                      <p:nvPr/>
                    </p:nvGrpSpPr>
                    <p:grpSpPr>
                      <a:xfrm>
                        <a:off x="3592211" y="4557788"/>
                        <a:ext cx="471877" cy="423921"/>
                        <a:chOff x="3592211" y="4557788"/>
                        <a:chExt cx="471877" cy="423921"/>
                      </a:xfrm>
                    </p:grpSpPr>
                    <p:sp>
                      <p:nvSpPr>
                        <p:cNvPr id="2204" name="任意多边形 252"/>
                        <p:cNvSpPr/>
                        <p:nvPr/>
                      </p:nvSpPr>
                      <p:spPr>
                        <a:xfrm>
                          <a:off x="3593009" y="4558700"/>
                          <a:ext cx="470599" cy="421832"/>
                        </a:xfrm>
                        <a:custGeom>
                          <a:avLst/>
                          <a:gdLst>
                            <a:gd name="connsiteX0" fmla="*/ 67442 w 470599"/>
                            <a:gd name="connsiteY0" fmla="*/ 269543 h 421832"/>
                            <a:gd name="connsiteX1" fmla="*/ 0 w 470599"/>
                            <a:gd name="connsiteY1" fmla="*/ 28295 h 421832"/>
                            <a:gd name="connsiteX2" fmla="*/ 470599 w 470599"/>
                            <a:gd name="connsiteY2" fmla="*/ 152362 h 421832"/>
                            <a:gd name="connsiteX3" fmla="*/ 406869 w 470599"/>
                            <a:gd name="connsiteY3" fmla="*/ 421832 h 421832"/>
                            <a:gd name="connsiteX4" fmla="*/ 67442 w 470599"/>
                            <a:gd name="connsiteY4" fmla="*/ 269543 h 42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599" h="421832">
                              <a:moveTo>
                                <a:pt x="67442" y="269543"/>
                              </a:moveTo>
                              <a:cubicBezTo>
                                <a:pt x="65367" y="265132"/>
                                <a:pt x="8403" y="65619"/>
                                <a:pt x="0" y="28295"/>
                              </a:cubicBezTo>
                              <a:cubicBezTo>
                                <a:pt x="100954" y="-23679"/>
                                <a:pt x="334916" y="-15735"/>
                                <a:pt x="470599" y="152362"/>
                              </a:cubicBezTo>
                              <a:cubicBezTo>
                                <a:pt x="470719" y="154138"/>
                                <a:pt x="412039" y="396384"/>
                                <a:pt x="406869" y="421832"/>
                              </a:cubicBezTo>
                              <a:cubicBezTo>
                                <a:pt x="369087" y="403429"/>
                                <a:pt x="119636" y="299961"/>
                                <a:pt x="67442" y="269543"/>
                              </a:cubicBezTo>
                              <a:close/>
                            </a:path>
                          </a:pathLst>
                        </a:custGeom>
                        <a:solidFill>
                          <a:srgbClr val="F9E7D4"/>
                        </a:solidFill>
                        <a:ln w="1995" cap="flat">
                          <a:noFill/>
                          <a:prstDash val="solid"/>
                          <a:miter/>
                        </a:ln>
                      </p:spPr>
                      <p:txBody>
                        <a:bodyPr rtlCol="0" anchor="ctr"/>
                        <a:lstStyle/>
                        <a:p>
                          <a:endParaRPr lang="zh-CN" altLang="en-US"/>
                        </a:p>
                      </p:txBody>
                    </p:sp>
                    <p:sp>
                      <p:nvSpPr>
                        <p:cNvPr id="2205" name="任意多边形 253"/>
                        <p:cNvSpPr/>
                        <p:nvPr/>
                      </p:nvSpPr>
                      <p:spPr>
                        <a:xfrm>
                          <a:off x="3592211" y="4557788"/>
                          <a:ext cx="471877" cy="423921"/>
                        </a:xfrm>
                        <a:custGeom>
                          <a:avLst/>
                          <a:gdLst>
                            <a:gd name="connsiteX0" fmla="*/ 408107 w 471877"/>
                            <a:gd name="connsiteY0" fmla="*/ 423921 h 423921"/>
                            <a:gd name="connsiteX1" fmla="*/ 407448 w 471877"/>
                            <a:gd name="connsiteY1" fmla="*/ 423602 h 423921"/>
                            <a:gd name="connsiteX2" fmla="*/ 311225 w 471877"/>
                            <a:gd name="connsiteY2" fmla="*/ 381388 h 423921"/>
                            <a:gd name="connsiteX3" fmla="*/ 68001 w 471877"/>
                            <a:gd name="connsiteY3" fmla="*/ 271273 h 423921"/>
                            <a:gd name="connsiteX4" fmla="*/ 180 w 471877"/>
                            <a:gd name="connsiteY4" fmla="*/ 29447 h 423921"/>
                            <a:gd name="connsiteX5" fmla="*/ 0 w 471877"/>
                            <a:gd name="connsiteY5" fmla="*/ 28648 h 423921"/>
                            <a:gd name="connsiteX6" fmla="*/ 559 w 471877"/>
                            <a:gd name="connsiteY6" fmla="*/ 28349 h 423921"/>
                            <a:gd name="connsiteX7" fmla="*/ 223164 w 471877"/>
                            <a:gd name="connsiteY7" fmla="*/ 7811 h 423921"/>
                            <a:gd name="connsiteX8" fmla="*/ 471877 w 471877"/>
                            <a:gd name="connsiteY8" fmla="*/ 152655 h 423921"/>
                            <a:gd name="connsiteX9" fmla="*/ 448225 w 471877"/>
                            <a:gd name="connsiteY9" fmla="*/ 254068 h 423921"/>
                            <a:gd name="connsiteX10" fmla="*/ 408107 w 471877"/>
                            <a:gd name="connsiteY10" fmla="*/ 423921 h 423921"/>
                            <a:gd name="connsiteX11" fmla="*/ 68700 w 471877"/>
                            <a:gd name="connsiteY11" fmla="*/ 269736 h 423921"/>
                            <a:gd name="connsiteX12" fmla="*/ 311604 w 471877"/>
                            <a:gd name="connsiteY12" fmla="*/ 379672 h 423921"/>
                            <a:gd name="connsiteX13" fmla="*/ 407229 w 471877"/>
                            <a:gd name="connsiteY13" fmla="*/ 421606 h 423921"/>
                            <a:gd name="connsiteX14" fmla="*/ 470679 w 471877"/>
                            <a:gd name="connsiteY14" fmla="*/ 153553 h 423921"/>
                            <a:gd name="connsiteX15" fmla="*/ 222985 w 471877"/>
                            <a:gd name="connsiteY15" fmla="*/ 9607 h 423921"/>
                            <a:gd name="connsiteX16" fmla="*/ 1577 w 471877"/>
                            <a:gd name="connsiteY16" fmla="*/ 29746 h 423921"/>
                            <a:gd name="connsiteX17" fmla="*/ 68700 w 471877"/>
                            <a:gd name="connsiteY17" fmla="*/ 269736 h 4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77" h="423921">
                              <a:moveTo>
                                <a:pt x="408107" y="423921"/>
                              </a:moveTo>
                              <a:lnTo>
                                <a:pt x="407448" y="423602"/>
                              </a:lnTo>
                              <a:cubicBezTo>
                                <a:pt x="394575" y="417335"/>
                                <a:pt x="357790" y="401467"/>
                                <a:pt x="311225" y="381388"/>
                              </a:cubicBezTo>
                              <a:cubicBezTo>
                                <a:pt x="223105" y="343386"/>
                                <a:pt x="102431" y="291352"/>
                                <a:pt x="68001" y="271273"/>
                              </a:cubicBezTo>
                              <a:cubicBezTo>
                                <a:pt x="66165" y="267401"/>
                                <a:pt x="9121" y="69186"/>
                                <a:pt x="180" y="29447"/>
                              </a:cubicBezTo>
                              <a:lnTo>
                                <a:pt x="0" y="28648"/>
                              </a:lnTo>
                              <a:lnTo>
                                <a:pt x="559" y="28349"/>
                              </a:lnTo>
                              <a:cubicBezTo>
                                <a:pt x="55247" y="186"/>
                                <a:pt x="140533" y="-7658"/>
                                <a:pt x="223164" y="7811"/>
                              </a:cubicBezTo>
                              <a:cubicBezTo>
                                <a:pt x="294000" y="21084"/>
                                <a:pt x="394674" y="57031"/>
                                <a:pt x="471877" y="152655"/>
                              </a:cubicBezTo>
                              <a:cubicBezTo>
                                <a:pt x="471937" y="153473"/>
                                <a:pt x="468324" y="170040"/>
                                <a:pt x="448225" y="254068"/>
                              </a:cubicBezTo>
                              <a:cubicBezTo>
                                <a:pt x="431719" y="322908"/>
                                <a:pt x="408107" y="423921"/>
                                <a:pt x="408107" y="423921"/>
                              </a:cubicBezTo>
                              <a:close/>
                              <a:moveTo>
                                <a:pt x="68700" y="269736"/>
                              </a:moveTo>
                              <a:cubicBezTo>
                                <a:pt x="103349" y="289875"/>
                                <a:pt x="223683" y="341749"/>
                                <a:pt x="311604" y="379672"/>
                              </a:cubicBezTo>
                              <a:cubicBezTo>
                                <a:pt x="357430" y="399431"/>
                                <a:pt x="393796" y="415099"/>
                                <a:pt x="407229" y="421606"/>
                              </a:cubicBezTo>
                              <a:cubicBezTo>
                                <a:pt x="410761" y="404801"/>
                                <a:pt x="469641" y="158703"/>
                                <a:pt x="470679" y="153553"/>
                              </a:cubicBezTo>
                              <a:cubicBezTo>
                                <a:pt x="393776" y="58528"/>
                                <a:pt x="293561" y="22840"/>
                                <a:pt x="222985" y="9607"/>
                              </a:cubicBezTo>
                              <a:cubicBezTo>
                                <a:pt x="140852" y="-5762"/>
                                <a:pt x="56105" y="1963"/>
                                <a:pt x="1577" y="29746"/>
                              </a:cubicBezTo>
                              <a:cubicBezTo>
                                <a:pt x="10978" y="70722"/>
                                <a:pt x="65606" y="261393"/>
                                <a:pt x="68700" y="269736"/>
                              </a:cubicBezTo>
                              <a:close/>
                            </a:path>
                          </a:pathLst>
                        </a:custGeom>
                        <a:solidFill>
                          <a:srgbClr val="F7E3BF"/>
                        </a:solidFill>
                        <a:ln w="1995" cap="flat">
                          <a:noFill/>
                          <a:prstDash val="solid"/>
                          <a:miter/>
                        </a:ln>
                      </p:spPr>
                      <p:txBody>
                        <a:bodyPr rtlCol="0" anchor="ctr"/>
                        <a:lstStyle/>
                        <a:p>
                          <a:endParaRPr lang="zh-CN" altLang="en-US"/>
                        </a:p>
                      </p:txBody>
                    </p:sp>
                  </p:grpSp>
                  <p:sp>
                    <p:nvSpPr>
                      <p:cNvPr id="2192" name="任意多边形 254"/>
                      <p:cNvSpPr/>
                      <p:nvPr/>
                    </p:nvSpPr>
                    <p:spPr>
                      <a:xfrm>
                        <a:off x="3582730" y="4624659"/>
                        <a:ext cx="434569" cy="430561"/>
                      </a:xfrm>
                      <a:custGeom>
                        <a:avLst/>
                        <a:gdLst>
                          <a:gd name="connsiteX0" fmla="*/ 0 w 434569"/>
                          <a:gd name="connsiteY0" fmla="*/ 27025 h 430561"/>
                          <a:gd name="connsiteX1" fmla="*/ 9241 w 434569"/>
                          <a:gd name="connsiteY1" fmla="*/ 17904 h 430561"/>
                          <a:gd name="connsiteX2" fmla="*/ 421140 w 434569"/>
                          <a:gd name="connsiteY2" fmla="*/ 86264 h 430561"/>
                          <a:gd name="connsiteX3" fmla="*/ 433056 w 434569"/>
                          <a:gd name="connsiteY3" fmla="*/ 430561 h 430561"/>
                          <a:gd name="connsiteX4" fmla="*/ 0 w 434569"/>
                          <a:gd name="connsiteY4" fmla="*/ 27025 h 43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9" h="430561">
                            <a:moveTo>
                              <a:pt x="0" y="27025"/>
                            </a:moveTo>
                            <a:cubicBezTo>
                              <a:pt x="3752" y="22993"/>
                              <a:pt x="4730" y="22135"/>
                              <a:pt x="9241" y="17904"/>
                            </a:cubicBezTo>
                            <a:cubicBezTo>
                              <a:pt x="178675" y="-25388"/>
                              <a:pt x="326214" y="14670"/>
                              <a:pt x="421140" y="86264"/>
                            </a:cubicBezTo>
                            <a:cubicBezTo>
                              <a:pt x="424793" y="113808"/>
                              <a:pt x="439223" y="394894"/>
                              <a:pt x="433056" y="430561"/>
                            </a:cubicBezTo>
                            <a:cubicBezTo>
                              <a:pt x="297652" y="390164"/>
                              <a:pt x="120973" y="599"/>
                              <a:pt x="0" y="27025"/>
                            </a:cubicBezTo>
                            <a:close/>
                          </a:path>
                        </a:pathLst>
                      </a:custGeom>
                      <a:solidFill>
                        <a:srgbClr val="CF79DB"/>
                      </a:solidFill>
                      <a:ln w="1995" cap="flat">
                        <a:noFill/>
                        <a:prstDash val="solid"/>
                        <a:miter/>
                      </a:ln>
                    </p:spPr>
                    <p:txBody>
                      <a:bodyPr rtlCol="0" anchor="ctr"/>
                      <a:lstStyle/>
                      <a:p>
                        <a:endParaRPr lang="zh-CN" altLang="en-US"/>
                      </a:p>
                    </p:txBody>
                  </p:sp>
                  <p:sp>
                    <p:nvSpPr>
                      <p:cNvPr id="2193" name="任意多边形 255"/>
                      <p:cNvSpPr/>
                      <p:nvPr/>
                    </p:nvSpPr>
                    <p:spPr>
                      <a:xfrm>
                        <a:off x="4121221" y="4624659"/>
                        <a:ext cx="434562" cy="430561"/>
                      </a:xfrm>
                      <a:custGeom>
                        <a:avLst/>
                        <a:gdLst>
                          <a:gd name="connsiteX0" fmla="*/ 434563 w 434562"/>
                          <a:gd name="connsiteY0" fmla="*/ 27025 h 430561"/>
                          <a:gd name="connsiteX1" fmla="*/ 425322 w 434562"/>
                          <a:gd name="connsiteY1" fmla="*/ 17904 h 430561"/>
                          <a:gd name="connsiteX2" fmla="*/ 13423 w 434562"/>
                          <a:gd name="connsiteY2" fmla="*/ 86264 h 430561"/>
                          <a:gd name="connsiteX3" fmla="*/ 1507 w 434562"/>
                          <a:gd name="connsiteY3" fmla="*/ 430561 h 430561"/>
                          <a:gd name="connsiteX4" fmla="*/ 434563 w 434562"/>
                          <a:gd name="connsiteY4" fmla="*/ 27025 h 43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2" h="430561">
                            <a:moveTo>
                              <a:pt x="434563" y="27025"/>
                            </a:moveTo>
                            <a:cubicBezTo>
                              <a:pt x="430810" y="22993"/>
                              <a:pt x="429832" y="22135"/>
                              <a:pt x="425322" y="17904"/>
                            </a:cubicBezTo>
                            <a:cubicBezTo>
                              <a:pt x="255888" y="-25388"/>
                              <a:pt x="108349" y="14670"/>
                              <a:pt x="13423" y="86264"/>
                            </a:cubicBezTo>
                            <a:cubicBezTo>
                              <a:pt x="9770" y="113808"/>
                              <a:pt x="-4641" y="394894"/>
                              <a:pt x="1507" y="430561"/>
                            </a:cubicBezTo>
                            <a:cubicBezTo>
                              <a:pt x="136891" y="390164"/>
                              <a:pt x="313570" y="599"/>
                              <a:pt x="434563" y="27025"/>
                            </a:cubicBezTo>
                            <a:close/>
                          </a:path>
                        </a:pathLst>
                      </a:custGeom>
                      <a:solidFill>
                        <a:srgbClr val="CF79DB"/>
                      </a:solidFill>
                      <a:ln w="1995" cap="flat">
                        <a:noFill/>
                        <a:prstDash val="solid"/>
                        <a:miter/>
                      </a:ln>
                    </p:spPr>
                    <p:txBody>
                      <a:bodyPr rtlCol="0" anchor="ctr"/>
                      <a:lstStyle/>
                      <a:p>
                        <a:endParaRPr lang="zh-CN" altLang="en-US"/>
                      </a:p>
                    </p:txBody>
                  </p:sp>
                  <p:sp>
                    <p:nvSpPr>
                      <p:cNvPr id="2194" name="任意多边形 256"/>
                      <p:cNvSpPr/>
                      <p:nvPr/>
                    </p:nvSpPr>
                    <p:spPr>
                      <a:xfrm>
                        <a:off x="4115804" y="4629833"/>
                        <a:ext cx="439959" cy="431274"/>
                      </a:xfrm>
                      <a:custGeom>
                        <a:avLst/>
                        <a:gdLst>
                          <a:gd name="connsiteX0" fmla="*/ 337768 w 439959"/>
                          <a:gd name="connsiteY0" fmla="*/ 407922 h 431274"/>
                          <a:gd name="connsiteX1" fmla="*/ 439960 w 439959"/>
                          <a:gd name="connsiteY1" fmla="*/ 21851 h 431274"/>
                          <a:gd name="connsiteX2" fmla="*/ 20416 w 439959"/>
                          <a:gd name="connsiteY2" fmla="*/ 89093 h 431274"/>
                          <a:gd name="connsiteX3" fmla="*/ 1096 w 439959"/>
                          <a:gd name="connsiteY3" fmla="*/ 431275 h 431274"/>
                          <a:gd name="connsiteX4" fmla="*/ 337768 w 439959"/>
                          <a:gd name="connsiteY4" fmla="*/ 407922 h 4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59" h="431274">
                            <a:moveTo>
                              <a:pt x="337768" y="407922"/>
                            </a:moveTo>
                            <a:cubicBezTo>
                              <a:pt x="364873" y="298047"/>
                              <a:pt x="411837" y="140768"/>
                              <a:pt x="439960" y="21851"/>
                            </a:cubicBezTo>
                            <a:cubicBezTo>
                              <a:pt x="268510" y="-30782"/>
                              <a:pt x="115323" y="19575"/>
                              <a:pt x="20416" y="89093"/>
                            </a:cubicBezTo>
                            <a:cubicBezTo>
                              <a:pt x="16784" y="115858"/>
                              <a:pt x="-5092" y="396646"/>
                              <a:pt x="1096" y="431275"/>
                            </a:cubicBezTo>
                            <a:cubicBezTo>
                              <a:pt x="136479" y="392055"/>
                              <a:pt x="216775" y="382235"/>
                              <a:pt x="337768" y="407922"/>
                            </a:cubicBezTo>
                            <a:close/>
                          </a:path>
                        </a:pathLst>
                      </a:custGeom>
                      <a:solidFill>
                        <a:srgbClr val="A841B7"/>
                      </a:solidFill>
                      <a:ln w="1995" cap="flat">
                        <a:noFill/>
                        <a:prstDash val="solid"/>
                        <a:miter/>
                      </a:ln>
                    </p:spPr>
                    <p:txBody>
                      <a:bodyPr rtlCol="0" anchor="ctr"/>
                      <a:lstStyle/>
                      <a:p>
                        <a:endParaRPr lang="zh-CN" altLang="en-US"/>
                      </a:p>
                    </p:txBody>
                  </p:sp>
                  <p:sp>
                    <p:nvSpPr>
                      <p:cNvPr id="2195" name="任意多边形 257"/>
                      <p:cNvSpPr/>
                      <p:nvPr/>
                    </p:nvSpPr>
                    <p:spPr>
                      <a:xfrm>
                        <a:off x="4157760" y="4670531"/>
                        <a:ext cx="355963" cy="349261"/>
                      </a:xfrm>
                      <a:custGeom>
                        <a:avLst/>
                        <a:gdLst>
                          <a:gd name="connsiteX0" fmla="*/ 2272 w 355963"/>
                          <a:gd name="connsiteY0" fmla="*/ 348742 h 349261"/>
                          <a:gd name="connsiteX1" fmla="*/ 895 w 355963"/>
                          <a:gd name="connsiteY1" fmla="*/ 346547 h 349261"/>
                          <a:gd name="connsiteX2" fmla="*/ 16223 w 355963"/>
                          <a:gd name="connsiteY2" fmla="*/ 73405 h 349261"/>
                          <a:gd name="connsiteX3" fmla="*/ 17521 w 355963"/>
                          <a:gd name="connsiteY3" fmla="*/ 71129 h 349261"/>
                          <a:gd name="connsiteX4" fmla="*/ 353694 w 355963"/>
                          <a:gd name="connsiteY4" fmla="*/ 17219 h 349261"/>
                          <a:gd name="connsiteX5" fmla="*/ 355850 w 355963"/>
                          <a:gd name="connsiteY5" fmla="*/ 21251 h 349261"/>
                          <a:gd name="connsiteX6" fmla="*/ 310762 w 355963"/>
                          <a:gd name="connsiteY6" fmla="*/ 192581 h 349261"/>
                          <a:gd name="connsiteX7" fmla="*/ 274596 w 355963"/>
                          <a:gd name="connsiteY7" fmla="*/ 328184 h 349261"/>
                          <a:gd name="connsiteX8" fmla="*/ 270983 w 355963"/>
                          <a:gd name="connsiteY8" fmla="*/ 330619 h 349261"/>
                          <a:gd name="connsiteX9" fmla="*/ 4747 w 355963"/>
                          <a:gd name="connsiteY9" fmla="*/ 349121 h 349261"/>
                          <a:gd name="connsiteX10" fmla="*/ 3928 w 355963"/>
                          <a:gd name="connsiteY10" fmla="*/ 349261 h 349261"/>
                          <a:gd name="connsiteX11" fmla="*/ 2272 w 355963"/>
                          <a:gd name="connsiteY11" fmla="*/ 348742 h 349261"/>
                          <a:gd name="connsiteX12" fmla="*/ 269307 w 355963"/>
                          <a:gd name="connsiteY12" fmla="*/ 323454 h 349261"/>
                          <a:gd name="connsiteX13" fmla="*/ 304754 w 355963"/>
                          <a:gd name="connsiteY13" fmla="*/ 190705 h 349261"/>
                          <a:gd name="connsiteX14" fmla="*/ 349064 w 355963"/>
                          <a:gd name="connsiteY14" fmla="*/ 22728 h 349261"/>
                          <a:gd name="connsiteX15" fmla="*/ 22211 w 355963"/>
                          <a:gd name="connsiteY15" fmla="*/ 75780 h 349261"/>
                          <a:gd name="connsiteX16" fmla="*/ 6583 w 355963"/>
                          <a:gd name="connsiteY16" fmla="*/ 341717 h 349261"/>
                          <a:gd name="connsiteX17" fmla="*/ 173003 w 355963"/>
                          <a:gd name="connsiteY17" fmla="*/ 312776 h 349261"/>
                          <a:gd name="connsiteX18" fmla="*/ 269307 w 355963"/>
                          <a:gd name="connsiteY18" fmla="*/ 323454 h 3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963" h="349261">
                            <a:moveTo>
                              <a:pt x="2272" y="348742"/>
                            </a:moveTo>
                            <a:cubicBezTo>
                              <a:pt x="1533" y="348263"/>
                              <a:pt x="1054" y="347465"/>
                              <a:pt x="895" y="346547"/>
                            </a:cubicBezTo>
                            <a:cubicBezTo>
                              <a:pt x="-4155" y="318364"/>
                              <a:pt x="13709" y="92106"/>
                              <a:pt x="16223" y="73405"/>
                            </a:cubicBezTo>
                            <a:cubicBezTo>
                              <a:pt x="16343" y="72486"/>
                              <a:pt x="16842" y="71668"/>
                              <a:pt x="17521" y="71129"/>
                            </a:cubicBezTo>
                            <a:cubicBezTo>
                              <a:pt x="112247" y="1850"/>
                              <a:pt x="237851" y="-18308"/>
                              <a:pt x="353694" y="17219"/>
                            </a:cubicBezTo>
                            <a:cubicBezTo>
                              <a:pt x="355331" y="17718"/>
                              <a:pt x="356309" y="19495"/>
                              <a:pt x="355850" y="21251"/>
                            </a:cubicBezTo>
                            <a:cubicBezTo>
                              <a:pt x="343595" y="72965"/>
                              <a:pt x="326909" y="133781"/>
                              <a:pt x="310762" y="192581"/>
                            </a:cubicBezTo>
                            <a:cubicBezTo>
                              <a:pt x="297170" y="241980"/>
                              <a:pt x="284356" y="288625"/>
                              <a:pt x="274596" y="328184"/>
                            </a:cubicBezTo>
                            <a:cubicBezTo>
                              <a:pt x="274197" y="329901"/>
                              <a:pt x="272520" y="330959"/>
                              <a:pt x="270983" y="330619"/>
                            </a:cubicBezTo>
                            <a:cubicBezTo>
                              <a:pt x="171746" y="309622"/>
                              <a:pt x="106060" y="319761"/>
                              <a:pt x="4747" y="349121"/>
                            </a:cubicBezTo>
                            <a:lnTo>
                              <a:pt x="3928" y="349261"/>
                            </a:lnTo>
                            <a:cubicBezTo>
                              <a:pt x="3370" y="349261"/>
                              <a:pt x="2791" y="349082"/>
                              <a:pt x="2272" y="348742"/>
                            </a:cubicBezTo>
                            <a:close/>
                            <a:moveTo>
                              <a:pt x="269307" y="323454"/>
                            </a:moveTo>
                            <a:cubicBezTo>
                              <a:pt x="278987" y="284474"/>
                              <a:pt x="291521" y="238887"/>
                              <a:pt x="304754" y="190705"/>
                            </a:cubicBezTo>
                            <a:cubicBezTo>
                              <a:pt x="320582" y="133142"/>
                              <a:pt x="336949" y="73644"/>
                              <a:pt x="349064" y="22728"/>
                            </a:cubicBezTo>
                            <a:cubicBezTo>
                              <a:pt x="236234" y="-10983"/>
                              <a:pt x="114403" y="8836"/>
                              <a:pt x="22211" y="75780"/>
                            </a:cubicBezTo>
                            <a:cubicBezTo>
                              <a:pt x="18558" y="105898"/>
                              <a:pt x="3529" y="304054"/>
                              <a:pt x="6583" y="341717"/>
                            </a:cubicBezTo>
                            <a:cubicBezTo>
                              <a:pt x="70093" y="323414"/>
                              <a:pt x="119812" y="312776"/>
                              <a:pt x="173003" y="312776"/>
                            </a:cubicBezTo>
                            <a:cubicBezTo>
                              <a:pt x="203002" y="312776"/>
                              <a:pt x="234079" y="316149"/>
                              <a:pt x="269307" y="323454"/>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196" name="任意多边形 258"/>
                      <p:cNvSpPr/>
                      <p:nvPr/>
                    </p:nvSpPr>
                    <p:spPr>
                      <a:xfrm>
                        <a:off x="3582730" y="4629833"/>
                        <a:ext cx="439959" cy="431274"/>
                      </a:xfrm>
                      <a:custGeom>
                        <a:avLst/>
                        <a:gdLst>
                          <a:gd name="connsiteX0" fmla="*/ 102191 w 439959"/>
                          <a:gd name="connsiteY0" fmla="*/ 407922 h 431274"/>
                          <a:gd name="connsiteX1" fmla="*/ 0 w 439959"/>
                          <a:gd name="connsiteY1" fmla="*/ 21851 h 431274"/>
                          <a:gd name="connsiteX2" fmla="*/ 419544 w 439959"/>
                          <a:gd name="connsiteY2" fmla="*/ 89093 h 431274"/>
                          <a:gd name="connsiteX3" fmla="*/ 438864 w 439959"/>
                          <a:gd name="connsiteY3" fmla="*/ 431275 h 431274"/>
                          <a:gd name="connsiteX4" fmla="*/ 102191 w 439959"/>
                          <a:gd name="connsiteY4" fmla="*/ 407922 h 4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59" h="431274">
                            <a:moveTo>
                              <a:pt x="102191" y="407922"/>
                            </a:moveTo>
                            <a:cubicBezTo>
                              <a:pt x="75107" y="298047"/>
                              <a:pt x="28143" y="140768"/>
                              <a:pt x="0" y="21851"/>
                            </a:cubicBezTo>
                            <a:cubicBezTo>
                              <a:pt x="171450" y="-30782"/>
                              <a:pt x="324637" y="19575"/>
                              <a:pt x="419544" y="89093"/>
                            </a:cubicBezTo>
                            <a:cubicBezTo>
                              <a:pt x="423176" y="115858"/>
                              <a:pt x="445052" y="396646"/>
                              <a:pt x="438864" y="431275"/>
                            </a:cubicBezTo>
                            <a:cubicBezTo>
                              <a:pt x="303480" y="392055"/>
                              <a:pt x="223184" y="382235"/>
                              <a:pt x="102191" y="407922"/>
                            </a:cubicBezTo>
                            <a:close/>
                          </a:path>
                        </a:pathLst>
                      </a:custGeom>
                      <a:solidFill>
                        <a:srgbClr val="A841B7"/>
                      </a:solidFill>
                      <a:ln w="1995" cap="flat">
                        <a:noFill/>
                        <a:prstDash val="solid"/>
                        <a:miter/>
                      </a:ln>
                    </p:spPr>
                    <p:txBody>
                      <a:bodyPr rtlCol="0" anchor="ctr"/>
                      <a:lstStyle/>
                      <a:p>
                        <a:endParaRPr lang="zh-CN" altLang="en-US"/>
                      </a:p>
                    </p:txBody>
                  </p:sp>
                  <p:sp>
                    <p:nvSpPr>
                      <p:cNvPr id="2197" name="任意多边形 259"/>
                      <p:cNvSpPr/>
                      <p:nvPr/>
                    </p:nvSpPr>
                    <p:spPr>
                      <a:xfrm>
                        <a:off x="3624759" y="4670531"/>
                        <a:ext cx="355969" cy="349261"/>
                      </a:xfrm>
                      <a:custGeom>
                        <a:avLst/>
                        <a:gdLst>
                          <a:gd name="connsiteX0" fmla="*/ 352047 w 355969"/>
                          <a:gd name="connsiteY0" fmla="*/ 349261 h 349261"/>
                          <a:gd name="connsiteX1" fmla="*/ 351228 w 355969"/>
                          <a:gd name="connsiteY1" fmla="*/ 349121 h 349261"/>
                          <a:gd name="connsiteX2" fmla="*/ 84992 w 355969"/>
                          <a:gd name="connsiteY2" fmla="*/ 330619 h 349261"/>
                          <a:gd name="connsiteX3" fmla="*/ 81359 w 355969"/>
                          <a:gd name="connsiteY3" fmla="*/ 328184 h 349261"/>
                          <a:gd name="connsiteX4" fmla="*/ 45193 w 355969"/>
                          <a:gd name="connsiteY4" fmla="*/ 192581 h 349261"/>
                          <a:gd name="connsiteX5" fmla="*/ 105 w 355969"/>
                          <a:gd name="connsiteY5" fmla="*/ 21251 h 349261"/>
                          <a:gd name="connsiteX6" fmla="*/ 2261 w 355969"/>
                          <a:gd name="connsiteY6" fmla="*/ 17219 h 349261"/>
                          <a:gd name="connsiteX7" fmla="*/ 338434 w 355969"/>
                          <a:gd name="connsiteY7" fmla="*/ 71129 h 349261"/>
                          <a:gd name="connsiteX8" fmla="*/ 339732 w 355969"/>
                          <a:gd name="connsiteY8" fmla="*/ 73405 h 349261"/>
                          <a:gd name="connsiteX9" fmla="*/ 355081 w 355969"/>
                          <a:gd name="connsiteY9" fmla="*/ 346547 h 349261"/>
                          <a:gd name="connsiteX10" fmla="*/ 353703 w 355969"/>
                          <a:gd name="connsiteY10" fmla="*/ 348742 h 349261"/>
                          <a:gd name="connsiteX11" fmla="*/ 352047 w 355969"/>
                          <a:gd name="connsiteY11" fmla="*/ 349261 h 349261"/>
                          <a:gd name="connsiteX12" fmla="*/ 182972 w 355969"/>
                          <a:gd name="connsiteY12" fmla="*/ 312776 h 349261"/>
                          <a:gd name="connsiteX13" fmla="*/ 349392 w 355969"/>
                          <a:gd name="connsiteY13" fmla="*/ 341717 h 349261"/>
                          <a:gd name="connsiteX14" fmla="*/ 333764 w 355969"/>
                          <a:gd name="connsiteY14" fmla="*/ 75780 h 349261"/>
                          <a:gd name="connsiteX15" fmla="*/ 6911 w 355969"/>
                          <a:gd name="connsiteY15" fmla="*/ 22728 h 349261"/>
                          <a:gd name="connsiteX16" fmla="*/ 51221 w 355969"/>
                          <a:gd name="connsiteY16" fmla="*/ 190705 h 349261"/>
                          <a:gd name="connsiteX17" fmla="*/ 86669 w 355969"/>
                          <a:gd name="connsiteY17" fmla="*/ 323454 h 349261"/>
                          <a:gd name="connsiteX18" fmla="*/ 182972 w 355969"/>
                          <a:gd name="connsiteY18" fmla="*/ 312776 h 3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969" h="349261">
                            <a:moveTo>
                              <a:pt x="352047" y="349261"/>
                            </a:moveTo>
                            <a:lnTo>
                              <a:pt x="351228" y="349121"/>
                            </a:lnTo>
                            <a:cubicBezTo>
                              <a:pt x="249915" y="319761"/>
                              <a:pt x="184249" y="309602"/>
                              <a:pt x="84992" y="330619"/>
                            </a:cubicBezTo>
                            <a:cubicBezTo>
                              <a:pt x="83435" y="330959"/>
                              <a:pt x="81778" y="329901"/>
                              <a:pt x="81359" y="328184"/>
                            </a:cubicBezTo>
                            <a:cubicBezTo>
                              <a:pt x="71599" y="288625"/>
                              <a:pt x="58765" y="241980"/>
                              <a:pt x="45193" y="192581"/>
                            </a:cubicBezTo>
                            <a:cubicBezTo>
                              <a:pt x="29046" y="133761"/>
                              <a:pt x="12360" y="72965"/>
                              <a:pt x="105" y="21251"/>
                            </a:cubicBezTo>
                            <a:cubicBezTo>
                              <a:pt x="-334" y="19495"/>
                              <a:pt x="644" y="17718"/>
                              <a:pt x="2261" y="17219"/>
                            </a:cubicBezTo>
                            <a:cubicBezTo>
                              <a:pt x="118104" y="-18308"/>
                              <a:pt x="243708" y="1850"/>
                              <a:pt x="338434" y="71129"/>
                            </a:cubicBezTo>
                            <a:cubicBezTo>
                              <a:pt x="339133" y="71668"/>
                              <a:pt x="339612" y="72486"/>
                              <a:pt x="339732" y="73405"/>
                            </a:cubicBezTo>
                            <a:cubicBezTo>
                              <a:pt x="342267" y="92106"/>
                              <a:pt x="360110" y="318384"/>
                              <a:pt x="355081" y="346547"/>
                            </a:cubicBezTo>
                            <a:cubicBezTo>
                              <a:pt x="354921" y="347465"/>
                              <a:pt x="354422" y="348263"/>
                              <a:pt x="353703" y="348742"/>
                            </a:cubicBezTo>
                            <a:cubicBezTo>
                              <a:pt x="353184" y="349082"/>
                              <a:pt x="352606" y="349261"/>
                              <a:pt x="352047" y="349261"/>
                            </a:cubicBezTo>
                            <a:close/>
                            <a:moveTo>
                              <a:pt x="182972" y="312776"/>
                            </a:moveTo>
                            <a:cubicBezTo>
                              <a:pt x="236143" y="312776"/>
                              <a:pt x="285882" y="323414"/>
                              <a:pt x="349392" y="341717"/>
                            </a:cubicBezTo>
                            <a:cubicBezTo>
                              <a:pt x="352446" y="304054"/>
                              <a:pt x="337437" y="105898"/>
                              <a:pt x="333764" y="75780"/>
                            </a:cubicBezTo>
                            <a:cubicBezTo>
                              <a:pt x="241572" y="8836"/>
                              <a:pt x="119741" y="-10983"/>
                              <a:pt x="6911" y="22728"/>
                            </a:cubicBezTo>
                            <a:cubicBezTo>
                              <a:pt x="19027" y="73644"/>
                              <a:pt x="35393" y="133162"/>
                              <a:pt x="51221" y="190705"/>
                            </a:cubicBezTo>
                            <a:cubicBezTo>
                              <a:pt x="64454" y="238887"/>
                              <a:pt x="76968" y="284474"/>
                              <a:pt x="86669" y="323454"/>
                            </a:cubicBezTo>
                            <a:cubicBezTo>
                              <a:pt x="121897" y="316149"/>
                              <a:pt x="152993" y="312776"/>
                              <a:pt x="182972" y="312776"/>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198" name="任意多边形 260"/>
                      <p:cNvSpPr/>
                      <p:nvPr/>
                    </p:nvSpPr>
                    <p:spPr>
                      <a:xfrm>
                        <a:off x="4002235" y="4705572"/>
                        <a:ext cx="133106" cy="29622"/>
                      </a:xfrm>
                      <a:custGeom>
                        <a:avLst/>
                        <a:gdLst>
                          <a:gd name="connsiteX0" fmla="*/ 133107 w 133106"/>
                          <a:gd name="connsiteY0" fmla="*/ 12975 h 29622"/>
                          <a:gd name="connsiteX1" fmla="*/ 67561 w 133106"/>
                          <a:gd name="connsiteY1" fmla="*/ 29621 h 29622"/>
                          <a:gd name="connsiteX2" fmla="*/ 18 w 133106"/>
                          <a:gd name="connsiteY2" fmla="*/ 13354 h 29622"/>
                          <a:gd name="connsiteX3" fmla="*/ 67640 w 133106"/>
                          <a:gd name="connsiteY3" fmla="*/ 1 h 29622"/>
                          <a:gd name="connsiteX4" fmla="*/ 133107 w 133106"/>
                          <a:gd name="connsiteY4" fmla="*/ 12975 h 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6" h="29622">
                            <a:moveTo>
                              <a:pt x="133107" y="12975"/>
                            </a:moveTo>
                            <a:cubicBezTo>
                              <a:pt x="133187" y="18424"/>
                              <a:pt x="105244" y="29461"/>
                              <a:pt x="67561" y="29621"/>
                            </a:cubicBezTo>
                            <a:cubicBezTo>
                              <a:pt x="29877" y="29781"/>
                              <a:pt x="-860" y="18743"/>
                              <a:pt x="18" y="13354"/>
                            </a:cubicBezTo>
                            <a:cubicBezTo>
                              <a:pt x="657" y="9542"/>
                              <a:pt x="29957" y="161"/>
                              <a:pt x="67640" y="1"/>
                            </a:cubicBezTo>
                            <a:cubicBezTo>
                              <a:pt x="105343" y="-138"/>
                              <a:pt x="133047" y="9901"/>
                              <a:pt x="133107" y="12975"/>
                            </a:cubicBezTo>
                            <a:close/>
                          </a:path>
                        </a:pathLst>
                      </a:custGeom>
                      <a:solidFill>
                        <a:srgbClr val="481651"/>
                      </a:solidFill>
                      <a:ln w="1995" cap="flat">
                        <a:noFill/>
                        <a:prstDash val="solid"/>
                        <a:miter/>
                      </a:ln>
                    </p:spPr>
                    <p:txBody>
                      <a:bodyPr rtlCol="0" anchor="ctr"/>
                      <a:lstStyle/>
                      <a:p>
                        <a:endParaRPr lang="zh-CN" altLang="en-US"/>
                      </a:p>
                    </p:txBody>
                  </p:sp>
                  <p:sp>
                    <p:nvSpPr>
                      <p:cNvPr id="2199" name="任意多边形 261"/>
                      <p:cNvSpPr/>
                      <p:nvPr/>
                    </p:nvSpPr>
                    <p:spPr>
                      <a:xfrm>
                        <a:off x="4002134" y="4709625"/>
                        <a:ext cx="133299" cy="62075"/>
                      </a:xfrm>
                      <a:custGeom>
                        <a:avLst/>
                        <a:gdLst>
                          <a:gd name="connsiteX0" fmla="*/ 1557 w 133299"/>
                          <a:gd name="connsiteY0" fmla="*/ 44629 h 62075"/>
                          <a:gd name="connsiteX1" fmla="*/ 0 w 133299"/>
                          <a:gd name="connsiteY1" fmla="*/ 0 h 62075"/>
                          <a:gd name="connsiteX2" fmla="*/ 133208 w 133299"/>
                          <a:gd name="connsiteY2" fmla="*/ 758 h 62075"/>
                          <a:gd name="connsiteX3" fmla="*/ 131072 w 133299"/>
                          <a:gd name="connsiteY3" fmla="*/ 49958 h 62075"/>
                          <a:gd name="connsiteX4" fmla="*/ 1557 w 133299"/>
                          <a:gd name="connsiteY4" fmla="*/ 44629 h 62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99" h="62075">
                            <a:moveTo>
                              <a:pt x="1557" y="44629"/>
                            </a:moveTo>
                            <a:cubicBezTo>
                              <a:pt x="1277" y="27523"/>
                              <a:pt x="120" y="11417"/>
                              <a:pt x="0" y="0"/>
                            </a:cubicBezTo>
                            <a:cubicBezTo>
                              <a:pt x="49998" y="12534"/>
                              <a:pt x="87821" y="13373"/>
                              <a:pt x="133208" y="758"/>
                            </a:cubicBezTo>
                            <a:cubicBezTo>
                              <a:pt x="133927" y="8303"/>
                              <a:pt x="130154" y="40976"/>
                              <a:pt x="131072" y="49958"/>
                            </a:cubicBezTo>
                            <a:cubicBezTo>
                              <a:pt x="98639" y="64568"/>
                              <a:pt x="28721" y="69438"/>
                              <a:pt x="1557" y="44629"/>
                            </a:cubicBezTo>
                            <a:close/>
                          </a:path>
                        </a:pathLst>
                      </a:custGeom>
                      <a:solidFill>
                        <a:srgbClr val="CF79DB"/>
                      </a:solidFill>
                      <a:ln w="1995" cap="flat">
                        <a:noFill/>
                        <a:prstDash val="solid"/>
                        <a:miter/>
                      </a:ln>
                    </p:spPr>
                    <p:txBody>
                      <a:bodyPr rtlCol="0" anchor="ctr"/>
                      <a:lstStyle/>
                      <a:p>
                        <a:endParaRPr lang="zh-CN" altLang="en-US"/>
                      </a:p>
                    </p:txBody>
                  </p:sp>
                  <p:sp>
                    <p:nvSpPr>
                      <p:cNvPr id="2200" name="任意多边形 262"/>
                      <p:cNvSpPr/>
                      <p:nvPr/>
                    </p:nvSpPr>
                    <p:spPr>
                      <a:xfrm>
                        <a:off x="4002254" y="4718547"/>
                        <a:ext cx="133090" cy="352994"/>
                      </a:xfrm>
                      <a:custGeom>
                        <a:avLst/>
                        <a:gdLst>
                          <a:gd name="connsiteX0" fmla="*/ 19321 w 133090"/>
                          <a:gd name="connsiteY0" fmla="*/ 342560 h 352994"/>
                          <a:gd name="connsiteX1" fmla="*/ 0 w 133090"/>
                          <a:gd name="connsiteY1" fmla="*/ 379 h 352994"/>
                          <a:gd name="connsiteX2" fmla="*/ 133088 w 133090"/>
                          <a:gd name="connsiteY2" fmla="*/ 0 h 352994"/>
                          <a:gd name="connsiteX3" fmla="*/ 127320 w 133090"/>
                          <a:gd name="connsiteY3" fmla="*/ 338928 h 352994"/>
                          <a:gd name="connsiteX4" fmla="*/ 19321 w 133090"/>
                          <a:gd name="connsiteY4" fmla="*/ 342560 h 352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90" h="352994">
                            <a:moveTo>
                              <a:pt x="19321" y="342560"/>
                            </a:moveTo>
                            <a:cubicBezTo>
                              <a:pt x="15289" y="249251"/>
                              <a:pt x="4551" y="113788"/>
                              <a:pt x="0" y="379"/>
                            </a:cubicBezTo>
                            <a:cubicBezTo>
                              <a:pt x="49519" y="9800"/>
                              <a:pt x="87681" y="12255"/>
                              <a:pt x="133088" y="0"/>
                            </a:cubicBezTo>
                            <a:cubicBezTo>
                              <a:pt x="133188" y="27064"/>
                              <a:pt x="129975" y="282124"/>
                              <a:pt x="127320" y="338928"/>
                            </a:cubicBezTo>
                            <a:cubicBezTo>
                              <a:pt x="108738" y="355774"/>
                              <a:pt x="46485" y="358109"/>
                              <a:pt x="19321" y="342560"/>
                            </a:cubicBezTo>
                            <a:close/>
                          </a:path>
                        </a:pathLst>
                      </a:custGeom>
                      <a:solidFill>
                        <a:srgbClr val="8B2D9B"/>
                      </a:solidFill>
                      <a:ln w="1995" cap="flat">
                        <a:noFill/>
                        <a:prstDash val="solid"/>
                        <a:miter/>
                      </a:ln>
                    </p:spPr>
                    <p:txBody>
                      <a:bodyPr rtlCol="0" anchor="ctr"/>
                      <a:lstStyle/>
                      <a:p>
                        <a:endParaRPr lang="zh-CN" altLang="en-US"/>
                      </a:p>
                    </p:txBody>
                  </p:sp>
                  <p:grpSp>
                    <p:nvGrpSpPr>
                      <p:cNvPr id="2201" name="组合 2200"/>
                      <p:cNvGrpSpPr/>
                      <p:nvPr/>
                    </p:nvGrpSpPr>
                    <p:grpSpPr>
                      <a:xfrm>
                        <a:off x="4004549" y="4760541"/>
                        <a:ext cx="130453" cy="270308"/>
                        <a:chOff x="4004549" y="4760541"/>
                        <a:chExt cx="130453" cy="270308"/>
                      </a:xfrm>
                      <a:solidFill>
                        <a:srgbClr val="000000">
                          <a:alpha val="26000"/>
                        </a:srgbClr>
                      </a:solidFill>
                    </p:grpSpPr>
                    <p:sp>
                      <p:nvSpPr>
                        <p:cNvPr id="2202" name="任意多边形 264"/>
                        <p:cNvSpPr/>
                        <p:nvPr/>
                      </p:nvSpPr>
                      <p:spPr>
                        <a:xfrm>
                          <a:off x="4004549" y="4760541"/>
                          <a:ext cx="130453" cy="24430"/>
                        </a:xfrm>
                        <a:custGeom>
                          <a:avLst/>
                          <a:gdLst>
                            <a:gd name="connsiteX0" fmla="*/ 130354 w 130453"/>
                            <a:gd name="connsiteY0" fmla="*/ 9341 h 24430"/>
                            <a:gd name="connsiteX1" fmla="*/ 130454 w 130453"/>
                            <a:gd name="connsiteY1" fmla="*/ 0 h 24430"/>
                            <a:gd name="connsiteX2" fmla="*/ 59199 w 130453"/>
                            <a:gd name="connsiteY2" fmla="*/ 17085 h 24430"/>
                            <a:gd name="connsiteX3" fmla="*/ 0 w 130453"/>
                            <a:gd name="connsiteY3" fmla="*/ 7605 h 24430"/>
                            <a:gd name="connsiteX4" fmla="*/ 439 w 130453"/>
                            <a:gd name="connsiteY4" fmla="*/ 15708 h 24430"/>
                            <a:gd name="connsiteX5" fmla="*/ 2854 w 130453"/>
                            <a:gd name="connsiteY5" fmla="*/ 16766 h 24430"/>
                            <a:gd name="connsiteX6" fmla="*/ 59219 w 130453"/>
                            <a:gd name="connsiteY6" fmla="*/ 24431 h 24430"/>
                            <a:gd name="connsiteX7" fmla="*/ 130354 w 130453"/>
                            <a:gd name="connsiteY7" fmla="*/ 9341 h 2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53" h="24430">
                              <a:moveTo>
                                <a:pt x="130354" y="9341"/>
                              </a:moveTo>
                              <a:cubicBezTo>
                                <a:pt x="130394" y="6108"/>
                                <a:pt x="130414" y="3014"/>
                                <a:pt x="130454" y="0"/>
                              </a:cubicBezTo>
                              <a:cubicBezTo>
                                <a:pt x="119935" y="10080"/>
                                <a:pt x="93329" y="17085"/>
                                <a:pt x="59199" y="17085"/>
                              </a:cubicBezTo>
                              <a:cubicBezTo>
                                <a:pt x="34569" y="17085"/>
                                <a:pt x="13852" y="13393"/>
                                <a:pt x="0" y="7605"/>
                              </a:cubicBezTo>
                              <a:cubicBezTo>
                                <a:pt x="140" y="10279"/>
                                <a:pt x="279" y="13013"/>
                                <a:pt x="439" y="15708"/>
                              </a:cubicBezTo>
                              <a:cubicBezTo>
                                <a:pt x="1257" y="16067"/>
                                <a:pt x="1856" y="16447"/>
                                <a:pt x="2854" y="16766"/>
                              </a:cubicBezTo>
                              <a:cubicBezTo>
                                <a:pt x="17764" y="21716"/>
                                <a:pt x="37783" y="24431"/>
                                <a:pt x="59219" y="24431"/>
                              </a:cubicBezTo>
                              <a:cubicBezTo>
                                <a:pt x="87322" y="24470"/>
                                <a:pt x="114865" y="19460"/>
                                <a:pt x="130354" y="9341"/>
                              </a:cubicBezTo>
                              <a:close/>
                            </a:path>
                          </a:pathLst>
                        </a:custGeom>
                        <a:solidFill>
                          <a:srgbClr val="000000">
                            <a:alpha val="26000"/>
                          </a:srgbClr>
                        </a:solidFill>
                        <a:ln w="1995" cap="flat">
                          <a:noFill/>
                          <a:prstDash val="solid"/>
                          <a:miter/>
                        </a:ln>
                      </p:spPr>
                      <p:txBody>
                        <a:bodyPr rtlCol="0" anchor="ctr"/>
                        <a:lstStyle/>
                        <a:p>
                          <a:endParaRPr lang="zh-CN" altLang="en-US"/>
                        </a:p>
                      </p:txBody>
                    </p:sp>
                    <p:sp>
                      <p:nvSpPr>
                        <p:cNvPr id="2203" name="任意多边形 265"/>
                        <p:cNvSpPr/>
                        <p:nvPr/>
                      </p:nvSpPr>
                      <p:spPr>
                        <a:xfrm>
                          <a:off x="4019339" y="5013644"/>
                          <a:ext cx="111592" cy="17205"/>
                        </a:xfrm>
                        <a:custGeom>
                          <a:avLst/>
                          <a:gdLst>
                            <a:gd name="connsiteX0" fmla="*/ 51096 w 111592"/>
                            <a:gd name="connsiteY0" fmla="*/ 17205 h 17205"/>
                            <a:gd name="connsiteX1" fmla="*/ 111393 w 111592"/>
                            <a:gd name="connsiteY1" fmla="*/ 8044 h 17205"/>
                            <a:gd name="connsiteX2" fmla="*/ 111592 w 111592"/>
                            <a:gd name="connsiteY2" fmla="*/ 0 h 17205"/>
                            <a:gd name="connsiteX3" fmla="*/ 51076 w 111592"/>
                            <a:gd name="connsiteY3" fmla="*/ 9860 h 17205"/>
                            <a:gd name="connsiteX4" fmla="*/ 0 w 111592"/>
                            <a:gd name="connsiteY4" fmla="*/ 3074 h 17205"/>
                            <a:gd name="connsiteX5" fmla="*/ 439 w 111592"/>
                            <a:gd name="connsiteY5" fmla="*/ 10798 h 17205"/>
                            <a:gd name="connsiteX6" fmla="*/ 51096 w 111592"/>
                            <a:gd name="connsiteY6" fmla="*/ 17205 h 1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92" h="17205">
                              <a:moveTo>
                                <a:pt x="51096" y="17205"/>
                              </a:moveTo>
                              <a:cubicBezTo>
                                <a:pt x="73250" y="17205"/>
                                <a:pt x="95405" y="14251"/>
                                <a:pt x="111393" y="8044"/>
                              </a:cubicBezTo>
                              <a:cubicBezTo>
                                <a:pt x="111453" y="5449"/>
                                <a:pt x="111532" y="2775"/>
                                <a:pt x="111592" y="0"/>
                              </a:cubicBezTo>
                              <a:cubicBezTo>
                                <a:pt x="97761" y="6048"/>
                                <a:pt x="76344" y="9860"/>
                                <a:pt x="51076" y="9860"/>
                              </a:cubicBezTo>
                              <a:cubicBezTo>
                                <a:pt x="30757" y="9860"/>
                                <a:pt x="13433" y="7166"/>
                                <a:pt x="0" y="3074"/>
                              </a:cubicBezTo>
                              <a:cubicBezTo>
                                <a:pt x="140" y="5589"/>
                                <a:pt x="299" y="8323"/>
                                <a:pt x="439" y="10798"/>
                              </a:cubicBezTo>
                              <a:cubicBezTo>
                                <a:pt x="14650" y="14750"/>
                                <a:pt x="32015" y="17205"/>
                                <a:pt x="51096" y="17205"/>
                              </a:cubicBezTo>
                              <a:close/>
                            </a:path>
                          </a:pathLst>
                        </a:custGeom>
                        <a:solidFill>
                          <a:srgbClr val="000000">
                            <a:alpha val="26000"/>
                          </a:srgbClr>
                        </a:solidFill>
                        <a:ln w="1995" cap="flat">
                          <a:noFill/>
                          <a:prstDash val="solid"/>
                          <a:miter/>
                        </a:ln>
                      </p:spPr>
                      <p:txBody>
                        <a:bodyPr rtlCol="0" anchor="ctr"/>
                        <a:lstStyle/>
                        <a:p>
                          <a:endParaRPr lang="zh-CN" altLang="en-US"/>
                        </a:p>
                      </p:txBody>
                    </p:sp>
                  </p:grpSp>
                </p:grpSp>
                <p:sp>
                  <p:nvSpPr>
                    <p:cNvPr id="2186" name="任意多边形 266"/>
                    <p:cNvSpPr/>
                    <p:nvPr/>
                  </p:nvSpPr>
                  <p:spPr>
                    <a:xfrm>
                      <a:off x="4373499" y="4729801"/>
                      <a:ext cx="197238" cy="230126"/>
                    </a:xfrm>
                    <a:custGeom>
                      <a:avLst/>
                      <a:gdLst>
                        <a:gd name="connsiteX0" fmla="*/ 61551 w 197238"/>
                        <a:gd name="connsiteY0" fmla="*/ 110078 h 230126"/>
                        <a:gd name="connsiteX1" fmla="*/ 4986 w 197238"/>
                        <a:gd name="connsiteY1" fmla="*/ 96126 h 230126"/>
                        <a:gd name="connsiteX2" fmla="*/ 51791 w 197238"/>
                        <a:gd name="connsiteY2" fmla="*/ 140616 h 230126"/>
                        <a:gd name="connsiteX3" fmla="*/ 92947 w 197238"/>
                        <a:gd name="connsiteY3" fmla="*/ 157222 h 230126"/>
                        <a:gd name="connsiteX4" fmla="*/ 58757 w 197238"/>
                        <a:gd name="connsiteY4" fmla="*/ 150975 h 230126"/>
                        <a:gd name="connsiteX5" fmla="*/ 8878 w 197238"/>
                        <a:gd name="connsiteY5" fmla="*/ 134708 h 230126"/>
                        <a:gd name="connsiteX6" fmla="*/ 44466 w 197238"/>
                        <a:gd name="connsiteY6" fmla="*/ 176303 h 230126"/>
                        <a:gd name="connsiteX7" fmla="*/ 143524 w 197238"/>
                        <a:gd name="connsiteY7" fmla="*/ 230113 h 230126"/>
                        <a:gd name="connsiteX8" fmla="*/ 196276 w 197238"/>
                        <a:gd name="connsiteY8" fmla="*/ 185384 h 230126"/>
                        <a:gd name="connsiteX9" fmla="*/ 165499 w 197238"/>
                        <a:gd name="connsiteY9" fmla="*/ 51158 h 230126"/>
                        <a:gd name="connsiteX10" fmla="*/ 97358 w 197238"/>
                        <a:gd name="connsiteY10" fmla="*/ 16030 h 230126"/>
                        <a:gd name="connsiteX11" fmla="*/ 6204 w 197238"/>
                        <a:gd name="connsiteY11" fmla="*/ 5731 h 230126"/>
                        <a:gd name="connsiteX12" fmla="*/ 77139 w 197238"/>
                        <a:gd name="connsiteY12" fmla="*/ 52775 h 230126"/>
                        <a:gd name="connsiteX13" fmla="*/ 124642 w 197238"/>
                        <a:gd name="connsiteY13" fmla="*/ 80000 h 230126"/>
                        <a:gd name="connsiteX14" fmla="*/ 74205 w 197238"/>
                        <a:gd name="connsiteY14" fmla="*/ 59641 h 230126"/>
                        <a:gd name="connsiteX15" fmla="*/ 675 w 197238"/>
                        <a:gd name="connsiteY15" fmla="*/ 50121 h 230126"/>
                        <a:gd name="connsiteX16" fmla="*/ 62050 w 197238"/>
                        <a:gd name="connsiteY16" fmla="*/ 95248 h 230126"/>
                        <a:gd name="connsiteX17" fmla="*/ 104523 w 197238"/>
                        <a:gd name="connsiteY17" fmla="*/ 124688 h 230126"/>
                        <a:gd name="connsiteX18" fmla="*/ 61551 w 197238"/>
                        <a:gd name="connsiteY18" fmla="*/ 110078 h 23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238" h="230126">
                          <a:moveTo>
                            <a:pt x="61551" y="110078"/>
                          </a:moveTo>
                          <a:cubicBezTo>
                            <a:pt x="47819" y="101655"/>
                            <a:pt x="18259" y="80179"/>
                            <a:pt x="4986" y="96126"/>
                          </a:cubicBezTo>
                          <a:cubicBezTo>
                            <a:pt x="-483" y="102693"/>
                            <a:pt x="26403" y="121914"/>
                            <a:pt x="51791" y="140616"/>
                          </a:cubicBezTo>
                          <a:cubicBezTo>
                            <a:pt x="60273" y="146863"/>
                            <a:pt x="64944" y="145585"/>
                            <a:pt x="92947" y="157222"/>
                          </a:cubicBezTo>
                          <a:cubicBezTo>
                            <a:pt x="92428" y="160056"/>
                            <a:pt x="76660" y="158599"/>
                            <a:pt x="58757" y="150975"/>
                          </a:cubicBezTo>
                          <a:cubicBezTo>
                            <a:pt x="49017" y="146823"/>
                            <a:pt x="28119" y="117024"/>
                            <a:pt x="8878" y="134708"/>
                          </a:cubicBezTo>
                          <a:cubicBezTo>
                            <a:pt x="5585" y="137741"/>
                            <a:pt x="37021" y="169077"/>
                            <a:pt x="44466" y="176303"/>
                          </a:cubicBezTo>
                          <a:cubicBezTo>
                            <a:pt x="56341" y="187839"/>
                            <a:pt x="137955" y="229993"/>
                            <a:pt x="143524" y="230113"/>
                          </a:cubicBezTo>
                          <a:cubicBezTo>
                            <a:pt x="166876" y="230652"/>
                            <a:pt x="187095" y="215363"/>
                            <a:pt x="196276" y="185384"/>
                          </a:cubicBezTo>
                          <a:cubicBezTo>
                            <a:pt x="200747" y="161094"/>
                            <a:pt x="189510" y="92933"/>
                            <a:pt x="165499" y="51158"/>
                          </a:cubicBezTo>
                          <a:cubicBezTo>
                            <a:pt x="138414" y="33893"/>
                            <a:pt x="118155" y="25411"/>
                            <a:pt x="97358" y="16030"/>
                          </a:cubicBezTo>
                          <a:cubicBezTo>
                            <a:pt x="36023" y="2617"/>
                            <a:pt x="7621" y="-6464"/>
                            <a:pt x="6204" y="5731"/>
                          </a:cubicBezTo>
                          <a:cubicBezTo>
                            <a:pt x="2871" y="34911"/>
                            <a:pt x="52469" y="44771"/>
                            <a:pt x="77139" y="52775"/>
                          </a:cubicBezTo>
                          <a:cubicBezTo>
                            <a:pt x="96200" y="60798"/>
                            <a:pt x="115541" y="73313"/>
                            <a:pt x="124642" y="80000"/>
                          </a:cubicBezTo>
                          <a:cubicBezTo>
                            <a:pt x="124303" y="85249"/>
                            <a:pt x="92747" y="67385"/>
                            <a:pt x="74205" y="59641"/>
                          </a:cubicBezTo>
                          <a:cubicBezTo>
                            <a:pt x="58557" y="54232"/>
                            <a:pt x="2671" y="39242"/>
                            <a:pt x="675" y="50121"/>
                          </a:cubicBezTo>
                          <a:cubicBezTo>
                            <a:pt x="-4714" y="79321"/>
                            <a:pt x="22750" y="77106"/>
                            <a:pt x="62050" y="95248"/>
                          </a:cubicBezTo>
                          <a:cubicBezTo>
                            <a:pt x="77139" y="103452"/>
                            <a:pt x="103805" y="121594"/>
                            <a:pt x="104523" y="124688"/>
                          </a:cubicBezTo>
                          <a:cubicBezTo>
                            <a:pt x="99753" y="127143"/>
                            <a:pt x="91071" y="122632"/>
                            <a:pt x="61551" y="110078"/>
                          </a:cubicBezTo>
                          <a:close/>
                        </a:path>
                      </a:pathLst>
                    </a:custGeom>
                    <a:solidFill>
                      <a:srgbClr val="FFC19F"/>
                    </a:solidFill>
                    <a:ln w="1995" cap="flat">
                      <a:noFill/>
                      <a:prstDash val="solid"/>
                      <a:miter/>
                    </a:ln>
                  </p:spPr>
                  <p:txBody>
                    <a:bodyPr rtlCol="0" anchor="ctr"/>
                    <a:lstStyle/>
                    <a:p>
                      <a:endParaRPr lang="zh-CN" altLang="en-US"/>
                    </a:p>
                  </p:txBody>
                </p:sp>
                <p:sp>
                  <p:nvSpPr>
                    <p:cNvPr id="2187" name="任意多边形 267"/>
                    <p:cNvSpPr/>
                    <p:nvPr/>
                  </p:nvSpPr>
                  <p:spPr>
                    <a:xfrm>
                      <a:off x="3577980" y="4725696"/>
                      <a:ext cx="190912" cy="236847"/>
                    </a:xfrm>
                    <a:custGeom>
                      <a:avLst/>
                      <a:gdLst>
                        <a:gd name="connsiteX0" fmla="*/ 132350 w 190912"/>
                        <a:gd name="connsiteY0" fmla="*/ 112347 h 236847"/>
                        <a:gd name="connsiteX1" fmla="*/ 188076 w 190912"/>
                        <a:gd name="connsiteY1" fmla="*/ 95362 h 236847"/>
                        <a:gd name="connsiteX2" fmla="*/ 143747 w 190912"/>
                        <a:gd name="connsiteY2" fmla="*/ 142326 h 236847"/>
                        <a:gd name="connsiteX3" fmla="*/ 103549 w 190912"/>
                        <a:gd name="connsiteY3" fmla="*/ 161147 h 236847"/>
                        <a:gd name="connsiteX4" fmla="*/ 137340 w 190912"/>
                        <a:gd name="connsiteY4" fmla="*/ 153064 h 236847"/>
                        <a:gd name="connsiteX5" fmla="*/ 186260 w 190912"/>
                        <a:gd name="connsiteY5" fmla="*/ 134123 h 236847"/>
                        <a:gd name="connsiteX6" fmla="*/ 152968 w 190912"/>
                        <a:gd name="connsiteY6" fmla="*/ 177594 h 236847"/>
                        <a:gd name="connsiteX7" fmla="*/ 56964 w 190912"/>
                        <a:gd name="connsiteY7" fmla="*/ 236693 h 236847"/>
                        <a:gd name="connsiteX8" fmla="*/ 1876 w 190912"/>
                        <a:gd name="connsiteY8" fmla="*/ 194899 h 236847"/>
                        <a:gd name="connsiteX9" fmla="*/ 25348 w 190912"/>
                        <a:gd name="connsiteY9" fmla="*/ 59196 h 236847"/>
                        <a:gd name="connsiteX10" fmla="*/ 91473 w 190912"/>
                        <a:gd name="connsiteY10" fmla="*/ 20435 h 236847"/>
                        <a:gd name="connsiteX11" fmla="*/ 181929 w 190912"/>
                        <a:gd name="connsiteY11" fmla="*/ 5206 h 236847"/>
                        <a:gd name="connsiteX12" fmla="*/ 113628 w 190912"/>
                        <a:gd name="connsiteY12" fmla="*/ 56022 h 236847"/>
                        <a:gd name="connsiteX13" fmla="*/ 67662 w 190912"/>
                        <a:gd name="connsiteY13" fmla="*/ 85781 h 236847"/>
                        <a:gd name="connsiteX14" fmla="*/ 116921 w 190912"/>
                        <a:gd name="connsiteY14" fmla="*/ 62709 h 236847"/>
                        <a:gd name="connsiteX15" fmla="*/ 189833 w 190912"/>
                        <a:gd name="connsiteY15" fmla="*/ 49216 h 236847"/>
                        <a:gd name="connsiteX16" fmla="*/ 130993 w 190912"/>
                        <a:gd name="connsiteY16" fmla="*/ 97617 h 236847"/>
                        <a:gd name="connsiteX17" fmla="*/ 90176 w 190912"/>
                        <a:gd name="connsiteY17" fmla="*/ 129312 h 236847"/>
                        <a:gd name="connsiteX18" fmla="*/ 132350 w 190912"/>
                        <a:gd name="connsiteY18" fmla="*/ 112347 h 2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912" h="236847">
                          <a:moveTo>
                            <a:pt x="132350" y="112347"/>
                          </a:moveTo>
                          <a:cubicBezTo>
                            <a:pt x="145623" y="103206"/>
                            <a:pt x="173965" y="80153"/>
                            <a:pt x="188076" y="95362"/>
                          </a:cubicBezTo>
                          <a:cubicBezTo>
                            <a:pt x="193904" y="101629"/>
                            <a:pt x="168097" y="122287"/>
                            <a:pt x="143747" y="142326"/>
                          </a:cubicBezTo>
                          <a:cubicBezTo>
                            <a:pt x="135603" y="149032"/>
                            <a:pt x="130873" y="147994"/>
                            <a:pt x="103549" y="161147"/>
                          </a:cubicBezTo>
                          <a:cubicBezTo>
                            <a:pt x="104207" y="163962"/>
                            <a:pt x="119875" y="161626"/>
                            <a:pt x="137340" y="153064"/>
                          </a:cubicBezTo>
                          <a:cubicBezTo>
                            <a:pt x="146840" y="148394"/>
                            <a:pt x="166101" y="117497"/>
                            <a:pt x="186260" y="134123"/>
                          </a:cubicBezTo>
                          <a:cubicBezTo>
                            <a:pt x="189713" y="136977"/>
                            <a:pt x="160013" y="169970"/>
                            <a:pt x="152968" y="177594"/>
                          </a:cubicBezTo>
                          <a:cubicBezTo>
                            <a:pt x="141731" y="189769"/>
                            <a:pt x="62512" y="236254"/>
                            <a:pt x="56964" y="236693"/>
                          </a:cubicBezTo>
                          <a:cubicBezTo>
                            <a:pt x="33671" y="238509"/>
                            <a:pt x="12654" y="224319"/>
                            <a:pt x="1876" y="194899"/>
                          </a:cubicBezTo>
                          <a:cubicBezTo>
                            <a:pt x="-3912" y="170888"/>
                            <a:pt x="3633" y="102208"/>
                            <a:pt x="25348" y="59196"/>
                          </a:cubicBezTo>
                          <a:cubicBezTo>
                            <a:pt x="51455" y="40494"/>
                            <a:pt x="71215" y="30933"/>
                            <a:pt x="91473" y="20435"/>
                          </a:cubicBezTo>
                          <a:cubicBezTo>
                            <a:pt x="151990" y="3709"/>
                            <a:pt x="179873" y="-6890"/>
                            <a:pt x="181929" y="5206"/>
                          </a:cubicBezTo>
                          <a:cubicBezTo>
                            <a:pt x="186839" y="34167"/>
                            <a:pt x="137859" y="46681"/>
                            <a:pt x="113628" y="56022"/>
                          </a:cubicBezTo>
                          <a:cubicBezTo>
                            <a:pt x="95046" y="65064"/>
                            <a:pt x="76384" y="78596"/>
                            <a:pt x="67662" y="85781"/>
                          </a:cubicBezTo>
                          <a:cubicBezTo>
                            <a:pt x="68301" y="90991"/>
                            <a:pt x="98818" y="71471"/>
                            <a:pt x="116921" y="62709"/>
                          </a:cubicBezTo>
                          <a:cubicBezTo>
                            <a:pt x="132250" y="56461"/>
                            <a:pt x="187258" y="38478"/>
                            <a:pt x="189833" y="49216"/>
                          </a:cubicBezTo>
                          <a:cubicBezTo>
                            <a:pt x="196798" y="78097"/>
                            <a:pt x="169254" y="77358"/>
                            <a:pt x="130993" y="97617"/>
                          </a:cubicBezTo>
                          <a:cubicBezTo>
                            <a:pt x="116382" y="106619"/>
                            <a:pt x="90735" y="126179"/>
                            <a:pt x="90176" y="129312"/>
                          </a:cubicBezTo>
                          <a:cubicBezTo>
                            <a:pt x="95106" y="131468"/>
                            <a:pt x="103549" y="126478"/>
                            <a:pt x="132350" y="112347"/>
                          </a:cubicBezTo>
                          <a:close/>
                        </a:path>
                      </a:pathLst>
                    </a:custGeom>
                    <a:solidFill>
                      <a:srgbClr val="FFC19F"/>
                    </a:solidFill>
                    <a:ln w="1995" cap="flat">
                      <a:noFill/>
                      <a:prstDash val="solid"/>
                      <a:miter/>
                    </a:ln>
                  </p:spPr>
                  <p:txBody>
                    <a:bodyPr rtlCol="0" anchor="ctr"/>
                    <a:lstStyle/>
                    <a:p>
                      <a:endParaRPr lang="zh-CN" altLang="en-US"/>
                    </a:p>
                  </p:txBody>
                </p:sp>
              </p:grpSp>
              <p:sp>
                <p:nvSpPr>
                  <p:cNvPr id="2145" name="任意多边形 268"/>
                  <p:cNvSpPr/>
                  <p:nvPr/>
                </p:nvSpPr>
                <p:spPr>
                  <a:xfrm>
                    <a:off x="3944210" y="4962515"/>
                    <a:ext cx="559822" cy="371457"/>
                  </a:xfrm>
                  <a:custGeom>
                    <a:avLst/>
                    <a:gdLst>
                      <a:gd name="connsiteX0" fmla="*/ 182 w 559822"/>
                      <a:gd name="connsiteY0" fmla="*/ 237969 h 371457"/>
                      <a:gd name="connsiteX1" fmla="*/ 64351 w 559822"/>
                      <a:gd name="connsiteY1" fmla="*/ 371436 h 371457"/>
                      <a:gd name="connsiteX2" fmla="*/ 501359 w 559822"/>
                      <a:gd name="connsiteY2" fmla="*/ 185416 h 371457"/>
                      <a:gd name="connsiteX3" fmla="*/ 551237 w 559822"/>
                      <a:gd name="connsiteY3" fmla="*/ 56958 h 371457"/>
                      <a:gd name="connsiteX4" fmla="*/ 416891 w 559822"/>
                      <a:gd name="connsiteY4" fmla="*/ 11830 h 371457"/>
                      <a:gd name="connsiteX5" fmla="*/ 182 w 559822"/>
                      <a:gd name="connsiteY5" fmla="*/ 237969 h 3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22" h="371457">
                        <a:moveTo>
                          <a:pt x="182" y="237969"/>
                        </a:moveTo>
                        <a:cubicBezTo>
                          <a:pt x="-3810" y="240144"/>
                          <a:pt x="59201" y="373412"/>
                          <a:pt x="64351" y="371436"/>
                        </a:cubicBezTo>
                        <a:cubicBezTo>
                          <a:pt x="97643" y="358642"/>
                          <a:pt x="359089" y="246372"/>
                          <a:pt x="501359" y="185416"/>
                        </a:cubicBezTo>
                        <a:cubicBezTo>
                          <a:pt x="551057" y="164120"/>
                          <a:pt x="573452" y="106258"/>
                          <a:pt x="551237" y="56958"/>
                        </a:cubicBezTo>
                        <a:cubicBezTo>
                          <a:pt x="528104" y="5663"/>
                          <a:pt x="466290" y="-15115"/>
                          <a:pt x="416891" y="11830"/>
                        </a:cubicBezTo>
                        <a:cubicBezTo>
                          <a:pt x="275220" y="89132"/>
                          <a:pt x="21897" y="226173"/>
                          <a:pt x="182" y="237969"/>
                        </a:cubicBezTo>
                        <a:close/>
                      </a:path>
                    </a:pathLst>
                  </a:custGeom>
                  <a:solidFill>
                    <a:srgbClr val="FFC19F"/>
                  </a:solidFill>
                  <a:ln w="1995" cap="flat">
                    <a:noFill/>
                    <a:prstDash val="solid"/>
                    <a:miter/>
                  </a:ln>
                </p:spPr>
                <p:txBody>
                  <a:bodyPr rtlCol="0" anchor="ctr"/>
                  <a:lstStyle/>
                  <a:p>
                    <a:endParaRPr lang="zh-CN" altLang="en-US"/>
                  </a:p>
                </p:txBody>
              </p:sp>
              <p:grpSp>
                <p:nvGrpSpPr>
                  <p:cNvPr id="2146" name="组合 2145"/>
                  <p:cNvGrpSpPr/>
                  <p:nvPr/>
                </p:nvGrpSpPr>
                <p:grpSpPr>
                  <a:xfrm>
                    <a:off x="3788370" y="5110826"/>
                    <a:ext cx="391162" cy="317252"/>
                    <a:chOff x="3788370" y="5110826"/>
                    <a:chExt cx="391162" cy="317252"/>
                  </a:xfrm>
                </p:grpSpPr>
                <p:sp>
                  <p:nvSpPr>
                    <p:cNvPr id="2181" name="任意多边形 270"/>
                    <p:cNvSpPr/>
                    <p:nvPr/>
                  </p:nvSpPr>
                  <p:spPr>
                    <a:xfrm>
                      <a:off x="3863896" y="5110826"/>
                      <a:ext cx="315635" cy="283102"/>
                    </a:xfrm>
                    <a:custGeom>
                      <a:avLst/>
                      <a:gdLst>
                        <a:gd name="connsiteX0" fmla="*/ 0 w 315635"/>
                        <a:gd name="connsiteY0" fmla="*/ 114926 h 283102"/>
                        <a:gd name="connsiteX1" fmla="*/ 89358 w 315635"/>
                        <a:gd name="connsiteY1" fmla="*/ 283102 h 283102"/>
                        <a:gd name="connsiteX2" fmla="*/ 315636 w 315635"/>
                        <a:gd name="connsiteY2" fmla="*/ 150573 h 283102"/>
                        <a:gd name="connsiteX3" fmla="*/ 223983 w 315635"/>
                        <a:gd name="connsiteY3" fmla="*/ 0 h 283102"/>
                        <a:gd name="connsiteX4" fmla="*/ 157479 w 315635"/>
                        <a:gd name="connsiteY4" fmla="*/ 42613 h 283102"/>
                        <a:gd name="connsiteX5" fmla="*/ 0 w 315635"/>
                        <a:gd name="connsiteY5" fmla="*/ 114926 h 28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635" h="283102">
                          <a:moveTo>
                            <a:pt x="0" y="114926"/>
                          </a:moveTo>
                          <a:lnTo>
                            <a:pt x="89358" y="283102"/>
                          </a:lnTo>
                          <a:cubicBezTo>
                            <a:pt x="118119" y="264740"/>
                            <a:pt x="288152" y="163766"/>
                            <a:pt x="315636" y="150573"/>
                          </a:cubicBezTo>
                          <a:lnTo>
                            <a:pt x="223983" y="0"/>
                          </a:lnTo>
                          <a:cubicBezTo>
                            <a:pt x="210989" y="8543"/>
                            <a:pt x="174903" y="31336"/>
                            <a:pt x="157479" y="42613"/>
                          </a:cubicBezTo>
                          <a:cubicBezTo>
                            <a:pt x="145244" y="50557"/>
                            <a:pt x="6207" y="108080"/>
                            <a:pt x="0" y="114926"/>
                          </a:cubicBezTo>
                          <a:close/>
                        </a:path>
                      </a:pathLst>
                    </a:custGeom>
                    <a:solidFill>
                      <a:srgbClr val="F9E9A7"/>
                    </a:solidFill>
                    <a:ln w="1995" cap="flat">
                      <a:noFill/>
                      <a:prstDash val="solid"/>
                      <a:miter/>
                    </a:ln>
                  </p:spPr>
                  <p:txBody>
                    <a:bodyPr rtlCol="0" anchor="ctr"/>
                    <a:lstStyle/>
                    <a:p>
                      <a:endParaRPr lang="zh-CN" altLang="en-US"/>
                    </a:p>
                  </p:txBody>
                </p:sp>
                <p:sp>
                  <p:nvSpPr>
                    <p:cNvPr id="2182" name="任意多边形 271"/>
                    <p:cNvSpPr/>
                    <p:nvPr/>
                  </p:nvSpPr>
                  <p:spPr>
                    <a:xfrm>
                      <a:off x="3788370" y="5235312"/>
                      <a:ext cx="154664" cy="192766"/>
                    </a:xfrm>
                    <a:custGeom>
                      <a:avLst/>
                      <a:gdLst>
                        <a:gd name="connsiteX0" fmla="*/ 113149 w 154664"/>
                        <a:gd name="connsiteY0" fmla="*/ 192767 h 192766"/>
                        <a:gd name="connsiteX1" fmla="*/ 9281 w 154664"/>
                        <a:gd name="connsiteY1" fmla="*/ 33811 h 192766"/>
                        <a:gd name="connsiteX2" fmla="*/ 49439 w 154664"/>
                        <a:gd name="connsiteY2" fmla="*/ 0 h 192766"/>
                        <a:gd name="connsiteX3" fmla="*/ 153547 w 154664"/>
                        <a:gd name="connsiteY3" fmla="*/ 175103 h 192766"/>
                        <a:gd name="connsiteX4" fmla="*/ 113149 w 154664"/>
                        <a:gd name="connsiteY4" fmla="*/ 192767 h 19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64" h="192766">
                          <a:moveTo>
                            <a:pt x="113149" y="192767"/>
                          </a:moveTo>
                          <a:cubicBezTo>
                            <a:pt x="26566" y="183525"/>
                            <a:pt x="-21356" y="83749"/>
                            <a:pt x="9281" y="33811"/>
                          </a:cubicBezTo>
                          <a:cubicBezTo>
                            <a:pt x="16866" y="21436"/>
                            <a:pt x="38961" y="6986"/>
                            <a:pt x="49439" y="0"/>
                          </a:cubicBezTo>
                          <a:cubicBezTo>
                            <a:pt x="90975" y="11676"/>
                            <a:pt x="164604" y="142789"/>
                            <a:pt x="153547" y="175103"/>
                          </a:cubicBezTo>
                          <a:cubicBezTo>
                            <a:pt x="147859" y="178815"/>
                            <a:pt x="120514" y="192787"/>
                            <a:pt x="113149" y="192767"/>
                          </a:cubicBezTo>
                          <a:close/>
                        </a:path>
                      </a:pathLst>
                    </a:custGeom>
                    <a:solidFill>
                      <a:srgbClr val="B71543"/>
                    </a:solidFill>
                    <a:ln w="1995" cap="flat">
                      <a:noFill/>
                      <a:prstDash val="solid"/>
                      <a:miter/>
                    </a:ln>
                  </p:spPr>
                  <p:txBody>
                    <a:bodyPr rtlCol="0" anchor="ctr"/>
                    <a:lstStyle/>
                    <a:p>
                      <a:endParaRPr lang="zh-CN" altLang="en-US"/>
                    </a:p>
                  </p:txBody>
                </p:sp>
                <p:sp>
                  <p:nvSpPr>
                    <p:cNvPr id="2183" name="任意多边形 272"/>
                    <p:cNvSpPr/>
                    <p:nvPr/>
                  </p:nvSpPr>
                  <p:spPr>
                    <a:xfrm>
                      <a:off x="3815134" y="5142561"/>
                      <a:ext cx="306263" cy="270490"/>
                    </a:xfrm>
                    <a:custGeom>
                      <a:avLst/>
                      <a:gdLst>
                        <a:gd name="connsiteX0" fmla="*/ 120216 w 306263"/>
                        <a:gd name="connsiteY0" fmla="*/ 270488 h 270490"/>
                        <a:gd name="connsiteX1" fmla="*/ 22675 w 306263"/>
                        <a:gd name="connsiteY1" fmla="*/ 92751 h 270490"/>
                        <a:gd name="connsiteX2" fmla="*/ 166402 w 306263"/>
                        <a:gd name="connsiteY2" fmla="*/ 29240 h 270490"/>
                        <a:gd name="connsiteX3" fmla="*/ 215422 w 306263"/>
                        <a:gd name="connsiteY3" fmla="*/ 0 h 270490"/>
                        <a:gd name="connsiteX4" fmla="*/ 302105 w 306263"/>
                        <a:gd name="connsiteY4" fmla="*/ 155981 h 270490"/>
                        <a:gd name="connsiteX5" fmla="*/ 263264 w 306263"/>
                        <a:gd name="connsiteY5" fmla="*/ 179394 h 270490"/>
                        <a:gd name="connsiteX6" fmla="*/ 120216 w 306263"/>
                        <a:gd name="connsiteY6" fmla="*/ 270488 h 27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3" h="270490">
                          <a:moveTo>
                            <a:pt x="120216" y="270488"/>
                          </a:moveTo>
                          <a:cubicBezTo>
                            <a:pt x="32396" y="268532"/>
                            <a:pt x="-37841" y="159953"/>
                            <a:pt x="22675" y="92751"/>
                          </a:cubicBezTo>
                          <a:cubicBezTo>
                            <a:pt x="47804" y="76404"/>
                            <a:pt x="83930" y="63431"/>
                            <a:pt x="166402" y="29240"/>
                          </a:cubicBezTo>
                          <a:cubicBezTo>
                            <a:pt x="173887" y="25608"/>
                            <a:pt x="206760" y="5369"/>
                            <a:pt x="215422" y="0"/>
                          </a:cubicBezTo>
                          <a:cubicBezTo>
                            <a:pt x="264721" y="16347"/>
                            <a:pt x="322344" y="118339"/>
                            <a:pt x="302105" y="155981"/>
                          </a:cubicBezTo>
                          <a:cubicBezTo>
                            <a:pt x="292704" y="161390"/>
                            <a:pt x="278733" y="169255"/>
                            <a:pt x="263264" y="179394"/>
                          </a:cubicBezTo>
                          <a:cubicBezTo>
                            <a:pt x="182888" y="232086"/>
                            <a:pt x="136543" y="270847"/>
                            <a:pt x="120216" y="270488"/>
                          </a:cubicBezTo>
                          <a:close/>
                        </a:path>
                      </a:pathLst>
                    </a:custGeom>
                    <a:solidFill>
                      <a:srgbClr val="FF2C5E"/>
                    </a:solidFill>
                    <a:ln w="1995" cap="flat">
                      <a:noFill/>
                      <a:prstDash val="solid"/>
                      <a:miter/>
                    </a:ln>
                  </p:spPr>
                  <p:txBody>
                    <a:bodyPr rtlCol="0" anchor="ctr"/>
                    <a:lstStyle/>
                    <a:p>
                      <a:endParaRPr lang="zh-CN" altLang="en-US"/>
                    </a:p>
                  </p:txBody>
                </p:sp>
                <p:sp>
                  <p:nvSpPr>
                    <p:cNvPr id="2184" name="任意多边形 273"/>
                    <p:cNvSpPr/>
                    <p:nvPr/>
                  </p:nvSpPr>
                  <p:spPr>
                    <a:xfrm>
                      <a:off x="3913003" y="5210128"/>
                      <a:ext cx="122793" cy="132166"/>
                    </a:xfrm>
                    <a:custGeom>
                      <a:avLst/>
                      <a:gdLst>
                        <a:gd name="connsiteX0" fmla="*/ 62844 w 122793"/>
                        <a:gd name="connsiteY0" fmla="*/ 9576 h 132166"/>
                        <a:gd name="connsiteX1" fmla="*/ 98571 w 122793"/>
                        <a:gd name="connsiteY1" fmla="*/ 41092 h 132166"/>
                        <a:gd name="connsiteX2" fmla="*/ 99689 w 122793"/>
                        <a:gd name="connsiteY2" fmla="*/ 42729 h 132166"/>
                        <a:gd name="connsiteX3" fmla="*/ 113381 w 122793"/>
                        <a:gd name="connsiteY3" fmla="*/ 89733 h 132166"/>
                        <a:gd name="connsiteX4" fmla="*/ 114180 w 122793"/>
                        <a:gd name="connsiteY4" fmla="*/ 93365 h 132166"/>
                        <a:gd name="connsiteX5" fmla="*/ 117154 w 122793"/>
                        <a:gd name="connsiteY5" fmla="*/ 95601 h 132166"/>
                        <a:gd name="connsiteX6" fmla="*/ 122303 w 122793"/>
                        <a:gd name="connsiteY6" fmla="*/ 92048 h 132166"/>
                        <a:gd name="connsiteX7" fmla="*/ 106994 w 122793"/>
                        <a:gd name="connsiteY7" fmla="*/ 37879 h 132166"/>
                        <a:gd name="connsiteX8" fmla="*/ 105797 w 122793"/>
                        <a:gd name="connsiteY8" fmla="*/ 35982 h 132166"/>
                        <a:gd name="connsiteX9" fmla="*/ 64062 w 122793"/>
                        <a:gd name="connsiteY9" fmla="*/ 115 h 132166"/>
                        <a:gd name="connsiteX10" fmla="*/ 58992 w 122793"/>
                        <a:gd name="connsiteY10" fmla="*/ 3808 h 132166"/>
                        <a:gd name="connsiteX11" fmla="*/ 62844 w 122793"/>
                        <a:gd name="connsiteY11" fmla="*/ 9576 h 132166"/>
                        <a:gd name="connsiteX12" fmla="*/ 32047 w 122793"/>
                        <a:gd name="connsiteY12" fmla="*/ 21053 h 132166"/>
                        <a:gd name="connsiteX13" fmla="*/ 35001 w 122793"/>
                        <a:gd name="connsiteY13" fmla="*/ 23268 h 132166"/>
                        <a:gd name="connsiteX14" fmla="*/ 87833 w 122793"/>
                        <a:gd name="connsiteY14" fmla="*/ 107077 h 132166"/>
                        <a:gd name="connsiteX15" fmla="*/ 91686 w 122793"/>
                        <a:gd name="connsiteY15" fmla="*/ 112845 h 132166"/>
                        <a:gd name="connsiteX16" fmla="*/ 96755 w 122793"/>
                        <a:gd name="connsiteY16" fmla="*/ 109153 h 132166"/>
                        <a:gd name="connsiteX17" fmla="*/ 36418 w 122793"/>
                        <a:gd name="connsiteY17" fmla="*/ 13888 h 132166"/>
                        <a:gd name="connsiteX18" fmla="*/ 31249 w 122793"/>
                        <a:gd name="connsiteY18" fmla="*/ 17420 h 132166"/>
                        <a:gd name="connsiteX19" fmla="*/ 32047 w 122793"/>
                        <a:gd name="connsiteY19" fmla="*/ 21053 h 132166"/>
                        <a:gd name="connsiteX20" fmla="*/ 68293 w 122793"/>
                        <a:gd name="connsiteY20" fmla="*/ 128294 h 132166"/>
                        <a:gd name="connsiteX21" fmla="*/ 5262 w 122793"/>
                        <a:gd name="connsiteY21" fmla="*/ 28777 h 132166"/>
                        <a:gd name="connsiteX22" fmla="*/ 73 w 122793"/>
                        <a:gd name="connsiteY22" fmla="*/ 32150 h 132166"/>
                        <a:gd name="connsiteX23" fmla="*/ 3685 w 122793"/>
                        <a:gd name="connsiteY23" fmla="*/ 38098 h 132166"/>
                        <a:gd name="connsiteX24" fmla="*/ 59352 w 122793"/>
                        <a:gd name="connsiteY24" fmla="*/ 126378 h 132166"/>
                        <a:gd name="connsiteX25" fmla="*/ 60170 w 122793"/>
                        <a:gd name="connsiteY25" fmla="*/ 129811 h 132166"/>
                        <a:gd name="connsiteX26" fmla="*/ 63343 w 122793"/>
                        <a:gd name="connsiteY26" fmla="*/ 132066 h 132166"/>
                        <a:gd name="connsiteX27" fmla="*/ 68293 w 122793"/>
                        <a:gd name="connsiteY27" fmla="*/ 128294 h 1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793" h="132166">
                          <a:moveTo>
                            <a:pt x="62844" y="9576"/>
                          </a:moveTo>
                          <a:cubicBezTo>
                            <a:pt x="73682" y="12131"/>
                            <a:pt x="87734" y="24466"/>
                            <a:pt x="98571" y="41092"/>
                          </a:cubicBezTo>
                          <a:cubicBezTo>
                            <a:pt x="98951" y="41611"/>
                            <a:pt x="99330" y="42170"/>
                            <a:pt x="99689" y="42729"/>
                          </a:cubicBezTo>
                          <a:cubicBezTo>
                            <a:pt x="110188" y="59335"/>
                            <a:pt x="115138" y="76759"/>
                            <a:pt x="113381" y="89733"/>
                          </a:cubicBezTo>
                          <a:cubicBezTo>
                            <a:pt x="113222" y="90990"/>
                            <a:pt x="113521" y="92307"/>
                            <a:pt x="114180" y="93365"/>
                          </a:cubicBezTo>
                          <a:cubicBezTo>
                            <a:pt x="114858" y="94443"/>
                            <a:pt x="115916" y="95241"/>
                            <a:pt x="117154" y="95601"/>
                          </a:cubicBezTo>
                          <a:cubicBezTo>
                            <a:pt x="119589" y="96239"/>
                            <a:pt x="121904" y="94643"/>
                            <a:pt x="122303" y="92048"/>
                          </a:cubicBezTo>
                          <a:cubicBezTo>
                            <a:pt x="124558" y="76519"/>
                            <a:pt x="118970" y="56840"/>
                            <a:pt x="106994" y="37879"/>
                          </a:cubicBezTo>
                          <a:lnTo>
                            <a:pt x="105797" y="35982"/>
                          </a:lnTo>
                          <a:cubicBezTo>
                            <a:pt x="93362" y="17041"/>
                            <a:pt x="77395" y="3269"/>
                            <a:pt x="64062" y="115"/>
                          </a:cubicBezTo>
                          <a:cubicBezTo>
                            <a:pt x="61607" y="-464"/>
                            <a:pt x="59312" y="1193"/>
                            <a:pt x="58992" y="3808"/>
                          </a:cubicBezTo>
                          <a:cubicBezTo>
                            <a:pt x="58673" y="6303"/>
                            <a:pt x="60409" y="8938"/>
                            <a:pt x="62844" y="9576"/>
                          </a:cubicBezTo>
                          <a:close/>
                          <a:moveTo>
                            <a:pt x="32047" y="21053"/>
                          </a:moveTo>
                          <a:cubicBezTo>
                            <a:pt x="32726" y="22130"/>
                            <a:pt x="33784" y="22929"/>
                            <a:pt x="35001" y="23268"/>
                          </a:cubicBezTo>
                          <a:cubicBezTo>
                            <a:pt x="58334" y="29376"/>
                            <a:pt x="91586" y="77158"/>
                            <a:pt x="87833" y="107077"/>
                          </a:cubicBezTo>
                          <a:cubicBezTo>
                            <a:pt x="87454" y="109612"/>
                            <a:pt x="89211" y="112247"/>
                            <a:pt x="91686" y="112845"/>
                          </a:cubicBezTo>
                          <a:cubicBezTo>
                            <a:pt x="94141" y="113424"/>
                            <a:pt x="96436" y="111767"/>
                            <a:pt x="96755" y="109153"/>
                          </a:cubicBezTo>
                          <a:cubicBezTo>
                            <a:pt x="101286" y="73406"/>
                            <a:pt x="64002" y="21053"/>
                            <a:pt x="36418" y="13888"/>
                          </a:cubicBezTo>
                          <a:cubicBezTo>
                            <a:pt x="33963" y="13229"/>
                            <a:pt x="31608" y="14806"/>
                            <a:pt x="31249" y="17420"/>
                          </a:cubicBezTo>
                          <a:cubicBezTo>
                            <a:pt x="31069" y="18678"/>
                            <a:pt x="31369" y="19995"/>
                            <a:pt x="32047" y="21053"/>
                          </a:cubicBezTo>
                          <a:close/>
                          <a:moveTo>
                            <a:pt x="68293" y="128294"/>
                          </a:moveTo>
                          <a:cubicBezTo>
                            <a:pt x="72185" y="91629"/>
                            <a:pt x="33425" y="36841"/>
                            <a:pt x="5262" y="28777"/>
                          </a:cubicBezTo>
                          <a:cubicBezTo>
                            <a:pt x="2847" y="28058"/>
                            <a:pt x="492" y="29595"/>
                            <a:pt x="73" y="32150"/>
                          </a:cubicBezTo>
                          <a:cubicBezTo>
                            <a:pt x="-366" y="34765"/>
                            <a:pt x="1230" y="37419"/>
                            <a:pt x="3685" y="38098"/>
                          </a:cubicBezTo>
                          <a:cubicBezTo>
                            <a:pt x="27517" y="45004"/>
                            <a:pt x="62545" y="95501"/>
                            <a:pt x="59352" y="126378"/>
                          </a:cubicBezTo>
                          <a:cubicBezTo>
                            <a:pt x="59252" y="127615"/>
                            <a:pt x="59531" y="128813"/>
                            <a:pt x="60170" y="129811"/>
                          </a:cubicBezTo>
                          <a:cubicBezTo>
                            <a:pt x="60888" y="130948"/>
                            <a:pt x="62026" y="131787"/>
                            <a:pt x="63343" y="132066"/>
                          </a:cubicBezTo>
                          <a:cubicBezTo>
                            <a:pt x="65778" y="132605"/>
                            <a:pt x="68034" y="130908"/>
                            <a:pt x="68293" y="128294"/>
                          </a:cubicBezTo>
                          <a:close/>
                        </a:path>
                      </a:pathLst>
                    </a:custGeom>
                    <a:solidFill>
                      <a:srgbClr val="FFFFFF"/>
                    </a:solidFill>
                    <a:ln w="1995" cap="flat">
                      <a:noFill/>
                      <a:prstDash val="solid"/>
                      <a:miter/>
                    </a:ln>
                  </p:spPr>
                  <p:txBody>
                    <a:bodyPr rtlCol="0" anchor="ctr"/>
                    <a:lstStyle/>
                    <a:p>
                      <a:endParaRPr lang="zh-CN" altLang="en-US"/>
                    </a:p>
                  </p:txBody>
                </p:sp>
              </p:grpSp>
              <p:sp>
                <p:nvSpPr>
                  <p:cNvPr id="2147" name="任意多边形 274"/>
                  <p:cNvSpPr/>
                  <p:nvPr/>
                </p:nvSpPr>
                <p:spPr>
                  <a:xfrm>
                    <a:off x="3582835" y="4979606"/>
                    <a:ext cx="555108" cy="383950"/>
                  </a:xfrm>
                  <a:custGeom>
                    <a:avLst/>
                    <a:gdLst>
                      <a:gd name="connsiteX0" fmla="*/ 554942 w 555108"/>
                      <a:gd name="connsiteY0" fmla="*/ 252552 h 383950"/>
                      <a:gd name="connsiteX1" fmla="*/ 486562 w 555108"/>
                      <a:gd name="connsiteY1" fmla="*/ 383924 h 383950"/>
                      <a:gd name="connsiteX2" fmla="*/ 55662 w 555108"/>
                      <a:gd name="connsiteY2" fmla="*/ 184152 h 383950"/>
                      <a:gd name="connsiteX3" fmla="*/ 9895 w 555108"/>
                      <a:gd name="connsiteY3" fmla="*/ 54177 h 383950"/>
                      <a:gd name="connsiteX4" fmla="*/ 145598 w 555108"/>
                      <a:gd name="connsiteY4" fmla="*/ 13341 h 383950"/>
                      <a:gd name="connsiteX5" fmla="*/ 554942 w 555108"/>
                      <a:gd name="connsiteY5" fmla="*/ 252552 h 38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108" h="383950">
                        <a:moveTo>
                          <a:pt x="554942" y="252552"/>
                        </a:moveTo>
                        <a:cubicBezTo>
                          <a:pt x="558874" y="254848"/>
                          <a:pt x="491652" y="386060"/>
                          <a:pt x="486562" y="383924"/>
                        </a:cubicBezTo>
                        <a:cubicBezTo>
                          <a:pt x="453689" y="370073"/>
                          <a:pt x="195955" y="249578"/>
                          <a:pt x="55662" y="184152"/>
                        </a:cubicBezTo>
                        <a:cubicBezTo>
                          <a:pt x="6662" y="161299"/>
                          <a:pt x="-13876" y="102738"/>
                          <a:pt x="9895" y="54177"/>
                        </a:cubicBezTo>
                        <a:cubicBezTo>
                          <a:pt x="34625" y="3640"/>
                          <a:pt x="97077" y="-15161"/>
                          <a:pt x="145598" y="13341"/>
                        </a:cubicBezTo>
                        <a:cubicBezTo>
                          <a:pt x="284734" y="95074"/>
                          <a:pt x="533586" y="240078"/>
                          <a:pt x="554942" y="252552"/>
                        </a:cubicBezTo>
                        <a:close/>
                      </a:path>
                    </a:pathLst>
                  </a:custGeom>
                  <a:solidFill>
                    <a:srgbClr val="FFC19F"/>
                  </a:solidFill>
                  <a:ln w="1995" cap="flat">
                    <a:noFill/>
                    <a:prstDash val="solid"/>
                    <a:miter/>
                  </a:ln>
                </p:spPr>
                <p:txBody>
                  <a:bodyPr rtlCol="0" anchor="ctr"/>
                  <a:lstStyle/>
                  <a:p>
                    <a:endParaRPr lang="zh-CN" altLang="en-US"/>
                  </a:p>
                </p:txBody>
              </p:sp>
              <p:grpSp>
                <p:nvGrpSpPr>
                  <p:cNvPr id="2148" name="组合 2147"/>
                  <p:cNvGrpSpPr/>
                  <p:nvPr/>
                </p:nvGrpSpPr>
                <p:grpSpPr>
                  <a:xfrm>
                    <a:off x="3953872" y="5159447"/>
                    <a:ext cx="392235" cy="281116"/>
                    <a:chOff x="3953872" y="5159447"/>
                    <a:chExt cx="392235" cy="281116"/>
                  </a:xfrm>
                </p:grpSpPr>
                <p:sp>
                  <p:nvSpPr>
                    <p:cNvPr id="2177" name="任意多边形 276"/>
                    <p:cNvSpPr/>
                    <p:nvPr/>
                  </p:nvSpPr>
                  <p:spPr>
                    <a:xfrm>
                      <a:off x="3953872" y="5159447"/>
                      <a:ext cx="303939" cy="255937"/>
                    </a:xfrm>
                    <a:custGeom>
                      <a:avLst/>
                      <a:gdLst>
                        <a:gd name="connsiteX0" fmla="*/ 303940 w 303939"/>
                        <a:gd name="connsiteY0" fmla="*/ 76304 h 255937"/>
                        <a:gd name="connsiteX1" fmla="*/ 243643 w 303939"/>
                        <a:gd name="connsiteY1" fmla="*/ 255937 h 255937"/>
                        <a:gd name="connsiteX2" fmla="*/ 0 w 303939"/>
                        <a:gd name="connsiteY2" fmla="*/ 162728 h 255937"/>
                        <a:gd name="connsiteX3" fmla="*/ 65407 w 303939"/>
                        <a:gd name="connsiteY3" fmla="*/ 0 h 255937"/>
                        <a:gd name="connsiteX4" fmla="*/ 137599 w 303939"/>
                        <a:gd name="connsiteY4" fmla="*/ 30997 h 255937"/>
                        <a:gd name="connsiteX5" fmla="*/ 303940 w 303939"/>
                        <a:gd name="connsiteY5" fmla="*/ 76304 h 25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39" h="255937">
                          <a:moveTo>
                            <a:pt x="303940" y="76304"/>
                          </a:moveTo>
                          <a:lnTo>
                            <a:pt x="243643" y="255937"/>
                          </a:lnTo>
                          <a:cubicBezTo>
                            <a:pt x="212426" y="242605"/>
                            <a:pt x="29121" y="171191"/>
                            <a:pt x="0" y="162728"/>
                          </a:cubicBezTo>
                          <a:lnTo>
                            <a:pt x="65407" y="0"/>
                          </a:lnTo>
                          <a:cubicBezTo>
                            <a:pt x="79558" y="6267"/>
                            <a:pt x="118678" y="22753"/>
                            <a:pt x="137599" y="30997"/>
                          </a:cubicBezTo>
                          <a:cubicBezTo>
                            <a:pt x="150912" y="36785"/>
                            <a:pt x="296734" y="70576"/>
                            <a:pt x="303940" y="76304"/>
                          </a:cubicBezTo>
                          <a:close/>
                        </a:path>
                      </a:pathLst>
                    </a:custGeom>
                    <a:solidFill>
                      <a:srgbClr val="F9E9A7"/>
                    </a:solidFill>
                    <a:ln w="1995" cap="flat">
                      <a:noFill/>
                      <a:prstDash val="solid"/>
                      <a:miter/>
                    </a:ln>
                  </p:spPr>
                  <p:txBody>
                    <a:bodyPr rtlCol="0" anchor="ctr"/>
                    <a:lstStyle/>
                    <a:p>
                      <a:endParaRPr lang="zh-CN" altLang="en-US"/>
                    </a:p>
                  </p:txBody>
                </p:sp>
                <p:sp>
                  <p:nvSpPr>
                    <p:cNvPr id="2178" name="任意多边形 277"/>
                    <p:cNvSpPr/>
                    <p:nvPr/>
                  </p:nvSpPr>
                  <p:spPr>
                    <a:xfrm>
                      <a:off x="4208282" y="5240861"/>
                      <a:ext cx="137826" cy="199702"/>
                    </a:xfrm>
                    <a:custGeom>
                      <a:avLst/>
                      <a:gdLst>
                        <a:gd name="connsiteX0" fmla="*/ 45558 w 137826"/>
                        <a:gd name="connsiteY0" fmla="*/ 199593 h 199702"/>
                        <a:gd name="connsiteX1" fmla="*/ 121603 w 137826"/>
                        <a:gd name="connsiteY1" fmla="*/ 26645 h 199702"/>
                        <a:gd name="connsiteX2" fmla="*/ 76695 w 137826"/>
                        <a:gd name="connsiteY2" fmla="*/ 0 h 199702"/>
                        <a:gd name="connsiteX3" fmla="*/ 3065 w 137826"/>
                        <a:gd name="connsiteY3" fmla="*/ 188834 h 199702"/>
                        <a:gd name="connsiteX4" fmla="*/ 45558 w 137826"/>
                        <a:gd name="connsiteY4" fmla="*/ 199593 h 19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6" h="199702">
                          <a:moveTo>
                            <a:pt x="45558" y="199593"/>
                          </a:moveTo>
                          <a:cubicBezTo>
                            <a:pt x="129028" y="176400"/>
                            <a:pt x="159785" y="70696"/>
                            <a:pt x="121603" y="26645"/>
                          </a:cubicBezTo>
                          <a:cubicBezTo>
                            <a:pt x="112143" y="15748"/>
                            <a:pt x="88112" y="5150"/>
                            <a:pt x="76695" y="0"/>
                          </a:cubicBezTo>
                          <a:cubicBezTo>
                            <a:pt x="37834" y="18223"/>
                            <a:pt x="-13062" y="158915"/>
                            <a:pt x="3065" y="188834"/>
                          </a:cubicBezTo>
                          <a:cubicBezTo>
                            <a:pt x="9252" y="191549"/>
                            <a:pt x="38333" y="200810"/>
                            <a:pt x="45558" y="199593"/>
                          </a:cubicBezTo>
                          <a:close/>
                        </a:path>
                      </a:pathLst>
                    </a:custGeom>
                    <a:solidFill>
                      <a:srgbClr val="B71543"/>
                    </a:solidFill>
                    <a:ln w="1995" cap="flat">
                      <a:noFill/>
                      <a:prstDash val="solid"/>
                      <a:miter/>
                    </a:ln>
                  </p:spPr>
                  <p:txBody>
                    <a:bodyPr rtlCol="0" anchor="ctr"/>
                    <a:lstStyle/>
                    <a:p>
                      <a:endParaRPr lang="zh-CN" altLang="en-US"/>
                    </a:p>
                  </p:txBody>
                </p:sp>
                <p:sp>
                  <p:nvSpPr>
                    <p:cNvPr id="2179" name="任意多边形 278"/>
                    <p:cNvSpPr/>
                    <p:nvPr/>
                  </p:nvSpPr>
                  <p:spPr>
                    <a:xfrm>
                      <a:off x="4012833" y="5181222"/>
                      <a:ext cx="305175" cy="250197"/>
                    </a:xfrm>
                    <a:custGeom>
                      <a:avLst/>
                      <a:gdLst>
                        <a:gd name="connsiteX0" fmla="*/ 205379 w 305175"/>
                        <a:gd name="connsiteY0" fmla="*/ 249990 h 250197"/>
                        <a:gd name="connsiteX1" fmla="*/ 272143 w 305175"/>
                        <a:gd name="connsiteY1" fmla="*/ 59639 h 250197"/>
                        <a:gd name="connsiteX2" fmla="*/ 120752 w 305175"/>
                        <a:gd name="connsiteY2" fmla="*/ 20718 h 250197"/>
                        <a:gd name="connsiteX3" fmla="*/ 67880 w 305175"/>
                        <a:gd name="connsiteY3" fmla="*/ 0 h 250197"/>
                        <a:gd name="connsiteX4" fmla="*/ 8222 w 305175"/>
                        <a:gd name="connsiteY4" fmla="*/ 167219 h 250197"/>
                        <a:gd name="connsiteX5" fmla="*/ 50156 w 305175"/>
                        <a:gd name="connsiteY5" fmla="*/ 183885 h 250197"/>
                        <a:gd name="connsiteX6" fmla="*/ 205379 w 305175"/>
                        <a:gd name="connsiteY6" fmla="*/ 249990 h 25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175" h="250197">
                          <a:moveTo>
                            <a:pt x="205379" y="249990"/>
                          </a:moveTo>
                          <a:cubicBezTo>
                            <a:pt x="291244" y="233763"/>
                            <a:pt x="342460" y="115744"/>
                            <a:pt x="272143" y="59639"/>
                          </a:cubicBezTo>
                          <a:cubicBezTo>
                            <a:pt x="244819" y="47683"/>
                            <a:pt x="207256" y="40837"/>
                            <a:pt x="120752" y="20718"/>
                          </a:cubicBezTo>
                          <a:cubicBezTo>
                            <a:pt x="112828" y="18363"/>
                            <a:pt x="77241" y="3872"/>
                            <a:pt x="67880" y="0"/>
                          </a:cubicBezTo>
                          <a:cubicBezTo>
                            <a:pt x="22154" y="24071"/>
                            <a:pt x="-17765" y="133568"/>
                            <a:pt x="8222" y="167219"/>
                          </a:cubicBezTo>
                          <a:cubicBezTo>
                            <a:pt x="18341" y="170991"/>
                            <a:pt x="33311" y="176440"/>
                            <a:pt x="50156" y="183885"/>
                          </a:cubicBezTo>
                          <a:cubicBezTo>
                            <a:pt x="137618" y="222506"/>
                            <a:pt x="189412" y="253024"/>
                            <a:pt x="205379" y="249990"/>
                          </a:cubicBezTo>
                          <a:close/>
                        </a:path>
                      </a:pathLst>
                    </a:custGeom>
                    <a:solidFill>
                      <a:srgbClr val="FF2C5E"/>
                    </a:solidFill>
                    <a:ln w="1995" cap="flat">
                      <a:noFill/>
                      <a:prstDash val="solid"/>
                      <a:miter/>
                    </a:ln>
                  </p:spPr>
                  <p:txBody>
                    <a:bodyPr rtlCol="0" anchor="ctr"/>
                    <a:lstStyle/>
                    <a:p>
                      <a:endParaRPr lang="zh-CN" altLang="en-US"/>
                    </a:p>
                  </p:txBody>
                </p:sp>
                <p:sp>
                  <p:nvSpPr>
                    <p:cNvPr id="2180" name="任意多边形 279"/>
                    <p:cNvSpPr/>
                    <p:nvPr/>
                  </p:nvSpPr>
                  <p:spPr>
                    <a:xfrm>
                      <a:off x="4099645" y="5238641"/>
                      <a:ext cx="112893" cy="130004"/>
                    </a:xfrm>
                    <a:custGeom>
                      <a:avLst/>
                      <a:gdLst>
                        <a:gd name="connsiteX0" fmla="*/ 50167 w 112893"/>
                        <a:gd name="connsiteY0" fmla="*/ 3118 h 130004"/>
                        <a:gd name="connsiteX1" fmla="*/ 44598 w 112893"/>
                        <a:gd name="connsiteY1" fmla="*/ 324 h 130004"/>
                        <a:gd name="connsiteX2" fmla="*/ 9490 w 112893"/>
                        <a:gd name="connsiteY2" fmla="*/ 42338 h 130004"/>
                        <a:gd name="connsiteX3" fmla="*/ 8632 w 112893"/>
                        <a:gd name="connsiteY3" fmla="*/ 44394 h 130004"/>
                        <a:gd name="connsiteX4" fmla="*/ 2424 w 112893"/>
                        <a:gd name="connsiteY4" fmla="*/ 100060 h 130004"/>
                        <a:gd name="connsiteX5" fmla="*/ 8053 w 112893"/>
                        <a:gd name="connsiteY5" fmla="*/ 102714 h 130004"/>
                        <a:gd name="connsiteX6" fmla="*/ 10608 w 112893"/>
                        <a:gd name="connsiteY6" fmla="*/ 100040 h 130004"/>
                        <a:gd name="connsiteX7" fmla="*/ 10807 w 112893"/>
                        <a:gd name="connsiteY7" fmla="*/ 96348 h 130004"/>
                        <a:gd name="connsiteX8" fmla="*/ 16595 w 112893"/>
                        <a:gd name="connsiteY8" fmla="*/ 47986 h 130004"/>
                        <a:gd name="connsiteX9" fmla="*/ 17414 w 112893"/>
                        <a:gd name="connsiteY9" fmla="*/ 46190 h 130004"/>
                        <a:gd name="connsiteX10" fmla="*/ 47333 w 112893"/>
                        <a:gd name="connsiteY10" fmla="*/ 9445 h 130004"/>
                        <a:gd name="connsiteX11" fmla="*/ 50167 w 112893"/>
                        <a:gd name="connsiteY11" fmla="*/ 3118 h 130004"/>
                        <a:gd name="connsiteX12" fmla="*/ 79607 w 112893"/>
                        <a:gd name="connsiteY12" fmla="*/ 11960 h 130004"/>
                        <a:gd name="connsiteX13" fmla="*/ 73958 w 112893"/>
                        <a:gd name="connsiteY13" fmla="*/ 9345 h 130004"/>
                        <a:gd name="connsiteX14" fmla="*/ 30268 w 112893"/>
                        <a:gd name="connsiteY14" fmla="*/ 112675 h 130004"/>
                        <a:gd name="connsiteX15" fmla="*/ 35836 w 112893"/>
                        <a:gd name="connsiteY15" fmla="*/ 115469 h 130004"/>
                        <a:gd name="connsiteX16" fmla="*/ 38670 w 112893"/>
                        <a:gd name="connsiteY16" fmla="*/ 109182 h 130004"/>
                        <a:gd name="connsiteX17" fmla="*/ 76873 w 112893"/>
                        <a:gd name="connsiteY17" fmla="*/ 18307 h 130004"/>
                        <a:gd name="connsiteX18" fmla="*/ 79407 w 112893"/>
                        <a:gd name="connsiteY18" fmla="*/ 15652 h 130004"/>
                        <a:gd name="connsiteX19" fmla="*/ 79607 w 112893"/>
                        <a:gd name="connsiteY19" fmla="*/ 11960 h 130004"/>
                        <a:gd name="connsiteX20" fmla="*/ 66793 w 112893"/>
                        <a:gd name="connsiteY20" fmla="*/ 129699 h 130004"/>
                        <a:gd name="connsiteX21" fmla="*/ 69547 w 112893"/>
                        <a:gd name="connsiteY21" fmla="*/ 126965 h 130004"/>
                        <a:gd name="connsiteX22" fmla="*/ 69787 w 112893"/>
                        <a:gd name="connsiteY22" fmla="*/ 123472 h 130004"/>
                        <a:gd name="connsiteX23" fmla="*/ 110025 w 112893"/>
                        <a:gd name="connsiteY23" fmla="*/ 27768 h 130004"/>
                        <a:gd name="connsiteX24" fmla="*/ 112599 w 112893"/>
                        <a:gd name="connsiteY24" fmla="*/ 21341 h 130004"/>
                        <a:gd name="connsiteX25" fmla="*/ 106951 w 112893"/>
                        <a:gd name="connsiteY25" fmla="*/ 18866 h 130004"/>
                        <a:gd name="connsiteX26" fmla="*/ 61304 w 112893"/>
                        <a:gd name="connsiteY26" fmla="*/ 126805 h 130004"/>
                        <a:gd name="connsiteX27" fmla="*/ 66793 w 112893"/>
                        <a:gd name="connsiteY27" fmla="*/ 129699 h 1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2893" h="130004">
                          <a:moveTo>
                            <a:pt x="50167" y="3118"/>
                          </a:moveTo>
                          <a:cubicBezTo>
                            <a:pt x="49429" y="603"/>
                            <a:pt x="46934" y="-634"/>
                            <a:pt x="44598" y="324"/>
                          </a:cubicBezTo>
                          <a:cubicBezTo>
                            <a:pt x="32024" y="5593"/>
                            <a:pt x="18611" y="21720"/>
                            <a:pt x="9490" y="42338"/>
                          </a:cubicBezTo>
                          <a:lnTo>
                            <a:pt x="8632" y="44394"/>
                          </a:lnTo>
                          <a:cubicBezTo>
                            <a:pt x="-50" y="64972"/>
                            <a:pt x="-2306" y="85171"/>
                            <a:pt x="2424" y="100060"/>
                          </a:cubicBezTo>
                          <a:cubicBezTo>
                            <a:pt x="3243" y="102535"/>
                            <a:pt x="5778" y="103732"/>
                            <a:pt x="8053" y="102714"/>
                          </a:cubicBezTo>
                          <a:cubicBezTo>
                            <a:pt x="9211" y="102156"/>
                            <a:pt x="10109" y="101198"/>
                            <a:pt x="10608" y="100040"/>
                          </a:cubicBezTo>
                          <a:cubicBezTo>
                            <a:pt x="11087" y="98902"/>
                            <a:pt x="11167" y="97565"/>
                            <a:pt x="10807" y="96348"/>
                          </a:cubicBezTo>
                          <a:cubicBezTo>
                            <a:pt x="6975" y="83893"/>
                            <a:pt x="8991" y="66010"/>
                            <a:pt x="16595" y="47986"/>
                          </a:cubicBezTo>
                          <a:cubicBezTo>
                            <a:pt x="16855" y="47367"/>
                            <a:pt x="17114" y="46749"/>
                            <a:pt x="17414" y="46190"/>
                          </a:cubicBezTo>
                          <a:cubicBezTo>
                            <a:pt x="25338" y="28107"/>
                            <a:pt x="37114" y="13716"/>
                            <a:pt x="47333" y="9445"/>
                          </a:cubicBezTo>
                          <a:cubicBezTo>
                            <a:pt x="49608" y="8387"/>
                            <a:pt x="50886" y="5513"/>
                            <a:pt x="50167" y="3118"/>
                          </a:cubicBezTo>
                          <a:close/>
                          <a:moveTo>
                            <a:pt x="79607" y="11960"/>
                          </a:moveTo>
                          <a:cubicBezTo>
                            <a:pt x="78829" y="9465"/>
                            <a:pt x="76254" y="8288"/>
                            <a:pt x="73958" y="9345"/>
                          </a:cubicBezTo>
                          <a:cubicBezTo>
                            <a:pt x="48051" y="20881"/>
                            <a:pt x="19989" y="78324"/>
                            <a:pt x="30268" y="112675"/>
                          </a:cubicBezTo>
                          <a:cubicBezTo>
                            <a:pt x="31006" y="115169"/>
                            <a:pt x="33501" y="116427"/>
                            <a:pt x="35836" y="115469"/>
                          </a:cubicBezTo>
                          <a:cubicBezTo>
                            <a:pt x="38171" y="114471"/>
                            <a:pt x="39449" y="111597"/>
                            <a:pt x="38670" y="109182"/>
                          </a:cubicBezTo>
                          <a:cubicBezTo>
                            <a:pt x="30128" y="80420"/>
                            <a:pt x="54977" y="28107"/>
                            <a:pt x="76873" y="18307"/>
                          </a:cubicBezTo>
                          <a:cubicBezTo>
                            <a:pt x="78030" y="17788"/>
                            <a:pt x="78928" y="16830"/>
                            <a:pt x="79407" y="15652"/>
                          </a:cubicBezTo>
                          <a:cubicBezTo>
                            <a:pt x="79886" y="14515"/>
                            <a:pt x="79986" y="13157"/>
                            <a:pt x="79607" y="11960"/>
                          </a:cubicBezTo>
                          <a:close/>
                          <a:moveTo>
                            <a:pt x="66793" y="129699"/>
                          </a:moveTo>
                          <a:cubicBezTo>
                            <a:pt x="68051" y="129220"/>
                            <a:pt x="69029" y="128202"/>
                            <a:pt x="69547" y="126965"/>
                          </a:cubicBezTo>
                          <a:cubicBezTo>
                            <a:pt x="70006" y="125887"/>
                            <a:pt x="70086" y="124650"/>
                            <a:pt x="69787" y="123472"/>
                          </a:cubicBezTo>
                          <a:cubicBezTo>
                            <a:pt x="61604" y="93693"/>
                            <a:pt x="87750" y="38446"/>
                            <a:pt x="110025" y="27768"/>
                          </a:cubicBezTo>
                          <a:cubicBezTo>
                            <a:pt x="112320" y="26710"/>
                            <a:pt x="113478" y="23836"/>
                            <a:pt x="112599" y="21341"/>
                          </a:cubicBezTo>
                          <a:cubicBezTo>
                            <a:pt x="111781" y="18906"/>
                            <a:pt x="109226" y="17768"/>
                            <a:pt x="106951" y="18866"/>
                          </a:cubicBezTo>
                          <a:cubicBezTo>
                            <a:pt x="80625" y="31360"/>
                            <a:pt x="51524" y="91458"/>
                            <a:pt x="61304" y="126805"/>
                          </a:cubicBezTo>
                          <a:cubicBezTo>
                            <a:pt x="62003" y="129340"/>
                            <a:pt x="64478" y="130638"/>
                            <a:pt x="66793" y="129699"/>
                          </a:cubicBezTo>
                          <a:close/>
                        </a:path>
                      </a:pathLst>
                    </a:custGeom>
                    <a:solidFill>
                      <a:srgbClr val="FFFFFF"/>
                    </a:solidFill>
                    <a:ln w="1995" cap="flat">
                      <a:noFill/>
                      <a:prstDash val="solid"/>
                      <a:miter/>
                    </a:ln>
                  </p:spPr>
                  <p:txBody>
                    <a:bodyPr rtlCol="0" anchor="ctr"/>
                    <a:lstStyle/>
                    <a:p>
                      <a:endParaRPr lang="zh-CN" altLang="en-US"/>
                    </a:p>
                  </p:txBody>
                </p:sp>
              </p:grpSp>
              <p:grpSp>
                <p:nvGrpSpPr>
                  <p:cNvPr id="2149" name="组合 2148"/>
                  <p:cNvGrpSpPr/>
                  <p:nvPr/>
                </p:nvGrpSpPr>
                <p:grpSpPr>
                  <a:xfrm>
                    <a:off x="3425651" y="3301792"/>
                    <a:ext cx="1206842" cy="1039448"/>
                    <a:chOff x="3425651" y="3301792"/>
                    <a:chExt cx="1206842" cy="1039448"/>
                  </a:xfrm>
                </p:grpSpPr>
                <p:sp>
                  <p:nvSpPr>
                    <p:cNvPr id="2150" name="任意多边形 281"/>
                    <p:cNvSpPr/>
                    <p:nvPr/>
                  </p:nvSpPr>
                  <p:spPr>
                    <a:xfrm>
                      <a:off x="3464959" y="3869054"/>
                      <a:ext cx="262953" cy="322331"/>
                    </a:xfrm>
                    <a:custGeom>
                      <a:avLst/>
                      <a:gdLst>
                        <a:gd name="connsiteX0" fmla="*/ 6997 w 262953"/>
                        <a:gd name="connsiteY0" fmla="*/ 180539 h 322331"/>
                        <a:gd name="connsiteX1" fmla="*/ 190981 w 262953"/>
                        <a:gd name="connsiteY1" fmla="*/ 321271 h 322331"/>
                        <a:gd name="connsiteX2" fmla="*/ 258483 w 262953"/>
                        <a:gd name="connsiteY2" fmla="*/ 145530 h 322331"/>
                        <a:gd name="connsiteX3" fmla="*/ 112282 w 262953"/>
                        <a:gd name="connsiteY3" fmla="*/ 1005 h 322331"/>
                        <a:gd name="connsiteX4" fmla="*/ 6997 w 262953"/>
                        <a:gd name="connsiteY4" fmla="*/ 180539 h 32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953" h="322331">
                          <a:moveTo>
                            <a:pt x="6997" y="180539"/>
                          </a:moveTo>
                          <a:cubicBezTo>
                            <a:pt x="32046" y="273369"/>
                            <a:pt x="123040" y="330971"/>
                            <a:pt x="190981" y="321271"/>
                          </a:cubicBezTo>
                          <a:cubicBezTo>
                            <a:pt x="258923" y="311551"/>
                            <a:pt x="271277" y="235087"/>
                            <a:pt x="258483" y="145530"/>
                          </a:cubicBezTo>
                          <a:cubicBezTo>
                            <a:pt x="245690" y="55993"/>
                            <a:pt x="180203" y="-8935"/>
                            <a:pt x="112282" y="1005"/>
                          </a:cubicBezTo>
                          <a:cubicBezTo>
                            <a:pt x="19471" y="14597"/>
                            <a:pt x="-16535" y="93297"/>
                            <a:pt x="6997" y="180539"/>
                          </a:cubicBezTo>
                          <a:close/>
                        </a:path>
                      </a:pathLst>
                    </a:custGeom>
                    <a:solidFill>
                      <a:srgbClr val="FFC19F"/>
                    </a:solidFill>
                    <a:ln w="1995" cap="flat">
                      <a:noFill/>
                      <a:prstDash val="solid"/>
                      <a:miter/>
                    </a:ln>
                  </p:spPr>
                  <p:txBody>
                    <a:bodyPr rtlCol="0" anchor="ctr"/>
                    <a:lstStyle/>
                    <a:p>
                      <a:endParaRPr lang="zh-CN" altLang="en-US"/>
                    </a:p>
                  </p:txBody>
                </p:sp>
                <p:sp>
                  <p:nvSpPr>
                    <p:cNvPr id="2151" name="任意多边形 282"/>
                    <p:cNvSpPr/>
                    <p:nvPr/>
                  </p:nvSpPr>
                  <p:spPr>
                    <a:xfrm>
                      <a:off x="3553122" y="3988390"/>
                      <a:ext cx="127037" cy="143326"/>
                    </a:xfrm>
                    <a:custGeom>
                      <a:avLst/>
                      <a:gdLst>
                        <a:gd name="connsiteX0" fmla="*/ 826 w 127037"/>
                        <a:gd name="connsiteY0" fmla="*/ 80623 h 143326"/>
                        <a:gd name="connsiteX1" fmla="*/ 73678 w 127037"/>
                        <a:gd name="connsiteY1" fmla="*/ 142756 h 143326"/>
                        <a:gd name="connsiteX2" fmla="*/ 126211 w 127037"/>
                        <a:gd name="connsiteY2" fmla="*/ 62700 h 143326"/>
                        <a:gd name="connsiteX3" fmla="*/ 53359 w 127037"/>
                        <a:gd name="connsiteY3" fmla="*/ 566 h 143326"/>
                        <a:gd name="connsiteX4" fmla="*/ 826 w 127037"/>
                        <a:gd name="connsiteY4" fmla="*/ 80623 h 14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37" h="143326">
                          <a:moveTo>
                            <a:pt x="826" y="80623"/>
                          </a:moveTo>
                          <a:cubicBezTo>
                            <a:pt x="6455" y="119903"/>
                            <a:pt x="39068" y="147706"/>
                            <a:pt x="73678" y="142756"/>
                          </a:cubicBezTo>
                          <a:cubicBezTo>
                            <a:pt x="108307" y="137786"/>
                            <a:pt x="131819" y="101959"/>
                            <a:pt x="126211" y="62700"/>
                          </a:cubicBezTo>
                          <a:cubicBezTo>
                            <a:pt x="120582" y="23440"/>
                            <a:pt x="87969" y="-4364"/>
                            <a:pt x="53359" y="566"/>
                          </a:cubicBezTo>
                          <a:cubicBezTo>
                            <a:pt x="18750" y="5516"/>
                            <a:pt x="-4782" y="41363"/>
                            <a:pt x="826" y="80623"/>
                          </a:cubicBezTo>
                          <a:close/>
                        </a:path>
                      </a:pathLst>
                    </a:custGeom>
                    <a:solidFill>
                      <a:srgbClr val="E0956C"/>
                    </a:solidFill>
                    <a:ln w="1995" cap="flat">
                      <a:noFill/>
                      <a:prstDash val="solid"/>
                      <a:miter/>
                    </a:ln>
                  </p:spPr>
                  <p:txBody>
                    <a:bodyPr rtlCol="0" anchor="ctr"/>
                    <a:lstStyle/>
                    <a:p>
                      <a:endParaRPr lang="zh-CN" altLang="en-US"/>
                    </a:p>
                  </p:txBody>
                </p:sp>
                <p:sp>
                  <p:nvSpPr>
                    <p:cNvPr id="2152" name="任意多边形 283"/>
                    <p:cNvSpPr/>
                    <p:nvPr/>
                  </p:nvSpPr>
                  <p:spPr>
                    <a:xfrm>
                      <a:off x="4370039" y="3865872"/>
                      <a:ext cx="262454" cy="322675"/>
                    </a:xfrm>
                    <a:custGeom>
                      <a:avLst/>
                      <a:gdLst>
                        <a:gd name="connsiteX0" fmla="*/ 255802 w 262454"/>
                        <a:gd name="connsiteY0" fmla="*/ 179709 h 322675"/>
                        <a:gd name="connsiteX1" fmla="*/ 72815 w 262454"/>
                        <a:gd name="connsiteY1" fmla="*/ 321719 h 322675"/>
                        <a:gd name="connsiteX2" fmla="*/ 4076 w 262454"/>
                        <a:gd name="connsiteY2" fmla="*/ 146456 h 322675"/>
                        <a:gd name="connsiteX3" fmla="*/ 149259 w 262454"/>
                        <a:gd name="connsiteY3" fmla="*/ 913 h 322675"/>
                        <a:gd name="connsiteX4" fmla="*/ 255802 w 262454"/>
                        <a:gd name="connsiteY4" fmla="*/ 179709 h 32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54" h="322675">
                          <a:moveTo>
                            <a:pt x="255802" y="179709"/>
                          </a:moveTo>
                          <a:cubicBezTo>
                            <a:pt x="231411" y="272719"/>
                            <a:pt x="140817" y="330940"/>
                            <a:pt x="72815" y="321719"/>
                          </a:cubicBezTo>
                          <a:cubicBezTo>
                            <a:pt x="4814" y="312477"/>
                            <a:pt x="-8100" y="236093"/>
                            <a:pt x="4076" y="146456"/>
                          </a:cubicBezTo>
                          <a:cubicBezTo>
                            <a:pt x="16271" y="56839"/>
                            <a:pt x="81298" y="-8567"/>
                            <a:pt x="149259" y="913"/>
                          </a:cubicBezTo>
                          <a:cubicBezTo>
                            <a:pt x="242170" y="13867"/>
                            <a:pt x="278735" y="92307"/>
                            <a:pt x="255802" y="179709"/>
                          </a:cubicBezTo>
                          <a:close/>
                        </a:path>
                      </a:pathLst>
                    </a:custGeom>
                    <a:solidFill>
                      <a:srgbClr val="FFC19F"/>
                    </a:solidFill>
                    <a:ln w="1995" cap="flat">
                      <a:noFill/>
                      <a:prstDash val="solid"/>
                      <a:miter/>
                    </a:ln>
                  </p:spPr>
                  <p:txBody>
                    <a:bodyPr rtlCol="0" anchor="ctr"/>
                    <a:lstStyle/>
                    <a:p>
                      <a:endParaRPr lang="zh-CN" altLang="en-US"/>
                    </a:p>
                  </p:txBody>
                </p:sp>
                <p:sp>
                  <p:nvSpPr>
                    <p:cNvPr id="2153" name="任意多边形 284"/>
                    <p:cNvSpPr/>
                    <p:nvPr/>
                  </p:nvSpPr>
                  <p:spPr>
                    <a:xfrm>
                      <a:off x="4412748" y="3985370"/>
                      <a:ext cx="126996" cy="143358"/>
                    </a:xfrm>
                    <a:custGeom>
                      <a:avLst/>
                      <a:gdLst>
                        <a:gd name="connsiteX0" fmla="*/ 126250 w 126996"/>
                        <a:gd name="connsiteY0" fmla="*/ 80210 h 143358"/>
                        <a:gd name="connsiteX1" fmla="*/ 53838 w 126996"/>
                        <a:gd name="connsiteY1" fmla="*/ 142842 h 143358"/>
                        <a:gd name="connsiteX2" fmla="*/ 747 w 126996"/>
                        <a:gd name="connsiteY2" fmla="*/ 63145 h 143358"/>
                        <a:gd name="connsiteX3" fmla="*/ 73159 w 126996"/>
                        <a:gd name="connsiteY3" fmla="*/ 513 h 143358"/>
                        <a:gd name="connsiteX4" fmla="*/ 126250 w 126996"/>
                        <a:gd name="connsiteY4" fmla="*/ 80210 h 14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6" h="143358">
                          <a:moveTo>
                            <a:pt x="126250" y="80210"/>
                          </a:moveTo>
                          <a:cubicBezTo>
                            <a:pt x="120901" y="119529"/>
                            <a:pt x="88487" y="147552"/>
                            <a:pt x="53838" y="142842"/>
                          </a:cubicBezTo>
                          <a:cubicBezTo>
                            <a:pt x="19189" y="138112"/>
                            <a:pt x="-4583" y="102445"/>
                            <a:pt x="747" y="63145"/>
                          </a:cubicBezTo>
                          <a:cubicBezTo>
                            <a:pt x="6096" y="23845"/>
                            <a:pt x="38509" y="-4178"/>
                            <a:pt x="73159" y="513"/>
                          </a:cubicBezTo>
                          <a:cubicBezTo>
                            <a:pt x="107808" y="5243"/>
                            <a:pt x="131579" y="40910"/>
                            <a:pt x="126250" y="80210"/>
                          </a:cubicBezTo>
                          <a:close/>
                        </a:path>
                      </a:pathLst>
                    </a:custGeom>
                    <a:solidFill>
                      <a:srgbClr val="E0956C"/>
                    </a:solidFill>
                    <a:ln w="1995" cap="flat">
                      <a:noFill/>
                      <a:prstDash val="solid"/>
                      <a:miter/>
                    </a:ln>
                  </p:spPr>
                  <p:txBody>
                    <a:bodyPr rtlCol="0" anchor="ctr"/>
                    <a:lstStyle/>
                    <a:p>
                      <a:endParaRPr lang="zh-CN" altLang="en-US"/>
                    </a:p>
                  </p:txBody>
                </p:sp>
                <p:sp>
                  <p:nvSpPr>
                    <p:cNvPr id="2154" name="任意多边形 285"/>
                    <p:cNvSpPr/>
                    <p:nvPr/>
                  </p:nvSpPr>
                  <p:spPr>
                    <a:xfrm>
                      <a:off x="3550652" y="3383781"/>
                      <a:ext cx="976574" cy="783197"/>
                    </a:xfrm>
                    <a:custGeom>
                      <a:avLst/>
                      <a:gdLst>
                        <a:gd name="connsiteX0" fmla="*/ 976570 w 976574"/>
                        <a:gd name="connsiteY0" fmla="*/ 358140 h 783197"/>
                        <a:gd name="connsiteX1" fmla="*/ 492498 w 976574"/>
                        <a:gd name="connsiteY1" fmla="*/ 783192 h 783197"/>
                        <a:gd name="connsiteX2" fmla="*/ 4 w 976574"/>
                        <a:gd name="connsiteY2" fmla="*/ 361533 h 783197"/>
                        <a:gd name="connsiteX3" fmla="*/ 489784 w 976574"/>
                        <a:gd name="connsiteY3" fmla="*/ 11 h 783197"/>
                        <a:gd name="connsiteX4" fmla="*/ 976570 w 976574"/>
                        <a:gd name="connsiteY4" fmla="*/ 358140 h 78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74" h="783197">
                          <a:moveTo>
                            <a:pt x="976570" y="358140"/>
                          </a:moveTo>
                          <a:cubicBezTo>
                            <a:pt x="977588" y="650144"/>
                            <a:pt x="775760" y="782194"/>
                            <a:pt x="492498" y="783192"/>
                          </a:cubicBezTo>
                          <a:cubicBezTo>
                            <a:pt x="209217" y="784170"/>
                            <a:pt x="1022" y="653557"/>
                            <a:pt x="4" y="361533"/>
                          </a:cubicBezTo>
                          <a:cubicBezTo>
                            <a:pt x="-1014" y="69529"/>
                            <a:pt x="206502" y="989"/>
                            <a:pt x="489784" y="11"/>
                          </a:cubicBezTo>
                          <a:cubicBezTo>
                            <a:pt x="773046" y="-987"/>
                            <a:pt x="975552" y="66136"/>
                            <a:pt x="976570" y="358140"/>
                          </a:cubicBezTo>
                          <a:close/>
                        </a:path>
                      </a:pathLst>
                    </a:custGeom>
                    <a:solidFill>
                      <a:srgbClr val="AF4935"/>
                    </a:solidFill>
                    <a:ln w="1995" cap="flat">
                      <a:noFill/>
                      <a:prstDash val="solid"/>
                      <a:miter/>
                    </a:ln>
                  </p:spPr>
                  <p:txBody>
                    <a:bodyPr rtlCol="0" anchor="ctr"/>
                    <a:lstStyle/>
                    <a:p>
                      <a:endParaRPr lang="zh-CN" altLang="en-US"/>
                    </a:p>
                  </p:txBody>
                </p:sp>
                <p:sp>
                  <p:nvSpPr>
                    <p:cNvPr id="2155" name="任意多边形 286"/>
                    <p:cNvSpPr/>
                    <p:nvPr/>
                  </p:nvSpPr>
                  <p:spPr>
                    <a:xfrm>
                      <a:off x="3601905" y="3493836"/>
                      <a:ext cx="892349" cy="847404"/>
                    </a:xfrm>
                    <a:custGeom>
                      <a:avLst/>
                      <a:gdLst>
                        <a:gd name="connsiteX0" fmla="*/ 892344 w 892349"/>
                        <a:gd name="connsiteY0" fmla="*/ 349717 h 847404"/>
                        <a:gd name="connsiteX1" fmla="*/ 450386 w 892349"/>
                        <a:gd name="connsiteY1" fmla="*/ 847401 h 847404"/>
                        <a:gd name="connsiteX2" fmla="*/ 6 w 892349"/>
                        <a:gd name="connsiteY2" fmla="*/ 352831 h 847404"/>
                        <a:gd name="connsiteX3" fmla="*/ 447452 w 892349"/>
                        <a:gd name="connsiteY3" fmla="*/ 51 h 847404"/>
                        <a:gd name="connsiteX4" fmla="*/ 892344 w 892349"/>
                        <a:gd name="connsiteY4" fmla="*/ 349717 h 847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49" h="847404">
                          <a:moveTo>
                            <a:pt x="892344" y="349717"/>
                          </a:moveTo>
                          <a:cubicBezTo>
                            <a:pt x="893542" y="691918"/>
                            <a:pt x="709238" y="846503"/>
                            <a:pt x="450386" y="847401"/>
                          </a:cubicBezTo>
                          <a:cubicBezTo>
                            <a:pt x="191555" y="848299"/>
                            <a:pt x="1183" y="695032"/>
                            <a:pt x="6" y="352831"/>
                          </a:cubicBezTo>
                          <a:cubicBezTo>
                            <a:pt x="-1192" y="10629"/>
                            <a:pt x="188621" y="949"/>
                            <a:pt x="447452" y="51"/>
                          </a:cubicBezTo>
                          <a:cubicBezTo>
                            <a:pt x="706284" y="-887"/>
                            <a:pt x="891167" y="7515"/>
                            <a:pt x="892344" y="349717"/>
                          </a:cubicBezTo>
                          <a:close/>
                        </a:path>
                      </a:pathLst>
                    </a:custGeom>
                    <a:solidFill>
                      <a:srgbClr val="FFC19F"/>
                    </a:solidFill>
                    <a:ln w="1995" cap="flat">
                      <a:noFill/>
                      <a:prstDash val="solid"/>
                      <a:miter/>
                    </a:ln>
                  </p:spPr>
                  <p:txBody>
                    <a:bodyPr rtlCol="0" anchor="ctr"/>
                    <a:lstStyle/>
                    <a:p>
                      <a:endParaRPr lang="zh-CN" altLang="en-US"/>
                    </a:p>
                  </p:txBody>
                </p:sp>
                <p:sp>
                  <p:nvSpPr>
                    <p:cNvPr id="2156" name="任意多边形 287"/>
                    <p:cNvSpPr/>
                    <p:nvPr/>
                  </p:nvSpPr>
                  <p:spPr>
                    <a:xfrm>
                      <a:off x="4288769" y="4049512"/>
                      <a:ext cx="110794" cy="57783"/>
                    </a:xfrm>
                    <a:custGeom>
                      <a:avLst/>
                      <a:gdLst>
                        <a:gd name="connsiteX0" fmla="*/ 110794 w 110794"/>
                        <a:gd name="connsiteY0" fmla="*/ 28702 h 57783"/>
                        <a:gd name="connsiteX1" fmla="*/ 55487 w 110794"/>
                        <a:gd name="connsiteY1" fmla="*/ 57783 h 57783"/>
                        <a:gd name="connsiteX2" fmla="*/ 0 w 110794"/>
                        <a:gd name="connsiteY2" fmla="*/ 29081 h 57783"/>
                        <a:gd name="connsiteX3" fmla="*/ 55287 w 110794"/>
                        <a:gd name="connsiteY3" fmla="*/ 1 h 57783"/>
                        <a:gd name="connsiteX4" fmla="*/ 110794 w 110794"/>
                        <a:gd name="connsiteY4" fmla="*/ 28702 h 5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4" h="57783">
                          <a:moveTo>
                            <a:pt x="110794" y="28702"/>
                          </a:moveTo>
                          <a:cubicBezTo>
                            <a:pt x="110854" y="44669"/>
                            <a:pt x="86084" y="57683"/>
                            <a:pt x="55487" y="57783"/>
                          </a:cubicBezTo>
                          <a:cubicBezTo>
                            <a:pt x="24909" y="57882"/>
                            <a:pt x="60" y="45029"/>
                            <a:pt x="0" y="29081"/>
                          </a:cubicBezTo>
                          <a:cubicBezTo>
                            <a:pt x="-60" y="13114"/>
                            <a:pt x="24710" y="100"/>
                            <a:pt x="55287" y="1"/>
                          </a:cubicBezTo>
                          <a:cubicBezTo>
                            <a:pt x="85885" y="-99"/>
                            <a:pt x="110734" y="12755"/>
                            <a:pt x="110794" y="28702"/>
                          </a:cubicBezTo>
                          <a:close/>
                        </a:path>
                      </a:pathLst>
                    </a:custGeom>
                    <a:solidFill>
                      <a:srgbClr val="FF8A8A"/>
                    </a:solidFill>
                    <a:ln w="1995" cap="flat">
                      <a:noFill/>
                      <a:prstDash val="solid"/>
                      <a:miter/>
                    </a:ln>
                  </p:spPr>
                  <p:txBody>
                    <a:bodyPr rtlCol="0" anchor="ctr"/>
                    <a:lstStyle/>
                    <a:p>
                      <a:endParaRPr lang="zh-CN" altLang="en-US"/>
                    </a:p>
                  </p:txBody>
                </p:sp>
                <p:sp>
                  <p:nvSpPr>
                    <p:cNvPr id="2157" name="任意多边形 288"/>
                    <p:cNvSpPr/>
                    <p:nvPr/>
                  </p:nvSpPr>
                  <p:spPr>
                    <a:xfrm>
                      <a:off x="3688913" y="4051608"/>
                      <a:ext cx="110814" cy="57783"/>
                    </a:xfrm>
                    <a:custGeom>
                      <a:avLst/>
                      <a:gdLst>
                        <a:gd name="connsiteX0" fmla="*/ 110814 w 110814"/>
                        <a:gd name="connsiteY0" fmla="*/ 28702 h 57783"/>
                        <a:gd name="connsiteX1" fmla="*/ 55507 w 110814"/>
                        <a:gd name="connsiteY1" fmla="*/ 57783 h 57783"/>
                        <a:gd name="connsiteX2" fmla="*/ 0 w 110814"/>
                        <a:gd name="connsiteY2" fmla="*/ 29081 h 57783"/>
                        <a:gd name="connsiteX3" fmla="*/ 55287 w 110814"/>
                        <a:gd name="connsiteY3" fmla="*/ 1 h 57783"/>
                        <a:gd name="connsiteX4" fmla="*/ 110814 w 110814"/>
                        <a:gd name="connsiteY4" fmla="*/ 28702 h 5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14" h="57783">
                          <a:moveTo>
                            <a:pt x="110814" y="28702"/>
                          </a:moveTo>
                          <a:cubicBezTo>
                            <a:pt x="110874" y="44650"/>
                            <a:pt x="86104" y="57683"/>
                            <a:pt x="55507" y="57783"/>
                          </a:cubicBezTo>
                          <a:cubicBezTo>
                            <a:pt x="24909" y="57882"/>
                            <a:pt x="60" y="45049"/>
                            <a:pt x="0" y="29081"/>
                          </a:cubicBezTo>
                          <a:cubicBezTo>
                            <a:pt x="-60" y="13134"/>
                            <a:pt x="24710" y="100"/>
                            <a:pt x="55287" y="1"/>
                          </a:cubicBezTo>
                          <a:cubicBezTo>
                            <a:pt x="85905" y="-99"/>
                            <a:pt x="110754" y="12755"/>
                            <a:pt x="110814" y="28702"/>
                          </a:cubicBezTo>
                          <a:close/>
                        </a:path>
                      </a:pathLst>
                    </a:custGeom>
                    <a:solidFill>
                      <a:srgbClr val="FF8A8A"/>
                    </a:solidFill>
                    <a:ln w="1995" cap="flat">
                      <a:noFill/>
                      <a:prstDash val="solid"/>
                      <a:miter/>
                    </a:ln>
                  </p:spPr>
                  <p:txBody>
                    <a:bodyPr rtlCol="0" anchor="ctr"/>
                    <a:lstStyle/>
                    <a:p>
                      <a:endParaRPr lang="zh-CN" altLang="en-US"/>
                    </a:p>
                  </p:txBody>
                </p:sp>
                <p:grpSp>
                  <p:nvGrpSpPr>
                    <p:cNvPr id="2158" name="组合 2157"/>
                    <p:cNvGrpSpPr/>
                    <p:nvPr/>
                  </p:nvGrpSpPr>
                  <p:grpSpPr>
                    <a:xfrm>
                      <a:off x="4145519" y="3845272"/>
                      <a:ext cx="221847" cy="196635"/>
                      <a:chOff x="4145519" y="3845272"/>
                      <a:chExt cx="221847" cy="196635"/>
                    </a:xfrm>
                  </p:grpSpPr>
                  <p:sp>
                    <p:nvSpPr>
                      <p:cNvPr id="2173" name="任意多边形 290"/>
                      <p:cNvSpPr/>
                      <p:nvPr/>
                    </p:nvSpPr>
                    <p:spPr>
                      <a:xfrm>
                        <a:off x="4145519" y="3853504"/>
                        <a:ext cx="217494" cy="188403"/>
                      </a:xfrm>
                      <a:custGeom>
                        <a:avLst/>
                        <a:gdLst>
                          <a:gd name="connsiteX0" fmla="*/ 21519 w 217494"/>
                          <a:gd name="connsiteY0" fmla="*/ 49149 h 188403"/>
                          <a:gd name="connsiteX1" fmla="*/ 22776 w 217494"/>
                          <a:gd name="connsiteY1" fmla="*/ 164973 h 188403"/>
                          <a:gd name="connsiteX2" fmla="*/ 199595 w 217494"/>
                          <a:gd name="connsiteY2" fmla="*/ 158705 h 188403"/>
                          <a:gd name="connsiteX3" fmla="*/ 158319 w 217494"/>
                          <a:gd name="connsiteY3" fmla="*/ 12684 h 188403"/>
                          <a:gd name="connsiteX4" fmla="*/ 21519 w 217494"/>
                          <a:gd name="connsiteY4" fmla="*/ 49149 h 18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94" h="188403">
                            <a:moveTo>
                              <a:pt x="21519" y="49149"/>
                            </a:moveTo>
                            <a:cubicBezTo>
                              <a:pt x="-9558" y="95395"/>
                              <a:pt x="-5067" y="145991"/>
                              <a:pt x="22776" y="164973"/>
                            </a:cubicBezTo>
                            <a:cubicBezTo>
                              <a:pt x="64730" y="193574"/>
                              <a:pt x="163329" y="200939"/>
                              <a:pt x="199595" y="158705"/>
                            </a:cubicBezTo>
                            <a:cubicBezTo>
                              <a:pt x="234723" y="117789"/>
                              <a:pt x="216680" y="43980"/>
                              <a:pt x="158319" y="12684"/>
                            </a:cubicBezTo>
                            <a:cubicBezTo>
                              <a:pt x="107184" y="-14681"/>
                              <a:pt x="51577" y="4400"/>
                              <a:pt x="21519" y="49149"/>
                            </a:cubicBezTo>
                            <a:close/>
                          </a:path>
                        </a:pathLst>
                      </a:custGeom>
                      <a:solidFill>
                        <a:srgbClr val="F9FEFF"/>
                      </a:solidFill>
                      <a:ln w="1995" cap="flat">
                        <a:noFill/>
                        <a:prstDash val="solid"/>
                        <a:miter/>
                      </a:ln>
                    </p:spPr>
                    <p:txBody>
                      <a:bodyPr rtlCol="0" anchor="ctr"/>
                      <a:lstStyle/>
                      <a:p>
                        <a:endParaRPr lang="zh-CN" altLang="en-US"/>
                      </a:p>
                    </p:txBody>
                  </p:sp>
                  <p:sp>
                    <p:nvSpPr>
                      <p:cNvPr id="2174" name="任意多边形 291"/>
                      <p:cNvSpPr/>
                      <p:nvPr/>
                    </p:nvSpPr>
                    <p:spPr>
                      <a:xfrm>
                        <a:off x="4165999" y="3845272"/>
                        <a:ext cx="201367" cy="169152"/>
                      </a:xfrm>
                      <a:custGeom>
                        <a:avLst/>
                        <a:gdLst>
                          <a:gd name="connsiteX0" fmla="*/ 184344 w 201367"/>
                          <a:gd name="connsiteY0" fmla="*/ 42851 h 169152"/>
                          <a:gd name="connsiteX1" fmla="*/ 0 w 201367"/>
                          <a:gd name="connsiteY1" fmla="*/ 58958 h 169152"/>
                          <a:gd name="connsiteX2" fmla="*/ 136461 w 201367"/>
                          <a:gd name="connsiteY2" fmla="*/ 23510 h 169152"/>
                          <a:gd name="connsiteX3" fmla="*/ 192487 w 201367"/>
                          <a:gd name="connsiteY3" fmla="*/ 98796 h 169152"/>
                          <a:gd name="connsiteX4" fmla="*/ 177098 w 201367"/>
                          <a:gd name="connsiteY4" fmla="*/ 169153 h 169152"/>
                          <a:gd name="connsiteX5" fmla="*/ 184344 w 201367"/>
                          <a:gd name="connsiteY5" fmla="*/ 42851 h 1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67" h="169152">
                            <a:moveTo>
                              <a:pt x="184344" y="42851"/>
                            </a:moveTo>
                            <a:cubicBezTo>
                              <a:pt x="138357" y="-27965"/>
                              <a:pt x="29959" y="-2836"/>
                              <a:pt x="0" y="58958"/>
                            </a:cubicBezTo>
                            <a:cubicBezTo>
                              <a:pt x="31056" y="12732"/>
                              <a:pt x="89198" y="-1798"/>
                              <a:pt x="136461" y="23510"/>
                            </a:cubicBezTo>
                            <a:cubicBezTo>
                              <a:pt x="165662" y="39158"/>
                              <a:pt x="186599" y="67321"/>
                              <a:pt x="192487" y="98796"/>
                            </a:cubicBezTo>
                            <a:cubicBezTo>
                              <a:pt x="197177" y="123905"/>
                              <a:pt x="191689" y="152167"/>
                              <a:pt x="177098" y="169153"/>
                            </a:cubicBezTo>
                            <a:cubicBezTo>
                              <a:pt x="193984" y="158015"/>
                              <a:pt x="218155" y="94944"/>
                              <a:pt x="184344" y="42851"/>
                            </a:cubicBezTo>
                            <a:close/>
                          </a:path>
                        </a:pathLst>
                      </a:custGeom>
                      <a:solidFill>
                        <a:srgbClr val="994939"/>
                      </a:solidFill>
                      <a:ln w="1995" cap="flat">
                        <a:noFill/>
                        <a:prstDash val="solid"/>
                        <a:miter/>
                      </a:ln>
                    </p:spPr>
                    <p:txBody>
                      <a:bodyPr rtlCol="0" anchor="ctr"/>
                      <a:lstStyle/>
                      <a:p>
                        <a:endParaRPr lang="zh-CN" altLang="en-US"/>
                      </a:p>
                    </p:txBody>
                  </p:sp>
                  <p:sp>
                    <p:nvSpPr>
                      <p:cNvPr id="2175" name="任意多边形 292"/>
                      <p:cNvSpPr/>
                      <p:nvPr/>
                    </p:nvSpPr>
                    <p:spPr>
                      <a:xfrm>
                        <a:off x="4174626" y="3893784"/>
                        <a:ext cx="124416" cy="124411"/>
                      </a:xfrm>
                      <a:custGeom>
                        <a:avLst/>
                        <a:gdLst>
                          <a:gd name="connsiteX0" fmla="*/ 4347 w 124416"/>
                          <a:gd name="connsiteY0" fmla="*/ 39407 h 124411"/>
                          <a:gd name="connsiteX1" fmla="*/ 39415 w 124416"/>
                          <a:gd name="connsiteY1" fmla="*/ 120062 h 124411"/>
                          <a:gd name="connsiteX2" fmla="*/ 120070 w 124416"/>
                          <a:gd name="connsiteY2" fmla="*/ 84994 h 124411"/>
                          <a:gd name="connsiteX3" fmla="*/ 85002 w 124416"/>
                          <a:gd name="connsiteY3" fmla="*/ 4338 h 124411"/>
                          <a:gd name="connsiteX4" fmla="*/ 4347 w 124416"/>
                          <a:gd name="connsiteY4" fmla="*/ 39407 h 12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16" h="124411">
                            <a:moveTo>
                              <a:pt x="4347" y="39407"/>
                            </a:moveTo>
                            <a:cubicBezTo>
                              <a:pt x="-8248" y="71361"/>
                              <a:pt x="7460" y="107468"/>
                              <a:pt x="39415" y="120062"/>
                            </a:cubicBezTo>
                            <a:cubicBezTo>
                              <a:pt x="71370" y="132656"/>
                              <a:pt x="107476" y="116968"/>
                              <a:pt x="120070" y="84994"/>
                            </a:cubicBezTo>
                            <a:cubicBezTo>
                              <a:pt x="132664" y="53039"/>
                              <a:pt x="116957" y="16933"/>
                              <a:pt x="85002" y="4338"/>
                            </a:cubicBezTo>
                            <a:cubicBezTo>
                              <a:pt x="53047" y="-8236"/>
                              <a:pt x="16941" y="7452"/>
                              <a:pt x="4347" y="39407"/>
                            </a:cubicBezTo>
                            <a:close/>
                          </a:path>
                        </a:pathLst>
                      </a:custGeom>
                      <a:solidFill>
                        <a:srgbClr val="631B0A"/>
                      </a:solidFill>
                      <a:ln w="1995" cap="flat">
                        <a:noFill/>
                        <a:prstDash val="solid"/>
                        <a:miter/>
                      </a:ln>
                    </p:spPr>
                    <p:txBody>
                      <a:bodyPr rtlCol="0" anchor="ctr"/>
                      <a:lstStyle/>
                      <a:p>
                        <a:endParaRPr lang="zh-CN" altLang="en-US"/>
                      </a:p>
                    </p:txBody>
                  </p:sp>
                  <p:sp>
                    <p:nvSpPr>
                      <p:cNvPr id="2176" name="任意多边形 293"/>
                      <p:cNvSpPr/>
                      <p:nvPr/>
                    </p:nvSpPr>
                    <p:spPr>
                      <a:xfrm>
                        <a:off x="4182777" y="3916726"/>
                        <a:ext cx="34526" cy="34515"/>
                      </a:xfrm>
                      <a:custGeom>
                        <a:avLst/>
                        <a:gdLst>
                          <a:gd name="connsiteX0" fmla="*/ 1206 w 34526"/>
                          <a:gd name="connsiteY0" fmla="*/ 10935 h 34515"/>
                          <a:gd name="connsiteX1" fmla="*/ 10946 w 34526"/>
                          <a:gd name="connsiteY1" fmla="*/ 33310 h 34515"/>
                          <a:gd name="connsiteX2" fmla="*/ 33320 w 34526"/>
                          <a:gd name="connsiteY2" fmla="*/ 23570 h 34515"/>
                          <a:gd name="connsiteX3" fmla="*/ 23600 w 34526"/>
                          <a:gd name="connsiteY3" fmla="*/ 1195 h 34515"/>
                          <a:gd name="connsiteX4" fmla="*/ 1206 w 34526"/>
                          <a:gd name="connsiteY4" fmla="*/ 10935 h 3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6" h="34515">
                            <a:moveTo>
                              <a:pt x="1206" y="10935"/>
                            </a:moveTo>
                            <a:cubicBezTo>
                              <a:pt x="-2287" y="19797"/>
                              <a:pt x="2064" y="29817"/>
                              <a:pt x="10946" y="33310"/>
                            </a:cubicBezTo>
                            <a:cubicBezTo>
                              <a:pt x="19808" y="36803"/>
                              <a:pt x="29827" y="32451"/>
                              <a:pt x="33320" y="23570"/>
                            </a:cubicBezTo>
                            <a:cubicBezTo>
                              <a:pt x="36813" y="14708"/>
                              <a:pt x="32462" y="4688"/>
                              <a:pt x="23600" y="1195"/>
                            </a:cubicBezTo>
                            <a:cubicBezTo>
                              <a:pt x="14718" y="-2278"/>
                              <a:pt x="4719" y="2074"/>
                              <a:pt x="1206" y="10935"/>
                            </a:cubicBezTo>
                            <a:close/>
                          </a:path>
                        </a:pathLst>
                      </a:custGeom>
                      <a:solidFill>
                        <a:srgbClr val="FEFFFE"/>
                      </a:solidFill>
                      <a:ln w="1995" cap="flat">
                        <a:noFill/>
                        <a:prstDash val="solid"/>
                        <a:miter/>
                      </a:ln>
                    </p:spPr>
                    <p:txBody>
                      <a:bodyPr rtlCol="0" anchor="ctr"/>
                      <a:lstStyle/>
                      <a:p>
                        <a:endParaRPr lang="zh-CN" altLang="en-US"/>
                      </a:p>
                    </p:txBody>
                  </p:sp>
                </p:grpSp>
                <p:grpSp>
                  <p:nvGrpSpPr>
                    <p:cNvPr id="2159" name="组合 2158"/>
                    <p:cNvGrpSpPr/>
                    <p:nvPr/>
                  </p:nvGrpSpPr>
                  <p:grpSpPr>
                    <a:xfrm>
                      <a:off x="3743867" y="3846755"/>
                      <a:ext cx="221982" cy="196574"/>
                      <a:chOff x="3743867" y="3846755"/>
                      <a:chExt cx="221982" cy="196574"/>
                    </a:xfrm>
                  </p:grpSpPr>
                  <p:sp>
                    <p:nvSpPr>
                      <p:cNvPr id="2169" name="任意多边形 295"/>
                      <p:cNvSpPr/>
                      <p:nvPr/>
                    </p:nvSpPr>
                    <p:spPr>
                      <a:xfrm>
                        <a:off x="3748312" y="3854887"/>
                        <a:ext cx="217536" cy="188443"/>
                      </a:xfrm>
                      <a:custGeom>
                        <a:avLst/>
                        <a:gdLst>
                          <a:gd name="connsiteX0" fmla="*/ 195561 w 217536"/>
                          <a:gd name="connsiteY0" fmla="*/ 48544 h 188443"/>
                          <a:gd name="connsiteX1" fmla="*/ 195122 w 217536"/>
                          <a:gd name="connsiteY1" fmla="*/ 164368 h 188443"/>
                          <a:gd name="connsiteX2" fmla="*/ 18263 w 217536"/>
                          <a:gd name="connsiteY2" fmla="*/ 159338 h 188443"/>
                          <a:gd name="connsiteX3" fmla="*/ 58521 w 217536"/>
                          <a:gd name="connsiteY3" fmla="*/ 13037 h 188443"/>
                          <a:gd name="connsiteX4" fmla="*/ 195561 w 217536"/>
                          <a:gd name="connsiteY4" fmla="*/ 48544 h 188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36" h="188443">
                            <a:moveTo>
                              <a:pt x="195561" y="48544"/>
                            </a:moveTo>
                            <a:cubicBezTo>
                              <a:pt x="226957" y="94570"/>
                              <a:pt x="222825" y="145187"/>
                              <a:pt x="195122" y="164368"/>
                            </a:cubicBezTo>
                            <a:cubicBezTo>
                              <a:pt x="153367" y="193269"/>
                              <a:pt x="54828" y="201312"/>
                              <a:pt x="18263" y="159338"/>
                            </a:cubicBezTo>
                            <a:cubicBezTo>
                              <a:pt x="-17165" y="118681"/>
                              <a:pt x="379" y="44732"/>
                              <a:pt x="58521" y="13037"/>
                            </a:cubicBezTo>
                            <a:cubicBezTo>
                              <a:pt x="109457" y="-14707"/>
                              <a:pt x="165183" y="4015"/>
                              <a:pt x="195561" y="48544"/>
                            </a:cubicBezTo>
                            <a:close/>
                          </a:path>
                        </a:pathLst>
                      </a:custGeom>
                      <a:solidFill>
                        <a:srgbClr val="F9FEFF"/>
                      </a:solidFill>
                      <a:ln w="1995" cap="flat">
                        <a:noFill/>
                        <a:prstDash val="solid"/>
                        <a:miter/>
                      </a:ln>
                    </p:spPr>
                    <p:txBody>
                      <a:bodyPr rtlCol="0" anchor="ctr"/>
                      <a:lstStyle/>
                      <a:p>
                        <a:endParaRPr lang="zh-CN" altLang="en-US"/>
                      </a:p>
                    </p:txBody>
                  </p:sp>
                  <p:sp>
                    <p:nvSpPr>
                      <p:cNvPr id="2170" name="任意多边形 296"/>
                      <p:cNvSpPr/>
                      <p:nvPr/>
                    </p:nvSpPr>
                    <p:spPr>
                      <a:xfrm>
                        <a:off x="3743867" y="3846755"/>
                        <a:ext cx="201064" cy="169665"/>
                      </a:xfrm>
                      <a:custGeom>
                        <a:avLst/>
                        <a:gdLst>
                          <a:gd name="connsiteX0" fmla="*/ 16621 w 201064"/>
                          <a:gd name="connsiteY0" fmla="*/ 43423 h 169665"/>
                          <a:gd name="connsiteX1" fmla="*/ 201064 w 201064"/>
                          <a:gd name="connsiteY1" fmla="*/ 58233 h 169665"/>
                          <a:gd name="connsiteX2" fmla="*/ 64363 w 201064"/>
                          <a:gd name="connsiteY2" fmla="*/ 23723 h 169665"/>
                          <a:gd name="connsiteX3" fmla="*/ 8856 w 201064"/>
                          <a:gd name="connsiteY3" fmla="*/ 99409 h 169665"/>
                          <a:gd name="connsiteX4" fmla="*/ 24724 w 201064"/>
                          <a:gd name="connsiteY4" fmla="*/ 169665 h 169665"/>
                          <a:gd name="connsiteX5" fmla="*/ 16621 w 201064"/>
                          <a:gd name="connsiteY5" fmla="*/ 43423 h 1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64" h="169665">
                            <a:moveTo>
                              <a:pt x="16621" y="43423"/>
                            </a:moveTo>
                            <a:cubicBezTo>
                              <a:pt x="62108" y="-27712"/>
                              <a:pt x="170686" y="-3342"/>
                              <a:pt x="201064" y="58233"/>
                            </a:cubicBezTo>
                            <a:cubicBezTo>
                              <a:pt x="169688" y="12227"/>
                              <a:pt x="111447" y="-1904"/>
                              <a:pt x="64363" y="23723"/>
                            </a:cubicBezTo>
                            <a:cubicBezTo>
                              <a:pt x="35283" y="39591"/>
                              <a:pt x="14525" y="67873"/>
                              <a:pt x="8856" y="99409"/>
                            </a:cubicBezTo>
                            <a:cubicBezTo>
                              <a:pt x="4346" y="124557"/>
                              <a:pt x="10014" y="152780"/>
                              <a:pt x="24724" y="169665"/>
                            </a:cubicBezTo>
                            <a:cubicBezTo>
                              <a:pt x="7779" y="158648"/>
                              <a:pt x="-16831" y="95736"/>
                              <a:pt x="16621" y="43423"/>
                            </a:cubicBezTo>
                            <a:close/>
                          </a:path>
                        </a:pathLst>
                      </a:custGeom>
                      <a:solidFill>
                        <a:srgbClr val="994939"/>
                      </a:solidFill>
                      <a:ln w="1995" cap="flat">
                        <a:noFill/>
                        <a:prstDash val="solid"/>
                        <a:miter/>
                      </a:ln>
                    </p:spPr>
                    <p:txBody>
                      <a:bodyPr rtlCol="0" anchor="ctr"/>
                      <a:lstStyle/>
                      <a:p>
                        <a:endParaRPr lang="zh-CN" altLang="en-US"/>
                      </a:p>
                    </p:txBody>
                  </p:sp>
                  <p:sp>
                    <p:nvSpPr>
                      <p:cNvPr id="2171" name="任意多边形 297"/>
                      <p:cNvSpPr/>
                      <p:nvPr/>
                    </p:nvSpPr>
                    <p:spPr>
                      <a:xfrm>
                        <a:off x="3812246" y="3895053"/>
                        <a:ext cx="124416" cy="124419"/>
                      </a:xfrm>
                      <a:custGeom>
                        <a:avLst/>
                        <a:gdLst>
                          <a:gd name="connsiteX0" fmla="*/ 4346 w 124416"/>
                          <a:gd name="connsiteY0" fmla="*/ 39415 h 124419"/>
                          <a:gd name="connsiteX1" fmla="*/ 39415 w 124416"/>
                          <a:gd name="connsiteY1" fmla="*/ 120070 h 124419"/>
                          <a:gd name="connsiteX2" fmla="*/ 120070 w 124416"/>
                          <a:gd name="connsiteY2" fmla="*/ 85002 h 124419"/>
                          <a:gd name="connsiteX3" fmla="*/ 85002 w 124416"/>
                          <a:gd name="connsiteY3" fmla="*/ 4347 h 124419"/>
                          <a:gd name="connsiteX4" fmla="*/ 4346 w 124416"/>
                          <a:gd name="connsiteY4" fmla="*/ 39415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16" h="124419">
                            <a:moveTo>
                              <a:pt x="4346" y="39415"/>
                            </a:moveTo>
                            <a:cubicBezTo>
                              <a:pt x="-8248" y="71370"/>
                              <a:pt x="7460" y="107476"/>
                              <a:pt x="39415" y="120070"/>
                            </a:cubicBezTo>
                            <a:cubicBezTo>
                              <a:pt x="71370" y="132664"/>
                              <a:pt x="107476" y="116977"/>
                              <a:pt x="120070" y="85002"/>
                            </a:cubicBezTo>
                            <a:cubicBezTo>
                              <a:pt x="132665" y="53047"/>
                              <a:pt x="116957" y="16941"/>
                              <a:pt x="85002" y="4347"/>
                            </a:cubicBezTo>
                            <a:cubicBezTo>
                              <a:pt x="53047" y="-8248"/>
                              <a:pt x="16941" y="7460"/>
                              <a:pt x="4346" y="39415"/>
                            </a:cubicBezTo>
                            <a:close/>
                          </a:path>
                        </a:pathLst>
                      </a:custGeom>
                      <a:solidFill>
                        <a:srgbClr val="631B0A"/>
                      </a:solidFill>
                      <a:ln w="1995" cap="flat">
                        <a:noFill/>
                        <a:prstDash val="solid"/>
                        <a:miter/>
                      </a:ln>
                    </p:spPr>
                    <p:txBody>
                      <a:bodyPr rtlCol="0" anchor="ctr"/>
                      <a:lstStyle/>
                      <a:p>
                        <a:endParaRPr lang="zh-CN" altLang="en-US"/>
                      </a:p>
                    </p:txBody>
                  </p:sp>
                  <p:sp>
                    <p:nvSpPr>
                      <p:cNvPr id="2172" name="任意多边形 298"/>
                      <p:cNvSpPr/>
                      <p:nvPr/>
                    </p:nvSpPr>
                    <p:spPr>
                      <a:xfrm>
                        <a:off x="3820396" y="3917984"/>
                        <a:ext cx="34506" cy="34515"/>
                      </a:xfrm>
                      <a:custGeom>
                        <a:avLst/>
                        <a:gdLst>
                          <a:gd name="connsiteX0" fmla="*/ 1206 w 34506"/>
                          <a:gd name="connsiteY0" fmla="*/ 10935 h 34515"/>
                          <a:gd name="connsiteX1" fmla="*/ 10926 w 34506"/>
                          <a:gd name="connsiteY1" fmla="*/ 33310 h 34515"/>
                          <a:gd name="connsiteX2" fmla="*/ 33301 w 34506"/>
                          <a:gd name="connsiteY2" fmla="*/ 23570 h 34515"/>
                          <a:gd name="connsiteX3" fmla="*/ 23561 w 34506"/>
                          <a:gd name="connsiteY3" fmla="*/ 1195 h 34515"/>
                          <a:gd name="connsiteX4" fmla="*/ 1206 w 34506"/>
                          <a:gd name="connsiteY4" fmla="*/ 10935 h 3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6" h="34515">
                            <a:moveTo>
                              <a:pt x="1206" y="10935"/>
                            </a:moveTo>
                            <a:cubicBezTo>
                              <a:pt x="-2287" y="19797"/>
                              <a:pt x="2064" y="29817"/>
                              <a:pt x="10926" y="33310"/>
                            </a:cubicBezTo>
                            <a:cubicBezTo>
                              <a:pt x="19788" y="36803"/>
                              <a:pt x="29808" y="32451"/>
                              <a:pt x="33301" y="23570"/>
                            </a:cubicBezTo>
                            <a:cubicBezTo>
                              <a:pt x="36794" y="14708"/>
                              <a:pt x="32442" y="4688"/>
                              <a:pt x="23561" y="1195"/>
                            </a:cubicBezTo>
                            <a:cubicBezTo>
                              <a:pt x="14719" y="-2278"/>
                              <a:pt x="4699" y="2074"/>
                              <a:pt x="1206" y="10935"/>
                            </a:cubicBezTo>
                            <a:close/>
                          </a:path>
                        </a:pathLst>
                      </a:custGeom>
                      <a:solidFill>
                        <a:srgbClr val="FEFFFE"/>
                      </a:solidFill>
                      <a:ln w="1995" cap="flat">
                        <a:noFill/>
                        <a:prstDash val="solid"/>
                        <a:miter/>
                      </a:ln>
                    </p:spPr>
                    <p:txBody>
                      <a:bodyPr rtlCol="0" anchor="ctr"/>
                      <a:lstStyle/>
                      <a:p>
                        <a:endParaRPr lang="zh-CN" altLang="en-US"/>
                      </a:p>
                    </p:txBody>
                  </p:sp>
                </p:grpSp>
                <p:sp>
                  <p:nvSpPr>
                    <p:cNvPr id="2160" name="任意多边形 299"/>
                    <p:cNvSpPr/>
                    <p:nvPr/>
                  </p:nvSpPr>
                  <p:spPr>
                    <a:xfrm>
                      <a:off x="3902946" y="4087697"/>
                      <a:ext cx="306016" cy="157955"/>
                    </a:xfrm>
                    <a:custGeom>
                      <a:avLst/>
                      <a:gdLst>
                        <a:gd name="connsiteX0" fmla="*/ 304788 w 306016"/>
                        <a:gd name="connsiteY0" fmla="*/ 25466 h 157955"/>
                        <a:gd name="connsiteX1" fmla="*/ 165692 w 306016"/>
                        <a:gd name="connsiteY1" fmla="*/ 597 h 157955"/>
                        <a:gd name="connsiteX2" fmla="*/ 140304 w 306016"/>
                        <a:gd name="connsiteY2" fmla="*/ 597 h 157955"/>
                        <a:gd name="connsiteX3" fmla="*/ 1228 w 306016"/>
                        <a:gd name="connsiteY3" fmla="*/ 25466 h 157955"/>
                        <a:gd name="connsiteX4" fmla="*/ 152280 w 306016"/>
                        <a:gd name="connsiteY4" fmla="*/ 157956 h 157955"/>
                        <a:gd name="connsiteX5" fmla="*/ 153737 w 306016"/>
                        <a:gd name="connsiteY5" fmla="*/ 157956 h 157955"/>
                        <a:gd name="connsiteX6" fmla="*/ 304788 w 306016"/>
                        <a:gd name="connsiteY6" fmla="*/ 25466 h 15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16" h="157955">
                          <a:moveTo>
                            <a:pt x="304788" y="25466"/>
                          </a:moveTo>
                          <a:cubicBezTo>
                            <a:pt x="298501" y="-7347"/>
                            <a:pt x="248064" y="1156"/>
                            <a:pt x="165692" y="597"/>
                          </a:cubicBezTo>
                          <a:cubicBezTo>
                            <a:pt x="161381" y="577"/>
                            <a:pt x="144635" y="577"/>
                            <a:pt x="140304" y="597"/>
                          </a:cubicBezTo>
                          <a:cubicBezTo>
                            <a:pt x="57932" y="1156"/>
                            <a:pt x="7515" y="-7347"/>
                            <a:pt x="1228" y="25466"/>
                          </a:cubicBezTo>
                          <a:cubicBezTo>
                            <a:pt x="-10887" y="88657"/>
                            <a:pt x="68630" y="157696"/>
                            <a:pt x="152280" y="157956"/>
                          </a:cubicBezTo>
                          <a:lnTo>
                            <a:pt x="153737" y="157956"/>
                          </a:lnTo>
                          <a:cubicBezTo>
                            <a:pt x="237386" y="157696"/>
                            <a:pt x="316904" y="88657"/>
                            <a:pt x="304788" y="25466"/>
                          </a:cubicBezTo>
                          <a:close/>
                        </a:path>
                      </a:pathLst>
                    </a:custGeom>
                    <a:solidFill>
                      <a:srgbClr val="701608"/>
                    </a:solidFill>
                    <a:ln w="1995" cap="flat">
                      <a:noFill/>
                      <a:prstDash val="solid"/>
                      <a:miter/>
                    </a:ln>
                  </p:spPr>
                  <p:txBody>
                    <a:bodyPr rtlCol="0" anchor="ctr"/>
                    <a:lstStyle/>
                    <a:p>
                      <a:endParaRPr lang="zh-CN" altLang="en-US"/>
                    </a:p>
                  </p:txBody>
                </p:sp>
                <p:sp>
                  <p:nvSpPr>
                    <p:cNvPr id="2161" name="任意多边形 300"/>
                    <p:cNvSpPr/>
                    <p:nvPr/>
                  </p:nvSpPr>
                  <p:spPr>
                    <a:xfrm>
                      <a:off x="3972175" y="4192501"/>
                      <a:ext cx="167577" cy="54468"/>
                    </a:xfrm>
                    <a:custGeom>
                      <a:avLst/>
                      <a:gdLst>
                        <a:gd name="connsiteX0" fmla="*/ 84488 w 167577"/>
                        <a:gd name="connsiteY0" fmla="*/ 54469 h 54468"/>
                        <a:gd name="connsiteX1" fmla="*/ 83031 w 167577"/>
                        <a:gd name="connsiteY1" fmla="*/ 54469 h 54468"/>
                        <a:gd name="connsiteX2" fmla="*/ 1597 w 167577"/>
                        <a:gd name="connsiteY2" fmla="*/ 32294 h 54468"/>
                        <a:gd name="connsiteX3" fmla="*/ 0 w 167577"/>
                        <a:gd name="connsiteY3" fmla="*/ 31436 h 54468"/>
                        <a:gd name="connsiteX4" fmla="*/ 1357 w 167577"/>
                        <a:gd name="connsiteY4" fmla="*/ 30238 h 54468"/>
                        <a:gd name="connsiteX5" fmla="*/ 83789 w 167577"/>
                        <a:gd name="connsiteY5" fmla="*/ 0 h 54468"/>
                        <a:gd name="connsiteX6" fmla="*/ 166241 w 167577"/>
                        <a:gd name="connsiteY6" fmla="*/ 30238 h 54468"/>
                        <a:gd name="connsiteX7" fmla="*/ 167578 w 167577"/>
                        <a:gd name="connsiteY7" fmla="*/ 31436 h 54468"/>
                        <a:gd name="connsiteX8" fmla="*/ 165981 w 167577"/>
                        <a:gd name="connsiteY8" fmla="*/ 32294 h 54468"/>
                        <a:gd name="connsiteX9" fmla="*/ 84488 w 167577"/>
                        <a:gd name="connsiteY9" fmla="*/ 54469 h 5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77" h="54468">
                          <a:moveTo>
                            <a:pt x="84488" y="54469"/>
                          </a:moveTo>
                          <a:lnTo>
                            <a:pt x="83031" y="54469"/>
                          </a:lnTo>
                          <a:cubicBezTo>
                            <a:pt x="55906" y="54369"/>
                            <a:pt x="27763" y="46684"/>
                            <a:pt x="1597" y="32294"/>
                          </a:cubicBezTo>
                          <a:lnTo>
                            <a:pt x="0" y="31436"/>
                          </a:lnTo>
                          <a:lnTo>
                            <a:pt x="1357" y="30238"/>
                          </a:lnTo>
                          <a:cubicBezTo>
                            <a:pt x="23093" y="10758"/>
                            <a:pt x="52373" y="0"/>
                            <a:pt x="83789" y="0"/>
                          </a:cubicBezTo>
                          <a:cubicBezTo>
                            <a:pt x="115165" y="0"/>
                            <a:pt x="144445" y="10738"/>
                            <a:pt x="166241" y="30238"/>
                          </a:cubicBezTo>
                          <a:lnTo>
                            <a:pt x="167578" y="31436"/>
                          </a:lnTo>
                          <a:lnTo>
                            <a:pt x="165981" y="32294"/>
                          </a:lnTo>
                          <a:cubicBezTo>
                            <a:pt x="139755" y="46665"/>
                            <a:pt x="111572" y="54369"/>
                            <a:pt x="84488" y="54469"/>
                          </a:cubicBezTo>
                          <a:close/>
                        </a:path>
                      </a:pathLst>
                    </a:custGeom>
                    <a:solidFill>
                      <a:srgbClr val="DD6B5B"/>
                    </a:solidFill>
                    <a:ln w="1995" cap="flat">
                      <a:noFill/>
                      <a:prstDash val="solid"/>
                      <a:miter/>
                    </a:ln>
                  </p:spPr>
                  <p:txBody>
                    <a:bodyPr rtlCol="0" anchor="ctr"/>
                    <a:lstStyle/>
                    <a:p>
                      <a:endParaRPr lang="zh-CN" altLang="en-US"/>
                    </a:p>
                  </p:txBody>
                </p:sp>
                <p:sp>
                  <p:nvSpPr>
                    <p:cNvPr id="2162" name="任意多边形 301"/>
                    <p:cNvSpPr/>
                    <p:nvPr/>
                  </p:nvSpPr>
                  <p:spPr>
                    <a:xfrm>
                      <a:off x="3944132" y="4087475"/>
                      <a:ext cx="223643" cy="42972"/>
                    </a:xfrm>
                    <a:custGeom>
                      <a:avLst/>
                      <a:gdLst>
                        <a:gd name="connsiteX0" fmla="*/ 111832 w 223643"/>
                        <a:gd name="connsiteY0" fmla="*/ 42972 h 42972"/>
                        <a:gd name="connsiteX1" fmla="*/ 359 w 223643"/>
                        <a:gd name="connsiteY1" fmla="*/ 1457 h 42972"/>
                        <a:gd name="connsiteX2" fmla="*/ 0 w 223643"/>
                        <a:gd name="connsiteY2" fmla="*/ 0 h 42972"/>
                        <a:gd name="connsiteX3" fmla="*/ 223644 w 223643"/>
                        <a:gd name="connsiteY3" fmla="*/ 0 h 42972"/>
                        <a:gd name="connsiteX4" fmla="*/ 223304 w 223643"/>
                        <a:gd name="connsiteY4" fmla="*/ 1457 h 42972"/>
                        <a:gd name="connsiteX5" fmla="*/ 111832 w 223643"/>
                        <a:gd name="connsiteY5" fmla="*/ 42972 h 4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643" h="42972">
                          <a:moveTo>
                            <a:pt x="111832" y="42972"/>
                          </a:moveTo>
                          <a:cubicBezTo>
                            <a:pt x="54269" y="42972"/>
                            <a:pt x="6367" y="25129"/>
                            <a:pt x="359" y="1457"/>
                          </a:cubicBezTo>
                          <a:lnTo>
                            <a:pt x="0" y="0"/>
                          </a:lnTo>
                          <a:lnTo>
                            <a:pt x="223644" y="0"/>
                          </a:lnTo>
                          <a:lnTo>
                            <a:pt x="223304" y="1457"/>
                          </a:lnTo>
                          <a:cubicBezTo>
                            <a:pt x="217256" y="25129"/>
                            <a:pt x="169354" y="42972"/>
                            <a:pt x="111832" y="42972"/>
                          </a:cubicBezTo>
                          <a:close/>
                        </a:path>
                      </a:pathLst>
                    </a:custGeom>
                    <a:solidFill>
                      <a:srgbClr val="FFFFFF"/>
                    </a:solidFill>
                    <a:ln w="1995" cap="flat">
                      <a:noFill/>
                      <a:prstDash val="solid"/>
                      <a:miter/>
                    </a:ln>
                  </p:spPr>
                  <p:txBody>
                    <a:bodyPr rtlCol="0" anchor="ctr"/>
                    <a:lstStyle/>
                    <a:p>
                      <a:endParaRPr lang="zh-CN" altLang="en-US"/>
                    </a:p>
                  </p:txBody>
                </p:sp>
                <p:sp>
                  <p:nvSpPr>
                    <p:cNvPr id="2163" name="任意多边形 302"/>
                    <p:cNvSpPr/>
                    <p:nvPr/>
                  </p:nvSpPr>
                  <p:spPr>
                    <a:xfrm>
                      <a:off x="4016541" y="4018556"/>
                      <a:ext cx="78843" cy="37667"/>
                    </a:xfrm>
                    <a:custGeom>
                      <a:avLst/>
                      <a:gdLst>
                        <a:gd name="connsiteX0" fmla="*/ 74472 w 78843"/>
                        <a:gd name="connsiteY0" fmla="*/ 37444 h 37667"/>
                        <a:gd name="connsiteX1" fmla="*/ 70141 w 78843"/>
                        <a:gd name="connsiteY1" fmla="*/ 33791 h 37667"/>
                        <a:gd name="connsiteX2" fmla="*/ 39343 w 78843"/>
                        <a:gd name="connsiteY2" fmla="*/ 8782 h 37667"/>
                        <a:gd name="connsiteX3" fmla="*/ 8726 w 78843"/>
                        <a:gd name="connsiteY3" fmla="*/ 33891 h 37667"/>
                        <a:gd name="connsiteX4" fmla="*/ 3776 w 78843"/>
                        <a:gd name="connsiteY4" fmla="*/ 37623 h 37667"/>
                        <a:gd name="connsiteX5" fmla="*/ 44 w 78843"/>
                        <a:gd name="connsiteY5" fmla="*/ 32673 h 37667"/>
                        <a:gd name="connsiteX6" fmla="*/ 39304 w 78843"/>
                        <a:gd name="connsiteY6" fmla="*/ 0 h 37667"/>
                        <a:gd name="connsiteX7" fmla="*/ 78783 w 78843"/>
                        <a:gd name="connsiteY7" fmla="*/ 32314 h 37667"/>
                        <a:gd name="connsiteX8" fmla="*/ 75190 w 78843"/>
                        <a:gd name="connsiteY8" fmla="*/ 37384 h 37667"/>
                        <a:gd name="connsiteX9" fmla="*/ 74472 w 78843"/>
                        <a:gd name="connsiteY9" fmla="*/ 37444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43" h="37667">
                          <a:moveTo>
                            <a:pt x="74472" y="37444"/>
                          </a:moveTo>
                          <a:cubicBezTo>
                            <a:pt x="72376" y="37464"/>
                            <a:pt x="70500" y="35947"/>
                            <a:pt x="70141" y="33791"/>
                          </a:cubicBezTo>
                          <a:cubicBezTo>
                            <a:pt x="67566" y="18542"/>
                            <a:pt x="55471" y="8742"/>
                            <a:pt x="39343" y="8782"/>
                          </a:cubicBezTo>
                          <a:cubicBezTo>
                            <a:pt x="23117" y="8842"/>
                            <a:pt x="10822" y="18942"/>
                            <a:pt x="8726" y="33891"/>
                          </a:cubicBezTo>
                          <a:cubicBezTo>
                            <a:pt x="8387" y="36286"/>
                            <a:pt x="6151" y="37963"/>
                            <a:pt x="3776" y="37623"/>
                          </a:cubicBezTo>
                          <a:cubicBezTo>
                            <a:pt x="1381" y="37284"/>
                            <a:pt x="-296" y="35069"/>
                            <a:pt x="44" y="32673"/>
                          </a:cubicBezTo>
                          <a:cubicBezTo>
                            <a:pt x="2718" y="13513"/>
                            <a:pt x="18865" y="80"/>
                            <a:pt x="39304" y="0"/>
                          </a:cubicBezTo>
                          <a:cubicBezTo>
                            <a:pt x="59622" y="-60"/>
                            <a:pt x="75490" y="12914"/>
                            <a:pt x="78783" y="32314"/>
                          </a:cubicBezTo>
                          <a:cubicBezTo>
                            <a:pt x="79182" y="34709"/>
                            <a:pt x="77565" y="36965"/>
                            <a:pt x="75190" y="37384"/>
                          </a:cubicBezTo>
                          <a:lnTo>
                            <a:pt x="74472" y="37444"/>
                          </a:lnTo>
                          <a:close/>
                        </a:path>
                      </a:pathLst>
                    </a:custGeom>
                    <a:solidFill>
                      <a:srgbClr val="C4735B"/>
                    </a:solidFill>
                    <a:ln w="1995" cap="flat">
                      <a:noFill/>
                      <a:prstDash val="solid"/>
                      <a:miter/>
                    </a:ln>
                  </p:spPr>
                  <p:txBody>
                    <a:bodyPr rtlCol="0" anchor="ctr"/>
                    <a:lstStyle/>
                    <a:p>
                      <a:endParaRPr lang="zh-CN" altLang="en-US"/>
                    </a:p>
                  </p:txBody>
                </p:sp>
                <p:sp>
                  <p:nvSpPr>
                    <p:cNvPr id="2164" name="任意多边形 303"/>
                    <p:cNvSpPr/>
                    <p:nvPr/>
                  </p:nvSpPr>
                  <p:spPr>
                    <a:xfrm>
                      <a:off x="3425651" y="3499715"/>
                      <a:ext cx="298577" cy="388308"/>
                    </a:xfrm>
                    <a:custGeom>
                      <a:avLst/>
                      <a:gdLst>
                        <a:gd name="connsiteX0" fmla="*/ 288890 w 298577"/>
                        <a:gd name="connsiteY0" fmla="*/ 0 h 388308"/>
                        <a:gd name="connsiteX1" fmla="*/ 298551 w 298577"/>
                        <a:gd name="connsiteY1" fmla="*/ 235459 h 388308"/>
                        <a:gd name="connsiteX2" fmla="*/ 0 w 298577"/>
                        <a:gd name="connsiteY2" fmla="*/ 334477 h 388308"/>
                        <a:gd name="connsiteX3" fmla="*/ 288890 w 298577"/>
                        <a:gd name="connsiteY3" fmla="*/ 0 h 388308"/>
                      </a:gdLst>
                      <a:ahLst/>
                      <a:cxnLst>
                        <a:cxn ang="0">
                          <a:pos x="connsiteX0" y="connsiteY0"/>
                        </a:cxn>
                        <a:cxn ang="0">
                          <a:pos x="connsiteX1" y="connsiteY1"/>
                        </a:cxn>
                        <a:cxn ang="0">
                          <a:pos x="connsiteX2" y="connsiteY2"/>
                        </a:cxn>
                        <a:cxn ang="0">
                          <a:pos x="connsiteX3" y="connsiteY3"/>
                        </a:cxn>
                      </a:cxnLst>
                      <a:rect l="l" t="t" r="r" b="b"/>
                      <a:pathLst>
                        <a:path w="298577" h="388308">
                          <a:moveTo>
                            <a:pt x="288890" y="0"/>
                          </a:moveTo>
                          <a:cubicBezTo>
                            <a:pt x="293182" y="9540"/>
                            <a:pt x="295976" y="167398"/>
                            <a:pt x="298551" y="235459"/>
                          </a:cubicBezTo>
                          <a:cubicBezTo>
                            <a:pt x="300407" y="284300"/>
                            <a:pt x="204702" y="482196"/>
                            <a:pt x="0" y="334477"/>
                          </a:cubicBezTo>
                          <a:cubicBezTo>
                            <a:pt x="281725" y="338389"/>
                            <a:pt x="3593" y="55048"/>
                            <a:pt x="288890" y="0"/>
                          </a:cubicBezTo>
                          <a:close/>
                        </a:path>
                      </a:pathLst>
                    </a:custGeom>
                    <a:solidFill>
                      <a:srgbClr val="AF4935"/>
                    </a:solidFill>
                    <a:ln w="1995" cap="flat">
                      <a:noFill/>
                      <a:prstDash val="solid"/>
                      <a:miter/>
                    </a:ln>
                  </p:spPr>
                  <p:txBody>
                    <a:bodyPr rtlCol="0" anchor="ctr"/>
                    <a:lstStyle/>
                    <a:p>
                      <a:endParaRPr lang="zh-CN" altLang="en-US"/>
                    </a:p>
                  </p:txBody>
                </p:sp>
                <p:sp>
                  <p:nvSpPr>
                    <p:cNvPr id="2165" name="任意多边形 304"/>
                    <p:cNvSpPr/>
                    <p:nvPr/>
                  </p:nvSpPr>
                  <p:spPr>
                    <a:xfrm>
                      <a:off x="3704943" y="3349182"/>
                      <a:ext cx="858013" cy="707875"/>
                    </a:xfrm>
                    <a:custGeom>
                      <a:avLst/>
                      <a:gdLst>
                        <a:gd name="connsiteX0" fmla="*/ 778488 w 858013"/>
                        <a:gd name="connsiteY0" fmla="*/ 172129 h 707875"/>
                        <a:gd name="connsiteX1" fmla="*/ 818028 w 858013"/>
                        <a:gd name="connsiteY1" fmla="*/ 0 h 707875"/>
                        <a:gd name="connsiteX2" fmla="*/ 26564 w 858013"/>
                        <a:gd name="connsiteY2" fmla="*/ 83649 h 707875"/>
                        <a:gd name="connsiteX3" fmla="*/ 12612 w 858013"/>
                        <a:gd name="connsiteY3" fmla="*/ 182986 h 707875"/>
                        <a:gd name="connsiteX4" fmla="*/ 458881 w 858013"/>
                        <a:gd name="connsiteY4" fmla="*/ 405512 h 707875"/>
                        <a:gd name="connsiteX5" fmla="*/ 306891 w 858013"/>
                        <a:gd name="connsiteY5" fmla="*/ 299728 h 707875"/>
                        <a:gd name="connsiteX6" fmla="*/ 462214 w 858013"/>
                        <a:gd name="connsiteY6" fmla="*/ 353239 h 707875"/>
                        <a:gd name="connsiteX7" fmla="*/ 776093 w 858013"/>
                        <a:gd name="connsiteY7" fmla="*/ 332402 h 707875"/>
                        <a:gd name="connsiteX8" fmla="*/ 766014 w 858013"/>
                        <a:gd name="connsiteY8" fmla="*/ 707875 h 707875"/>
                        <a:gd name="connsiteX9" fmla="*/ 778488 w 858013"/>
                        <a:gd name="connsiteY9" fmla="*/ 172129 h 7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13" h="707875">
                          <a:moveTo>
                            <a:pt x="778488" y="172129"/>
                          </a:moveTo>
                          <a:cubicBezTo>
                            <a:pt x="847607" y="117121"/>
                            <a:pt x="869523" y="66903"/>
                            <a:pt x="818028" y="0"/>
                          </a:cubicBezTo>
                          <a:cubicBezTo>
                            <a:pt x="818507" y="139296"/>
                            <a:pt x="250486" y="-104187"/>
                            <a:pt x="26564" y="83649"/>
                          </a:cubicBezTo>
                          <a:cubicBezTo>
                            <a:pt x="32392" y="84388"/>
                            <a:pt x="-24393" y="141731"/>
                            <a:pt x="12612" y="182986"/>
                          </a:cubicBezTo>
                          <a:cubicBezTo>
                            <a:pt x="41114" y="264440"/>
                            <a:pt x="195199" y="369925"/>
                            <a:pt x="458881" y="405512"/>
                          </a:cubicBezTo>
                          <a:cubicBezTo>
                            <a:pt x="413613" y="379605"/>
                            <a:pt x="338107" y="347131"/>
                            <a:pt x="306891" y="299728"/>
                          </a:cubicBezTo>
                          <a:cubicBezTo>
                            <a:pt x="340582" y="319887"/>
                            <a:pt x="401199" y="343459"/>
                            <a:pt x="462214" y="353239"/>
                          </a:cubicBezTo>
                          <a:cubicBezTo>
                            <a:pt x="550813" y="367450"/>
                            <a:pt x="698452" y="347351"/>
                            <a:pt x="776093" y="332402"/>
                          </a:cubicBezTo>
                          <a:cubicBezTo>
                            <a:pt x="805433" y="465570"/>
                            <a:pt x="779826" y="657917"/>
                            <a:pt x="766014" y="707875"/>
                          </a:cubicBezTo>
                          <a:cubicBezTo>
                            <a:pt x="919042" y="494850"/>
                            <a:pt x="850841" y="194722"/>
                            <a:pt x="778488" y="172129"/>
                          </a:cubicBezTo>
                          <a:close/>
                        </a:path>
                      </a:pathLst>
                    </a:custGeom>
                    <a:solidFill>
                      <a:srgbClr val="AF4935"/>
                    </a:solidFill>
                    <a:ln w="1995" cap="flat">
                      <a:noFill/>
                      <a:prstDash val="solid"/>
                      <a:miter/>
                    </a:ln>
                  </p:spPr>
                  <p:txBody>
                    <a:bodyPr rtlCol="0" anchor="ctr"/>
                    <a:lstStyle/>
                    <a:p>
                      <a:endParaRPr lang="zh-CN" altLang="en-US"/>
                    </a:p>
                  </p:txBody>
                </p:sp>
                <p:sp>
                  <p:nvSpPr>
                    <p:cNvPr id="2166" name="任意多边形 305"/>
                    <p:cNvSpPr/>
                    <p:nvPr/>
                  </p:nvSpPr>
                  <p:spPr>
                    <a:xfrm>
                      <a:off x="4182775" y="3710702"/>
                      <a:ext cx="192588" cy="61836"/>
                    </a:xfrm>
                    <a:custGeom>
                      <a:avLst/>
                      <a:gdLst>
                        <a:gd name="connsiteX0" fmla="*/ 178545 w 192588"/>
                        <a:gd name="connsiteY0" fmla="*/ 61836 h 61836"/>
                        <a:gd name="connsiteX1" fmla="*/ 188984 w 192588"/>
                        <a:gd name="connsiteY1" fmla="*/ 57206 h 61836"/>
                        <a:gd name="connsiteX2" fmla="*/ 187966 w 192588"/>
                        <a:gd name="connsiteY2" fmla="*/ 37446 h 61836"/>
                        <a:gd name="connsiteX3" fmla="*/ 9171 w 192588"/>
                        <a:gd name="connsiteY3" fmla="*/ 11878 h 61836"/>
                        <a:gd name="connsiteX4" fmla="*/ 868 w 192588"/>
                        <a:gd name="connsiteY4" fmla="*/ 29861 h 61836"/>
                        <a:gd name="connsiteX5" fmla="*/ 18851 w 192588"/>
                        <a:gd name="connsiteY5" fmla="*/ 38164 h 61836"/>
                        <a:gd name="connsiteX6" fmla="*/ 169224 w 192588"/>
                        <a:gd name="connsiteY6" fmla="*/ 58243 h 61836"/>
                        <a:gd name="connsiteX7" fmla="*/ 178545 w 192588"/>
                        <a:gd name="connsiteY7" fmla="*/ 61836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88" h="61836">
                          <a:moveTo>
                            <a:pt x="178545" y="61836"/>
                          </a:moveTo>
                          <a:cubicBezTo>
                            <a:pt x="182378" y="61856"/>
                            <a:pt x="186210" y="60299"/>
                            <a:pt x="188984" y="57206"/>
                          </a:cubicBezTo>
                          <a:cubicBezTo>
                            <a:pt x="194173" y="51457"/>
                            <a:pt x="193694" y="42615"/>
                            <a:pt x="187966" y="37446"/>
                          </a:cubicBezTo>
                          <a:cubicBezTo>
                            <a:pt x="146211" y="-177"/>
                            <a:pt x="70965" y="-10876"/>
                            <a:pt x="9171" y="11878"/>
                          </a:cubicBezTo>
                          <a:cubicBezTo>
                            <a:pt x="1906" y="14572"/>
                            <a:pt x="-1807" y="22616"/>
                            <a:pt x="868" y="29861"/>
                          </a:cubicBezTo>
                          <a:cubicBezTo>
                            <a:pt x="3582" y="37126"/>
                            <a:pt x="11686" y="40819"/>
                            <a:pt x="18851" y="38164"/>
                          </a:cubicBezTo>
                          <a:cubicBezTo>
                            <a:pt x="70665" y="19044"/>
                            <a:pt x="135293" y="27726"/>
                            <a:pt x="169224" y="58243"/>
                          </a:cubicBezTo>
                          <a:cubicBezTo>
                            <a:pt x="171879" y="60639"/>
                            <a:pt x="175232" y="61816"/>
                            <a:pt x="178545" y="61836"/>
                          </a:cubicBezTo>
                          <a:close/>
                        </a:path>
                      </a:pathLst>
                    </a:custGeom>
                    <a:solidFill>
                      <a:srgbClr val="72221A"/>
                    </a:solidFill>
                    <a:ln w="1995" cap="flat">
                      <a:noFill/>
                      <a:prstDash val="solid"/>
                      <a:miter/>
                    </a:ln>
                  </p:spPr>
                  <p:txBody>
                    <a:bodyPr rtlCol="0" anchor="ctr"/>
                    <a:lstStyle/>
                    <a:p>
                      <a:endParaRPr lang="zh-CN" altLang="en-US"/>
                    </a:p>
                  </p:txBody>
                </p:sp>
                <p:sp>
                  <p:nvSpPr>
                    <p:cNvPr id="2167" name="任意多边形 306"/>
                    <p:cNvSpPr/>
                    <p:nvPr/>
                  </p:nvSpPr>
                  <p:spPr>
                    <a:xfrm>
                      <a:off x="3734948" y="3710702"/>
                      <a:ext cx="192568" cy="61836"/>
                    </a:xfrm>
                    <a:custGeom>
                      <a:avLst/>
                      <a:gdLst>
                        <a:gd name="connsiteX0" fmla="*/ 14043 w 192568"/>
                        <a:gd name="connsiteY0" fmla="*/ 61836 h 61836"/>
                        <a:gd name="connsiteX1" fmla="*/ 3604 w 192568"/>
                        <a:gd name="connsiteY1" fmla="*/ 57206 h 61836"/>
                        <a:gd name="connsiteX2" fmla="*/ 4622 w 192568"/>
                        <a:gd name="connsiteY2" fmla="*/ 37446 h 61836"/>
                        <a:gd name="connsiteX3" fmla="*/ 183397 w 192568"/>
                        <a:gd name="connsiteY3" fmla="*/ 11878 h 61836"/>
                        <a:gd name="connsiteX4" fmla="*/ 191700 w 192568"/>
                        <a:gd name="connsiteY4" fmla="*/ 29861 h 61836"/>
                        <a:gd name="connsiteX5" fmla="*/ 173717 w 192568"/>
                        <a:gd name="connsiteY5" fmla="*/ 38164 h 61836"/>
                        <a:gd name="connsiteX6" fmla="*/ 23344 w 192568"/>
                        <a:gd name="connsiteY6" fmla="*/ 58243 h 61836"/>
                        <a:gd name="connsiteX7" fmla="*/ 14043 w 192568"/>
                        <a:gd name="connsiteY7" fmla="*/ 61836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68" h="61836">
                          <a:moveTo>
                            <a:pt x="14043" y="61836"/>
                          </a:moveTo>
                          <a:cubicBezTo>
                            <a:pt x="10211" y="61856"/>
                            <a:pt x="6379" y="60299"/>
                            <a:pt x="3604" y="57206"/>
                          </a:cubicBezTo>
                          <a:cubicBezTo>
                            <a:pt x="-1585" y="51457"/>
                            <a:pt x="-1106" y="42615"/>
                            <a:pt x="4622" y="37446"/>
                          </a:cubicBezTo>
                          <a:cubicBezTo>
                            <a:pt x="46357" y="-177"/>
                            <a:pt x="121623" y="-10876"/>
                            <a:pt x="183397" y="11878"/>
                          </a:cubicBezTo>
                          <a:cubicBezTo>
                            <a:pt x="190663" y="14572"/>
                            <a:pt x="194375" y="22616"/>
                            <a:pt x="191700" y="29861"/>
                          </a:cubicBezTo>
                          <a:cubicBezTo>
                            <a:pt x="188986" y="37126"/>
                            <a:pt x="180883" y="40819"/>
                            <a:pt x="173717" y="38164"/>
                          </a:cubicBezTo>
                          <a:cubicBezTo>
                            <a:pt x="121903" y="19044"/>
                            <a:pt x="57275" y="27726"/>
                            <a:pt x="23344" y="58243"/>
                          </a:cubicBezTo>
                          <a:cubicBezTo>
                            <a:pt x="20709" y="60639"/>
                            <a:pt x="17356" y="61816"/>
                            <a:pt x="14043" y="61836"/>
                          </a:cubicBezTo>
                          <a:close/>
                        </a:path>
                      </a:pathLst>
                    </a:custGeom>
                    <a:solidFill>
                      <a:srgbClr val="72221A"/>
                    </a:solidFill>
                    <a:ln w="1995" cap="flat">
                      <a:noFill/>
                      <a:prstDash val="solid"/>
                      <a:miter/>
                    </a:ln>
                  </p:spPr>
                  <p:txBody>
                    <a:bodyPr rtlCol="0" anchor="ctr"/>
                    <a:lstStyle/>
                    <a:p>
                      <a:endParaRPr lang="zh-CN" altLang="en-US"/>
                    </a:p>
                  </p:txBody>
                </p:sp>
                <p:sp>
                  <p:nvSpPr>
                    <p:cNvPr id="2168" name="任意多边形 307"/>
                    <p:cNvSpPr/>
                    <p:nvPr/>
                  </p:nvSpPr>
                  <p:spPr>
                    <a:xfrm>
                      <a:off x="3484411" y="3301792"/>
                      <a:ext cx="969580" cy="263748"/>
                    </a:xfrm>
                    <a:custGeom>
                      <a:avLst/>
                      <a:gdLst>
                        <a:gd name="connsiteX0" fmla="*/ 572372 w 969580"/>
                        <a:gd name="connsiteY0" fmla="*/ 89125 h 263748"/>
                        <a:gd name="connsiteX1" fmla="*/ 231108 w 969580"/>
                        <a:gd name="connsiteY1" fmla="*/ 188821 h 263748"/>
                        <a:gd name="connsiteX2" fmla="*/ 366252 w 969580"/>
                        <a:gd name="connsiteY2" fmla="*/ 8330 h 263748"/>
                        <a:gd name="connsiteX3" fmla="*/ 207417 w 969580"/>
                        <a:gd name="connsiteY3" fmla="*/ 139981 h 263748"/>
                        <a:gd name="connsiteX4" fmla="*/ 0 w 969580"/>
                        <a:gd name="connsiteY4" fmla="*/ 208661 h 263748"/>
                        <a:gd name="connsiteX5" fmla="*/ 217776 w 969580"/>
                        <a:gd name="connsiteY5" fmla="*/ 199480 h 263748"/>
                        <a:gd name="connsiteX6" fmla="*/ 148597 w 969580"/>
                        <a:gd name="connsiteY6" fmla="*/ 263749 h 263748"/>
                        <a:gd name="connsiteX7" fmla="*/ 574926 w 969580"/>
                        <a:gd name="connsiteY7" fmla="*/ 141239 h 263748"/>
                        <a:gd name="connsiteX8" fmla="*/ 969581 w 969580"/>
                        <a:gd name="connsiteY8" fmla="*/ 254926 h 263748"/>
                        <a:gd name="connsiteX9" fmla="*/ 572372 w 969580"/>
                        <a:gd name="connsiteY9" fmla="*/ 89125 h 2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80" h="263748">
                          <a:moveTo>
                            <a:pt x="572372" y="89125"/>
                          </a:moveTo>
                          <a:cubicBezTo>
                            <a:pt x="445012" y="86890"/>
                            <a:pt x="323999" y="123115"/>
                            <a:pt x="231108" y="188821"/>
                          </a:cubicBezTo>
                          <a:cubicBezTo>
                            <a:pt x="239930" y="158124"/>
                            <a:pt x="266217" y="61801"/>
                            <a:pt x="366252" y="8330"/>
                          </a:cubicBezTo>
                          <a:cubicBezTo>
                            <a:pt x="241966" y="-25302"/>
                            <a:pt x="189593" y="47789"/>
                            <a:pt x="207417" y="139981"/>
                          </a:cubicBezTo>
                          <a:cubicBezTo>
                            <a:pt x="167598" y="90522"/>
                            <a:pt x="66145" y="75593"/>
                            <a:pt x="0" y="208661"/>
                          </a:cubicBezTo>
                          <a:cubicBezTo>
                            <a:pt x="133747" y="167365"/>
                            <a:pt x="199692" y="198861"/>
                            <a:pt x="217776" y="199480"/>
                          </a:cubicBezTo>
                          <a:cubicBezTo>
                            <a:pt x="192407" y="218820"/>
                            <a:pt x="168835" y="239977"/>
                            <a:pt x="148597" y="263749"/>
                          </a:cubicBezTo>
                          <a:cubicBezTo>
                            <a:pt x="246078" y="178622"/>
                            <a:pt x="425811" y="141019"/>
                            <a:pt x="574926" y="141239"/>
                          </a:cubicBezTo>
                          <a:cubicBezTo>
                            <a:pt x="707436" y="141438"/>
                            <a:pt x="869625" y="172914"/>
                            <a:pt x="969581" y="254926"/>
                          </a:cubicBezTo>
                          <a:cubicBezTo>
                            <a:pt x="875134" y="152336"/>
                            <a:pt x="730349" y="91899"/>
                            <a:pt x="572372" y="89125"/>
                          </a:cubicBezTo>
                          <a:close/>
                        </a:path>
                      </a:pathLst>
                    </a:custGeom>
                    <a:solidFill>
                      <a:srgbClr val="FFAA00"/>
                    </a:solidFill>
                    <a:ln w="1995" cap="flat">
                      <a:noFill/>
                      <a:prstDash val="solid"/>
                      <a:miter/>
                    </a:ln>
                  </p:spPr>
                  <p:txBody>
                    <a:bodyPr rtlCol="0" anchor="ctr"/>
                    <a:lstStyle/>
                    <a:p>
                      <a:endParaRPr lang="zh-CN" altLang="en-US"/>
                    </a:p>
                  </p:txBody>
                </p:sp>
              </p:grpSp>
            </p:grpSp>
            <p:grpSp>
              <p:nvGrpSpPr>
                <p:cNvPr id="2035" name="组合 2034"/>
                <p:cNvGrpSpPr/>
                <p:nvPr/>
              </p:nvGrpSpPr>
              <p:grpSpPr>
                <a:xfrm>
                  <a:off x="8473506" y="3289385"/>
                  <a:ext cx="1172267" cy="2878286"/>
                  <a:chOff x="8473506" y="3289385"/>
                  <a:chExt cx="1172267" cy="2878286"/>
                </a:xfrm>
              </p:grpSpPr>
              <p:sp>
                <p:nvSpPr>
                  <p:cNvPr id="2036" name="任意多边形 309"/>
                  <p:cNvSpPr/>
                  <p:nvPr/>
                </p:nvSpPr>
                <p:spPr>
                  <a:xfrm>
                    <a:off x="8473506" y="6080743"/>
                    <a:ext cx="1172267" cy="86928"/>
                  </a:xfrm>
                  <a:custGeom>
                    <a:avLst/>
                    <a:gdLst>
                      <a:gd name="connsiteX0" fmla="*/ 0 w 1172267"/>
                      <a:gd name="connsiteY0" fmla="*/ 42077 h 86928"/>
                      <a:gd name="connsiteX1" fmla="*/ 586024 w 1172267"/>
                      <a:gd name="connsiteY1" fmla="*/ 86906 h 86928"/>
                      <a:gd name="connsiteX2" fmla="*/ 1172267 w 1172267"/>
                      <a:gd name="connsiteY2" fmla="*/ 44852 h 86928"/>
                      <a:gd name="connsiteX3" fmla="*/ 586223 w 1172267"/>
                      <a:gd name="connsiteY3" fmla="*/ 23 h 86928"/>
                      <a:gd name="connsiteX4" fmla="*/ 0 w 1172267"/>
                      <a:gd name="connsiteY4" fmla="*/ 42077 h 8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67" h="86928">
                        <a:moveTo>
                          <a:pt x="0" y="42077"/>
                        </a:moveTo>
                        <a:cubicBezTo>
                          <a:pt x="-60" y="66068"/>
                          <a:pt x="262325" y="86127"/>
                          <a:pt x="586024" y="86906"/>
                        </a:cubicBezTo>
                        <a:cubicBezTo>
                          <a:pt x="909743" y="87664"/>
                          <a:pt x="1172207" y="68843"/>
                          <a:pt x="1172267" y="44852"/>
                        </a:cubicBezTo>
                        <a:cubicBezTo>
                          <a:pt x="1172327" y="20861"/>
                          <a:pt x="909943" y="801"/>
                          <a:pt x="586223" y="23"/>
                        </a:cubicBezTo>
                        <a:cubicBezTo>
                          <a:pt x="262524" y="-755"/>
                          <a:pt x="60" y="18086"/>
                          <a:pt x="0" y="42077"/>
                        </a:cubicBezTo>
                        <a:close/>
                      </a:path>
                    </a:pathLst>
                  </a:custGeom>
                  <a:solidFill>
                    <a:srgbClr val="000000">
                      <a:alpha val="11000"/>
                    </a:srgbClr>
                  </a:solidFill>
                  <a:ln w="1995" cap="flat">
                    <a:noFill/>
                    <a:prstDash val="solid"/>
                    <a:miter/>
                  </a:ln>
                </p:spPr>
                <p:txBody>
                  <a:bodyPr rtlCol="0" anchor="ctr"/>
                  <a:lstStyle/>
                  <a:p>
                    <a:endParaRPr lang="zh-CN" altLang="en-US"/>
                  </a:p>
                </p:txBody>
              </p:sp>
              <p:grpSp>
                <p:nvGrpSpPr>
                  <p:cNvPr id="2037" name="组合 2036"/>
                  <p:cNvGrpSpPr/>
                  <p:nvPr/>
                </p:nvGrpSpPr>
                <p:grpSpPr>
                  <a:xfrm>
                    <a:off x="9110625" y="5296048"/>
                    <a:ext cx="472430" cy="840249"/>
                    <a:chOff x="9110625" y="5296048"/>
                    <a:chExt cx="472430" cy="840249"/>
                  </a:xfrm>
                </p:grpSpPr>
                <p:sp>
                  <p:nvSpPr>
                    <p:cNvPr id="2127" name="任意多边形 311"/>
                    <p:cNvSpPr/>
                    <p:nvPr/>
                  </p:nvSpPr>
                  <p:spPr>
                    <a:xfrm>
                      <a:off x="9110625" y="5296048"/>
                      <a:ext cx="212905" cy="725277"/>
                    </a:xfrm>
                    <a:custGeom>
                      <a:avLst/>
                      <a:gdLst>
                        <a:gd name="connsiteX0" fmla="*/ 61275 w 212905"/>
                        <a:gd name="connsiteY0" fmla="*/ 723543 h 725277"/>
                        <a:gd name="connsiteX1" fmla="*/ 211010 w 212905"/>
                        <a:gd name="connsiteY1" fmla="*/ 717256 h 725277"/>
                        <a:gd name="connsiteX2" fmla="*/ 212906 w 212905"/>
                        <a:gd name="connsiteY2" fmla="*/ 0 h 725277"/>
                        <a:gd name="connsiteX3" fmla="*/ 0 w 212905"/>
                        <a:gd name="connsiteY3" fmla="*/ 65925 h 725277"/>
                        <a:gd name="connsiteX4" fmla="*/ 61275 w 212905"/>
                        <a:gd name="connsiteY4" fmla="*/ 723543 h 72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5" h="725277">
                          <a:moveTo>
                            <a:pt x="61275" y="723543"/>
                          </a:moveTo>
                          <a:cubicBezTo>
                            <a:pt x="61694" y="728114"/>
                            <a:pt x="210790" y="722825"/>
                            <a:pt x="211010" y="717256"/>
                          </a:cubicBezTo>
                          <a:cubicBezTo>
                            <a:pt x="212906" y="668775"/>
                            <a:pt x="212327" y="28103"/>
                            <a:pt x="212906" y="0"/>
                          </a:cubicBezTo>
                          <a:lnTo>
                            <a:pt x="0" y="65925"/>
                          </a:lnTo>
                          <a:cubicBezTo>
                            <a:pt x="5709" y="113888"/>
                            <a:pt x="58261" y="690431"/>
                            <a:pt x="61275" y="723543"/>
                          </a:cubicBezTo>
                          <a:close/>
                        </a:path>
                      </a:pathLst>
                    </a:custGeom>
                    <a:solidFill>
                      <a:srgbClr val="FFC19F"/>
                    </a:solidFill>
                    <a:ln w="1995" cap="flat">
                      <a:noFill/>
                      <a:prstDash val="solid"/>
                      <a:miter/>
                    </a:ln>
                  </p:spPr>
                  <p:txBody>
                    <a:bodyPr rtlCol="0" anchor="ctr"/>
                    <a:lstStyle/>
                    <a:p>
                      <a:endParaRPr lang="zh-CN" altLang="en-US"/>
                    </a:p>
                  </p:txBody>
                </p:sp>
                <p:sp>
                  <p:nvSpPr>
                    <p:cNvPr id="2128" name="任意多边形 312"/>
                    <p:cNvSpPr/>
                    <p:nvPr/>
                  </p:nvSpPr>
                  <p:spPr>
                    <a:xfrm>
                      <a:off x="9151462" y="5904246"/>
                      <a:ext cx="200470" cy="135328"/>
                    </a:xfrm>
                    <a:custGeom>
                      <a:avLst/>
                      <a:gdLst>
                        <a:gd name="connsiteX0" fmla="*/ 7026 w 200470"/>
                        <a:gd name="connsiteY0" fmla="*/ 132430 h 135328"/>
                        <a:gd name="connsiteX1" fmla="*/ 197257 w 200470"/>
                        <a:gd name="connsiteY1" fmla="*/ 132190 h 135328"/>
                        <a:gd name="connsiteX2" fmla="*/ 200471 w 200470"/>
                        <a:gd name="connsiteY2" fmla="*/ 0 h 135328"/>
                        <a:gd name="connsiteX3" fmla="*/ 0 w 200470"/>
                        <a:gd name="connsiteY3" fmla="*/ 0 h 135328"/>
                        <a:gd name="connsiteX4" fmla="*/ 7026 w 200470"/>
                        <a:gd name="connsiteY4" fmla="*/ 132430 h 135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0" h="135328">
                          <a:moveTo>
                            <a:pt x="7026" y="132430"/>
                          </a:moveTo>
                          <a:cubicBezTo>
                            <a:pt x="7325" y="135983"/>
                            <a:pt x="196698" y="136681"/>
                            <a:pt x="197257" y="132190"/>
                          </a:cubicBezTo>
                          <a:cubicBezTo>
                            <a:pt x="201369" y="99058"/>
                            <a:pt x="198654" y="19241"/>
                            <a:pt x="200471" y="0"/>
                          </a:cubicBezTo>
                          <a:lnTo>
                            <a:pt x="0" y="0"/>
                          </a:lnTo>
                          <a:cubicBezTo>
                            <a:pt x="3014" y="35967"/>
                            <a:pt x="5069" y="109637"/>
                            <a:pt x="7026" y="132430"/>
                          </a:cubicBezTo>
                          <a:close/>
                        </a:path>
                      </a:pathLst>
                    </a:custGeom>
                    <a:solidFill>
                      <a:srgbClr val="F9E9A7"/>
                    </a:solidFill>
                    <a:ln w="1995" cap="flat">
                      <a:noFill/>
                      <a:prstDash val="solid"/>
                      <a:miter/>
                    </a:ln>
                  </p:spPr>
                  <p:txBody>
                    <a:bodyPr rtlCol="0" anchor="ctr"/>
                    <a:lstStyle/>
                    <a:p>
                      <a:endParaRPr lang="zh-CN" altLang="en-US"/>
                    </a:p>
                  </p:txBody>
                </p:sp>
                <p:grpSp>
                  <p:nvGrpSpPr>
                    <p:cNvPr id="2129" name="组合 2128"/>
                    <p:cNvGrpSpPr/>
                    <p:nvPr/>
                  </p:nvGrpSpPr>
                  <p:grpSpPr>
                    <a:xfrm>
                      <a:off x="9144736" y="5945987"/>
                      <a:ext cx="438319" cy="190310"/>
                      <a:chOff x="9144736" y="5945987"/>
                      <a:chExt cx="438319" cy="190310"/>
                    </a:xfrm>
                  </p:grpSpPr>
                  <p:sp>
                    <p:nvSpPr>
                      <p:cNvPr id="2130" name="任意多边形 314"/>
                      <p:cNvSpPr/>
                      <p:nvPr/>
                    </p:nvSpPr>
                    <p:spPr>
                      <a:xfrm>
                        <a:off x="9144736" y="5945987"/>
                        <a:ext cx="438319" cy="190270"/>
                      </a:xfrm>
                      <a:custGeom>
                        <a:avLst/>
                        <a:gdLst>
                          <a:gd name="connsiteX0" fmla="*/ 240369 w 438319"/>
                          <a:gd name="connsiteY0" fmla="*/ 40392 h 190270"/>
                          <a:gd name="connsiteX1" fmla="*/ 228274 w 438319"/>
                          <a:gd name="connsiteY1" fmla="*/ 5663 h 190270"/>
                          <a:gd name="connsiteX2" fmla="*/ 139915 w 438319"/>
                          <a:gd name="connsiteY2" fmla="*/ 17239 h 190270"/>
                          <a:gd name="connsiteX3" fmla="*/ 140194 w 438319"/>
                          <a:gd name="connsiteY3" fmla="*/ 31510 h 190270"/>
                          <a:gd name="connsiteX4" fmla="*/ 93489 w 438319"/>
                          <a:gd name="connsiteY4" fmla="*/ 29853 h 190270"/>
                          <a:gd name="connsiteX5" fmla="*/ 2695 w 438319"/>
                          <a:gd name="connsiteY5" fmla="*/ 20014 h 190270"/>
                          <a:gd name="connsiteX6" fmla="*/ 0 w 438319"/>
                          <a:gd name="connsiteY6" fmla="*/ 146256 h 190270"/>
                          <a:gd name="connsiteX7" fmla="*/ 436290 w 438319"/>
                          <a:gd name="connsiteY7" fmla="*/ 171724 h 190270"/>
                          <a:gd name="connsiteX8" fmla="*/ 240369 w 438319"/>
                          <a:gd name="connsiteY8" fmla="*/ 40392 h 19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19" h="190270">
                            <a:moveTo>
                              <a:pt x="240369" y="40392"/>
                            </a:moveTo>
                            <a:cubicBezTo>
                              <a:pt x="237834" y="30272"/>
                              <a:pt x="232425" y="17419"/>
                              <a:pt x="228274" y="5663"/>
                            </a:cubicBezTo>
                            <a:cubicBezTo>
                              <a:pt x="225200" y="-3039"/>
                              <a:pt x="140613" y="-3518"/>
                              <a:pt x="139915" y="17239"/>
                            </a:cubicBezTo>
                            <a:cubicBezTo>
                              <a:pt x="139735" y="22549"/>
                              <a:pt x="139855" y="27259"/>
                              <a:pt x="140194" y="31510"/>
                            </a:cubicBezTo>
                            <a:cubicBezTo>
                              <a:pt x="125723" y="31330"/>
                              <a:pt x="110036" y="30831"/>
                              <a:pt x="93489" y="29853"/>
                            </a:cubicBezTo>
                            <a:cubicBezTo>
                              <a:pt x="57503" y="27758"/>
                              <a:pt x="25268" y="24125"/>
                              <a:pt x="2695" y="20014"/>
                            </a:cubicBezTo>
                            <a:cubicBezTo>
                              <a:pt x="499" y="52827"/>
                              <a:pt x="2136" y="109770"/>
                              <a:pt x="0" y="146256"/>
                            </a:cubicBezTo>
                            <a:cubicBezTo>
                              <a:pt x="0" y="146256"/>
                              <a:pt x="375653" y="225115"/>
                              <a:pt x="436290" y="171724"/>
                            </a:cubicBezTo>
                            <a:cubicBezTo>
                              <a:pt x="453394" y="156695"/>
                              <a:pt x="360185" y="86118"/>
                              <a:pt x="240369" y="40392"/>
                            </a:cubicBezTo>
                            <a:close/>
                          </a:path>
                        </a:pathLst>
                      </a:custGeom>
                      <a:solidFill>
                        <a:srgbClr val="F44D19"/>
                      </a:solidFill>
                      <a:ln w="1995" cap="flat">
                        <a:noFill/>
                        <a:prstDash val="solid"/>
                        <a:miter/>
                      </a:ln>
                    </p:spPr>
                    <p:txBody>
                      <a:bodyPr rtlCol="0" anchor="ctr"/>
                      <a:lstStyle/>
                      <a:p>
                        <a:endParaRPr lang="zh-CN" altLang="en-US"/>
                      </a:p>
                    </p:txBody>
                  </p:sp>
                  <p:sp>
                    <p:nvSpPr>
                      <p:cNvPr id="2131" name="任意多边形 315"/>
                      <p:cNvSpPr/>
                      <p:nvPr/>
                    </p:nvSpPr>
                    <p:spPr>
                      <a:xfrm>
                        <a:off x="9144756" y="6069389"/>
                        <a:ext cx="438296" cy="66908"/>
                      </a:xfrm>
                      <a:custGeom>
                        <a:avLst/>
                        <a:gdLst>
                          <a:gd name="connsiteX0" fmla="*/ 838 w 438296"/>
                          <a:gd name="connsiteY0" fmla="*/ 0 h 66908"/>
                          <a:gd name="connsiteX1" fmla="*/ 0 w 438296"/>
                          <a:gd name="connsiteY1" fmla="*/ 22894 h 66908"/>
                          <a:gd name="connsiteX2" fmla="*/ 436290 w 438296"/>
                          <a:gd name="connsiteY2" fmla="*/ 48362 h 66908"/>
                          <a:gd name="connsiteX3" fmla="*/ 437128 w 438296"/>
                          <a:gd name="connsiteY3" fmla="*/ 38901 h 66908"/>
                          <a:gd name="connsiteX4" fmla="*/ 838 w 438296"/>
                          <a:gd name="connsiteY4" fmla="*/ 0 h 6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96" h="66908">
                            <a:moveTo>
                              <a:pt x="838" y="0"/>
                            </a:moveTo>
                            <a:cubicBezTo>
                              <a:pt x="659" y="8124"/>
                              <a:pt x="419" y="15947"/>
                              <a:pt x="0" y="22894"/>
                            </a:cubicBezTo>
                            <a:cubicBezTo>
                              <a:pt x="0" y="22894"/>
                              <a:pt x="375653" y="101753"/>
                              <a:pt x="436290" y="48362"/>
                            </a:cubicBezTo>
                            <a:cubicBezTo>
                              <a:pt x="438705" y="46226"/>
                              <a:pt x="438884" y="42992"/>
                              <a:pt x="437128" y="38901"/>
                            </a:cubicBezTo>
                            <a:cubicBezTo>
                              <a:pt x="332561" y="59179"/>
                              <a:pt x="94268" y="17824"/>
                              <a:pt x="838" y="0"/>
                            </a:cubicBezTo>
                            <a:close/>
                          </a:path>
                        </a:pathLst>
                      </a:custGeom>
                      <a:solidFill>
                        <a:srgbClr val="B22909"/>
                      </a:solidFill>
                      <a:ln w="1995" cap="flat">
                        <a:noFill/>
                        <a:prstDash val="solid"/>
                        <a:miter/>
                      </a:ln>
                    </p:spPr>
                    <p:txBody>
                      <a:bodyPr rtlCol="0" anchor="ctr"/>
                      <a:lstStyle/>
                      <a:p>
                        <a:endParaRPr lang="zh-CN" altLang="en-US"/>
                      </a:p>
                    </p:txBody>
                  </p:sp>
                  <p:sp>
                    <p:nvSpPr>
                      <p:cNvPr id="2132" name="任意多边形 316"/>
                      <p:cNvSpPr/>
                      <p:nvPr/>
                    </p:nvSpPr>
                    <p:spPr>
                      <a:xfrm>
                        <a:off x="9350035" y="5985894"/>
                        <a:ext cx="125983" cy="61469"/>
                      </a:xfrm>
                      <a:custGeom>
                        <a:avLst/>
                        <a:gdLst>
                          <a:gd name="connsiteX0" fmla="*/ 61257 w 125983"/>
                          <a:gd name="connsiteY0" fmla="*/ 11682 h 61469"/>
                          <a:gd name="connsiteX1" fmla="*/ 67644 w 125983"/>
                          <a:gd name="connsiteY1" fmla="*/ 7810 h 61469"/>
                          <a:gd name="connsiteX2" fmla="*/ 63772 w 125983"/>
                          <a:gd name="connsiteY2" fmla="*/ 1423 h 61469"/>
                          <a:gd name="connsiteX3" fmla="*/ 1140 w 125983"/>
                          <a:gd name="connsiteY3" fmla="*/ 24875 h 61469"/>
                          <a:gd name="connsiteX4" fmla="*/ 2018 w 125983"/>
                          <a:gd name="connsiteY4" fmla="*/ 32280 h 61469"/>
                          <a:gd name="connsiteX5" fmla="*/ 4972 w 125983"/>
                          <a:gd name="connsiteY5" fmla="*/ 33398 h 61469"/>
                          <a:gd name="connsiteX6" fmla="*/ 9423 w 125983"/>
                          <a:gd name="connsiteY6" fmla="*/ 31402 h 61469"/>
                          <a:gd name="connsiteX7" fmla="*/ 61257 w 125983"/>
                          <a:gd name="connsiteY7" fmla="*/ 11682 h 61469"/>
                          <a:gd name="connsiteX8" fmla="*/ 89958 w 125983"/>
                          <a:gd name="connsiteY8" fmla="*/ 25673 h 61469"/>
                          <a:gd name="connsiteX9" fmla="*/ 95906 w 125983"/>
                          <a:gd name="connsiteY9" fmla="*/ 21162 h 61469"/>
                          <a:gd name="connsiteX10" fmla="*/ 91395 w 125983"/>
                          <a:gd name="connsiteY10" fmla="*/ 15215 h 61469"/>
                          <a:gd name="connsiteX11" fmla="*/ 28284 w 125983"/>
                          <a:gd name="connsiteY11" fmla="*/ 37449 h 61469"/>
                          <a:gd name="connsiteX12" fmla="*/ 28324 w 125983"/>
                          <a:gd name="connsiteY12" fmla="*/ 44914 h 61469"/>
                          <a:gd name="connsiteX13" fmla="*/ 31717 w 125983"/>
                          <a:gd name="connsiteY13" fmla="*/ 46431 h 61469"/>
                          <a:gd name="connsiteX14" fmla="*/ 35789 w 125983"/>
                          <a:gd name="connsiteY14" fmla="*/ 44874 h 61469"/>
                          <a:gd name="connsiteX15" fmla="*/ 89958 w 125983"/>
                          <a:gd name="connsiteY15" fmla="*/ 25673 h 61469"/>
                          <a:gd name="connsiteX16" fmla="*/ 121714 w 125983"/>
                          <a:gd name="connsiteY16" fmla="*/ 30583 h 61469"/>
                          <a:gd name="connsiteX17" fmla="*/ 55988 w 125983"/>
                          <a:gd name="connsiteY17" fmla="*/ 52339 h 61469"/>
                          <a:gd name="connsiteX18" fmla="*/ 55748 w 125983"/>
                          <a:gd name="connsiteY18" fmla="*/ 59804 h 61469"/>
                          <a:gd name="connsiteX19" fmla="*/ 59301 w 125983"/>
                          <a:gd name="connsiteY19" fmla="*/ 61460 h 61469"/>
                          <a:gd name="connsiteX20" fmla="*/ 63213 w 125983"/>
                          <a:gd name="connsiteY20" fmla="*/ 60043 h 61469"/>
                          <a:gd name="connsiteX21" fmla="*/ 119698 w 125983"/>
                          <a:gd name="connsiteY21" fmla="*/ 40922 h 61469"/>
                          <a:gd name="connsiteX22" fmla="*/ 125885 w 125983"/>
                          <a:gd name="connsiteY22" fmla="*/ 36751 h 61469"/>
                          <a:gd name="connsiteX23" fmla="*/ 121714 w 125983"/>
                          <a:gd name="connsiteY23" fmla="*/ 30583 h 6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5983" h="61469">
                            <a:moveTo>
                              <a:pt x="61257" y="11682"/>
                            </a:moveTo>
                            <a:cubicBezTo>
                              <a:pt x="64111" y="12321"/>
                              <a:pt x="66945" y="10624"/>
                              <a:pt x="67644" y="7810"/>
                            </a:cubicBezTo>
                            <a:cubicBezTo>
                              <a:pt x="68343" y="4976"/>
                              <a:pt x="66586" y="2122"/>
                              <a:pt x="63772" y="1423"/>
                            </a:cubicBezTo>
                            <a:cubicBezTo>
                              <a:pt x="41957" y="-3827"/>
                              <a:pt x="16209" y="5774"/>
                              <a:pt x="1140" y="24875"/>
                            </a:cubicBezTo>
                            <a:cubicBezTo>
                              <a:pt x="-676" y="27170"/>
                              <a:pt x="-277" y="30484"/>
                              <a:pt x="2018" y="32280"/>
                            </a:cubicBezTo>
                            <a:cubicBezTo>
                              <a:pt x="2896" y="32979"/>
                              <a:pt x="3934" y="33338"/>
                              <a:pt x="4972" y="33398"/>
                            </a:cubicBezTo>
                            <a:cubicBezTo>
                              <a:pt x="6628" y="33498"/>
                              <a:pt x="8325" y="32799"/>
                              <a:pt x="9423" y="31402"/>
                            </a:cubicBezTo>
                            <a:cubicBezTo>
                              <a:pt x="22017" y="15434"/>
                              <a:pt x="43334" y="7251"/>
                              <a:pt x="61257" y="11682"/>
                            </a:cubicBezTo>
                            <a:close/>
                            <a:moveTo>
                              <a:pt x="89958" y="25673"/>
                            </a:moveTo>
                            <a:cubicBezTo>
                              <a:pt x="92813" y="26272"/>
                              <a:pt x="95507" y="24057"/>
                              <a:pt x="95906" y="21162"/>
                            </a:cubicBezTo>
                            <a:cubicBezTo>
                              <a:pt x="96306" y="18268"/>
                              <a:pt x="94290" y="15614"/>
                              <a:pt x="91395" y="15215"/>
                            </a:cubicBezTo>
                            <a:cubicBezTo>
                              <a:pt x="68363" y="11981"/>
                              <a:pt x="45370" y="20144"/>
                              <a:pt x="28284" y="37449"/>
                            </a:cubicBezTo>
                            <a:cubicBezTo>
                              <a:pt x="26229" y="39525"/>
                              <a:pt x="26249" y="42858"/>
                              <a:pt x="28324" y="44914"/>
                            </a:cubicBezTo>
                            <a:cubicBezTo>
                              <a:pt x="29262" y="45852"/>
                              <a:pt x="30500" y="46351"/>
                              <a:pt x="31717" y="46431"/>
                            </a:cubicBezTo>
                            <a:cubicBezTo>
                              <a:pt x="33174" y="46511"/>
                              <a:pt x="34671" y="45992"/>
                              <a:pt x="35789" y="44874"/>
                            </a:cubicBezTo>
                            <a:cubicBezTo>
                              <a:pt x="55948" y="24476"/>
                              <a:pt x="78362" y="24077"/>
                              <a:pt x="89958" y="25673"/>
                            </a:cubicBezTo>
                            <a:close/>
                            <a:moveTo>
                              <a:pt x="121714" y="30583"/>
                            </a:moveTo>
                            <a:cubicBezTo>
                              <a:pt x="100996" y="26512"/>
                              <a:pt x="74011" y="35513"/>
                              <a:pt x="55988" y="52339"/>
                            </a:cubicBezTo>
                            <a:cubicBezTo>
                              <a:pt x="53852" y="54335"/>
                              <a:pt x="53752" y="57668"/>
                              <a:pt x="55748" y="59804"/>
                            </a:cubicBezTo>
                            <a:cubicBezTo>
                              <a:pt x="56706" y="60842"/>
                              <a:pt x="57984" y="61381"/>
                              <a:pt x="59301" y="61460"/>
                            </a:cubicBezTo>
                            <a:cubicBezTo>
                              <a:pt x="60698" y="61540"/>
                              <a:pt x="62115" y="61081"/>
                              <a:pt x="63213" y="60043"/>
                            </a:cubicBezTo>
                            <a:cubicBezTo>
                              <a:pt x="78901" y="45373"/>
                              <a:pt x="102214" y="37270"/>
                              <a:pt x="119698" y="40922"/>
                            </a:cubicBezTo>
                            <a:cubicBezTo>
                              <a:pt x="122652" y="41541"/>
                              <a:pt x="125346" y="39605"/>
                              <a:pt x="125885" y="36751"/>
                            </a:cubicBezTo>
                            <a:cubicBezTo>
                              <a:pt x="126444" y="33917"/>
                              <a:pt x="124568" y="31122"/>
                              <a:pt x="121714" y="30583"/>
                            </a:cubicBezTo>
                            <a:close/>
                          </a:path>
                        </a:pathLst>
                      </a:custGeom>
                      <a:solidFill>
                        <a:srgbClr val="D3DAE5"/>
                      </a:solidFill>
                      <a:ln w="1995" cap="flat">
                        <a:noFill/>
                        <a:prstDash val="solid"/>
                        <a:miter/>
                      </a:ln>
                    </p:spPr>
                    <p:txBody>
                      <a:bodyPr rtlCol="0" anchor="ctr"/>
                      <a:lstStyle/>
                      <a:p>
                        <a:endParaRPr lang="zh-CN" altLang="en-US"/>
                      </a:p>
                    </p:txBody>
                  </p:sp>
                </p:grpSp>
              </p:grpSp>
              <p:grpSp>
                <p:nvGrpSpPr>
                  <p:cNvPr id="2038" name="组合 2037"/>
                  <p:cNvGrpSpPr/>
                  <p:nvPr/>
                </p:nvGrpSpPr>
                <p:grpSpPr>
                  <a:xfrm>
                    <a:off x="8534256" y="5294791"/>
                    <a:ext cx="475974" cy="839476"/>
                    <a:chOff x="8534256" y="5294791"/>
                    <a:chExt cx="475974" cy="839476"/>
                  </a:xfrm>
                </p:grpSpPr>
                <p:sp>
                  <p:nvSpPr>
                    <p:cNvPr id="2121" name="任意多边形 318"/>
                    <p:cNvSpPr/>
                    <p:nvPr/>
                  </p:nvSpPr>
                  <p:spPr>
                    <a:xfrm>
                      <a:off x="8795720" y="5294791"/>
                      <a:ext cx="214510" cy="725878"/>
                    </a:xfrm>
                    <a:custGeom>
                      <a:avLst/>
                      <a:gdLst>
                        <a:gd name="connsiteX0" fmla="*/ 150142 w 214510"/>
                        <a:gd name="connsiteY0" fmla="*/ 724261 h 725878"/>
                        <a:gd name="connsiteX1" fmla="*/ 447 w 214510"/>
                        <a:gd name="connsiteY1" fmla="*/ 717256 h 725878"/>
                        <a:gd name="connsiteX2" fmla="*/ 1924 w 214510"/>
                        <a:gd name="connsiteY2" fmla="*/ 0 h 725878"/>
                        <a:gd name="connsiteX3" fmla="*/ 214510 w 214510"/>
                        <a:gd name="connsiteY3" fmla="*/ 66923 h 725878"/>
                        <a:gd name="connsiteX4" fmla="*/ 150142 w 214510"/>
                        <a:gd name="connsiteY4" fmla="*/ 724261 h 72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10" h="725878">
                          <a:moveTo>
                            <a:pt x="150142" y="724261"/>
                          </a:moveTo>
                          <a:cubicBezTo>
                            <a:pt x="149702" y="728832"/>
                            <a:pt x="626" y="722824"/>
                            <a:pt x="447" y="717256"/>
                          </a:cubicBezTo>
                          <a:cubicBezTo>
                            <a:pt x="-1230" y="668775"/>
                            <a:pt x="2383" y="28102"/>
                            <a:pt x="1924" y="0"/>
                          </a:cubicBezTo>
                          <a:lnTo>
                            <a:pt x="214510" y="66923"/>
                          </a:lnTo>
                          <a:cubicBezTo>
                            <a:pt x="208582" y="114866"/>
                            <a:pt x="153315" y="691169"/>
                            <a:pt x="150142" y="724261"/>
                          </a:cubicBezTo>
                          <a:close/>
                        </a:path>
                      </a:pathLst>
                    </a:custGeom>
                    <a:solidFill>
                      <a:srgbClr val="FFC19F"/>
                    </a:solidFill>
                    <a:ln w="1995" cap="flat">
                      <a:noFill/>
                      <a:prstDash val="solid"/>
                      <a:miter/>
                    </a:ln>
                  </p:spPr>
                  <p:txBody>
                    <a:bodyPr rtlCol="0" anchor="ctr"/>
                    <a:lstStyle/>
                    <a:p>
                      <a:endParaRPr lang="zh-CN" altLang="en-US"/>
                    </a:p>
                  </p:txBody>
                </p:sp>
                <p:sp>
                  <p:nvSpPr>
                    <p:cNvPr id="2122" name="任意多边形 319"/>
                    <p:cNvSpPr/>
                    <p:nvPr/>
                  </p:nvSpPr>
                  <p:spPr>
                    <a:xfrm>
                      <a:off x="8766408" y="5903348"/>
                      <a:ext cx="200471" cy="135317"/>
                    </a:xfrm>
                    <a:custGeom>
                      <a:avLst/>
                      <a:gdLst>
                        <a:gd name="connsiteX0" fmla="*/ 192807 w 200471"/>
                        <a:gd name="connsiteY0" fmla="*/ 132849 h 135317"/>
                        <a:gd name="connsiteX1" fmla="*/ 2575 w 200471"/>
                        <a:gd name="connsiteY1" fmla="*/ 131711 h 135317"/>
                        <a:gd name="connsiteX2" fmla="*/ 0 w 200471"/>
                        <a:gd name="connsiteY2" fmla="*/ 0 h 135317"/>
                        <a:gd name="connsiteX3" fmla="*/ 200471 w 200471"/>
                        <a:gd name="connsiteY3" fmla="*/ 0 h 135317"/>
                        <a:gd name="connsiteX4" fmla="*/ 192807 w 200471"/>
                        <a:gd name="connsiteY4" fmla="*/ 132849 h 13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1" h="135317">
                          <a:moveTo>
                            <a:pt x="192807" y="132849"/>
                          </a:moveTo>
                          <a:cubicBezTo>
                            <a:pt x="192487" y="136402"/>
                            <a:pt x="3114" y="136202"/>
                            <a:pt x="2575" y="131711"/>
                          </a:cubicBezTo>
                          <a:cubicBezTo>
                            <a:pt x="-1377" y="98559"/>
                            <a:pt x="1717" y="19241"/>
                            <a:pt x="0" y="0"/>
                          </a:cubicBezTo>
                          <a:lnTo>
                            <a:pt x="200471" y="0"/>
                          </a:lnTo>
                          <a:cubicBezTo>
                            <a:pt x="197257" y="35947"/>
                            <a:pt x="194862" y="110076"/>
                            <a:pt x="192807" y="132849"/>
                          </a:cubicBezTo>
                          <a:close/>
                        </a:path>
                      </a:pathLst>
                    </a:custGeom>
                    <a:solidFill>
                      <a:srgbClr val="F9E9A7"/>
                    </a:solidFill>
                    <a:ln w="1995" cap="flat">
                      <a:noFill/>
                      <a:prstDash val="solid"/>
                      <a:miter/>
                    </a:ln>
                  </p:spPr>
                  <p:txBody>
                    <a:bodyPr rtlCol="0" anchor="ctr"/>
                    <a:lstStyle/>
                    <a:p>
                      <a:endParaRPr lang="zh-CN" altLang="en-US"/>
                    </a:p>
                  </p:txBody>
                </p:sp>
                <p:grpSp>
                  <p:nvGrpSpPr>
                    <p:cNvPr id="2123" name="组合 2122"/>
                    <p:cNvGrpSpPr/>
                    <p:nvPr/>
                  </p:nvGrpSpPr>
                  <p:grpSpPr>
                    <a:xfrm>
                      <a:off x="8534256" y="5944666"/>
                      <a:ext cx="438411" cy="189601"/>
                      <a:chOff x="8534256" y="5944666"/>
                      <a:chExt cx="438411" cy="189601"/>
                    </a:xfrm>
                  </p:grpSpPr>
                  <p:sp>
                    <p:nvSpPr>
                      <p:cNvPr id="2124" name="任意多边形 321"/>
                      <p:cNvSpPr/>
                      <p:nvPr/>
                    </p:nvSpPr>
                    <p:spPr>
                      <a:xfrm>
                        <a:off x="8534256" y="5944666"/>
                        <a:ext cx="438391" cy="189601"/>
                      </a:xfrm>
                      <a:custGeom>
                        <a:avLst/>
                        <a:gdLst>
                          <a:gd name="connsiteX0" fmla="*/ 198561 w 438391"/>
                          <a:gd name="connsiteY0" fmla="*/ 40176 h 189601"/>
                          <a:gd name="connsiteX1" fmla="*/ 210816 w 438391"/>
                          <a:gd name="connsiteY1" fmla="*/ 5506 h 189601"/>
                          <a:gd name="connsiteX2" fmla="*/ 299115 w 438391"/>
                          <a:gd name="connsiteY2" fmla="*/ 17522 h 189601"/>
                          <a:gd name="connsiteX3" fmla="*/ 298756 w 438391"/>
                          <a:gd name="connsiteY3" fmla="*/ 31793 h 189601"/>
                          <a:gd name="connsiteX4" fmla="*/ 345461 w 438391"/>
                          <a:gd name="connsiteY4" fmla="*/ 30356 h 189601"/>
                          <a:gd name="connsiteX5" fmla="*/ 436295 w 438391"/>
                          <a:gd name="connsiteY5" fmla="*/ 20955 h 189601"/>
                          <a:gd name="connsiteX6" fmla="*/ 438391 w 438391"/>
                          <a:gd name="connsiteY6" fmla="*/ 147197 h 189601"/>
                          <a:gd name="connsiteX7" fmla="*/ 2002 w 438391"/>
                          <a:gd name="connsiteY7" fmla="*/ 170590 h 189601"/>
                          <a:gd name="connsiteX8" fmla="*/ 198561 w 438391"/>
                          <a:gd name="connsiteY8" fmla="*/ 40176 h 18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91" h="189601">
                            <a:moveTo>
                              <a:pt x="198561" y="40176"/>
                            </a:moveTo>
                            <a:cubicBezTo>
                              <a:pt x="201135" y="30076"/>
                              <a:pt x="206604" y="17243"/>
                              <a:pt x="210816" y="5506"/>
                            </a:cubicBezTo>
                            <a:cubicBezTo>
                              <a:pt x="213929" y="-3175"/>
                              <a:pt x="298517" y="-3255"/>
                              <a:pt x="299115" y="17522"/>
                            </a:cubicBezTo>
                            <a:cubicBezTo>
                              <a:pt x="299255" y="22831"/>
                              <a:pt x="299135" y="27542"/>
                              <a:pt x="298756" y="31793"/>
                            </a:cubicBezTo>
                            <a:cubicBezTo>
                              <a:pt x="313227" y="31693"/>
                              <a:pt x="328914" y="31254"/>
                              <a:pt x="345461" y="30356"/>
                            </a:cubicBezTo>
                            <a:cubicBezTo>
                              <a:pt x="381467" y="28420"/>
                              <a:pt x="413701" y="24947"/>
                              <a:pt x="436295" y="20955"/>
                            </a:cubicBezTo>
                            <a:cubicBezTo>
                              <a:pt x="438331" y="53788"/>
                              <a:pt x="436435" y="110712"/>
                              <a:pt x="438391" y="147197"/>
                            </a:cubicBezTo>
                            <a:cubicBezTo>
                              <a:pt x="438391" y="147197"/>
                              <a:pt x="62379" y="224280"/>
                              <a:pt x="2002" y="170590"/>
                            </a:cubicBezTo>
                            <a:cubicBezTo>
                              <a:pt x="-15003" y="155461"/>
                              <a:pt x="78526" y="85344"/>
                              <a:pt x="198561" y="40176"/>
                            </a:cubicBezTo>
                            <a:close/>
                          </a:path>
                        </a:pathLst>
                      </a:custGeom>
                      <a:solidFill>
                        <a:srgbClr val="F44D19"/>
                      </a:solidFill>
                      <a:ln w="1995" cap="flat">
                        <a:noFill/>
                        <a:prstDash val="solid"/>
                        <a:miter/>
                      </a:ln>
                    </p:spPr>
                    <p:txBody>
                      <a:bodyPr rtlCol="0" anchor="ctr"/>
                      <a:lstStyle/>
                      <a:p>
                        <a:endParaRPr lang="zh-CN" altLang="en-US"/>
                      </a:p>
                    </p:txBody>
                  </p:sp>
                  <p:sp>
                    <p:nvSpPr>
                      <p:cNvPr id="2125" name="任意多边形 322"/>
                      <p:cNvSpPr/>
                      <p:nvPr/>
                    </p:nvSpPr>
                    <p:spPr>
                      <a:xfrm>
                        <a:off x="8534289" y="6068970"/>
                        <a:ext cx="438377" cy="65297"/>
                      </a:xfrm>
                      <a:custGeom>
                        <a:avLst/>
                        <a:gdLst>
                          <a:gd name="connsiteX0" fmla="*/ 437659 w 438377"/>
                          <a:gd name="connsiteY0" fmla="*/ 0 h 65297"/>
                          <a:gd name="connsiteX1" fmla="*/ 438378 w 438377"/>
                          <a:gd name="connsiteY1" fmla="*/ 22893 h 65297"/>
                          <a:gd name="connsiteX2" fmla="*/ 1988 w 438377"/>
                          <a:gd name="connsiteY2" fmla="*/ 46286 h 65297"/>
                          <a:gd name="connsiteX3" fmla="*/ 1170 w 438377"/>
                          <a:gd name="connsiteY3" fmla="*/ 36805 h 65297"/>
                          <a:gd name="connsiteX4" fmla="*/ 437659 w 438377"/>
                          <a:gd name="connsiteY4" fmla="*/ 0 h 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77" h="65297">
                            <a:moveTo>
                              <a:pt x="437659" y="0"/>
                            </a:moveTo>
                            <a:cubicBezTo>
                              <a:pt x="437799" y="8124"/>
                              <a:pt x="438019" y="15947"/>
                              <a:pt x="438378" y="22893"/>
                            </a:cubicBezTo>
                            <a:cubicBezTo>
                              <a:pt x="438378" y="22893"/>
                              <a:pt x="62365" y="99976"/>
                              <a:pt x="1988" y="46286"/>
                            </a:cubicBezTo>
                            <a:cubicBezTo>
                              <a:pt x="-407" y="44150"/>
                              <a:pt x="-586" y="40916"/>
                              <a:pt x="1170" y="36805"/>
                            </a:cubicBezTo>
                            <a:cubicBezTo>
                              <a:pt x="105657" y="57623"/>
                              <a:pt x="344130" y="17404"/>
                              <a:pt x="437659" y="0"/>
                            </a:cubicBezTo>
                            <a:close/>
                          </a:path>
                        </a:pathLst>
                      </a:custGeom>
                      <a:solidFill>
                        <a:srgbClr val="B22909"/>
                      </a:solidFill>
                      <a:ln w="1995" cap="flat">
                        <a:noFill/>
                        <a:prstDash val="solid"/>
                        <a:miter/>
                      </a:ln>
                    </p:spPr>
                    <p:txBody>
                      <a:bodyPr rtlCol="0" anchor="ctr"/>
                      <a:lstStyle/>
                      <a:p>
                        <a:endParaRPr lang="zh-CN" altLang="en-US"/>
                      </a:p>
                    </p:txBody>
                  </p:sp>
                  <p:sp>
                    <p:nvSpPr>
                      <p:cNvPr id="2126" name="任意多边形 323"/>
                      <p:cNvSpPr/>
                      <p:nvPr/>
                    </p:nvSpPr>
                    <p:spPr>
                      <a:xfrm>
                        <a:off x="8641745" y="5984292"/>
                        <a:ext cx="126039" cy="61434"/>
                      </a:xfrm>
                      <a:custGeom>
                        <a:avLst/>
                        <a:gdLst>
                          <a:gd name="connsiteX0" fmla="*/ 116600 w 126039"/>
                          <a:gd name="connsiteY0" fmla="*/ 31587 h 61434"/>
                          <a:gd name="connsiteX1" fmla="*/ 121051 w 126039"/>
                          <a:gd name="connsiteY1" fmla="*/ 33623 h 61434"/>
                          <a:gd name="connsiteX2" fmla="*/ 124005 w 126039"/>
                          <a:gd name="connsiteY2" fmla="*/ 32505 h 61434"/>
                          <a:gd name="connsiteX3" fmla="*/ 124923 w 126039"/>
                          <a:gd name="connsiteY3" fmla="*/ 25100 h 61434"/>
                          <a:gd name="connsiteX4" fmla="*/ 62411 w 126039"/>
                          <a:gd name="connsiteY4" fmla="*/ 1369 h 61434"/>
                          <a:gd name="connsiteX5" fmla="*/ 58499 w 126039"/>
                          <a:gd name="connsiteY5" fmla="*/ 7735 h 61434"/>
                          <a:gd name="connsiteX6" fmla="*/ 64865 w 126039"/>
                          <a:gd name="connsiteY6" fmla="*/ 11648 h 61434"/>
                          <a:gd name="connsiteX7" fmla="*/ 116600 w 126039"/>
                          <a:gd name="connsiteY7" fmla="*/ 31587 h 61434"/>
                          <a:gd name="connsiteX8" fmla="*/ 90134 w 126039"/>
                          <a:gd name="connsiteY8" fmla="*/ 44940 h 61434"/>
                          <a:gd name="connsiteX9" fmla="*/ 94185 w 126039"/>
                          <a:gd name="connsiteY9" fmla="*/ 46517 h 61434"/>
                          <a:gd name="connsiteX10" fmla="*/ 97599 w 126039"/>
                          <a:gd name="connsiteY10" fmla="*/ 45020 h 61434"/>
                          <a:gd name="connsiteX11" fmla="*/ 97678 w 126039"/>
                          <a:gd name="connsiteY11" fmla="*/ 37555 h 61434"/>
                          <a:gd name="connsiteX12" fmla="*/ 34667 w 126039"/>
                          <a:gd name="connsiteY12" fmla="*/ 15021 h 61434"/>
                          <a:gd name="connsiteX13" fmla="*/ 30117 w 126039"/>
                          <a:gd name="connsiteY13" fmla="*/ 20949 h 61434"/>
                          <a:gd name="connsiteX14" fmla="*/ 36044 w 126039"/>
                          <a:gd name="connsiteY14" fmla="*/ 25479 h 61434"/>
                          <a:gd name="connsiteX15" fmla="*/ 90134 w 126039"/>
                          <a:gd name="connsiteY15" fmla="*/ 44940 h 61434"/>
                          <a:gd name="connsiteX16" fmla="*/ 98 w 126039"/>
                          <a:gd name="connsiteY16" fmla="*/ 36397 h 61434"/>
                          <a:gd name="connsiteX17" fmla="*/ 6265 w 126039"/>
                          <a:gd name="connsiteY17" fmla="*/ 40609 h 61434"/>
                          <a:gd name="connsiteX18" fmla="*/ 62650 w 126039"/>
                          <a:gd name="connsiteY18" fmla="*/ 59989 h 61434"/>
                          <a:gd name="connsiteX19" fmla="*/ 66562 w 126039"/>
                          <a:gd name="connsiteY19" fmla="*/ 61426 h 61434"/>
                          <a:gd name="connsiteX20" fmla="*/ 70115 w 126039"/>
                          <a:gd name="connsiteY20" fmla="*/ 59769 h 61434"/>
                          <a:gd name="connsiteX21" fmla="*/ 69895 w 126039"/>
                          <a:gd name="connsiteY21" fmla="*/ 52305 h 61434"/>
                          <a:gd name="connsiteX22" fmla="*/ 4289 w 126039"/>
                          <a:gd name="connsiteY22" fmla="*/ 30250 h 61434"/>
                          <a:gd name="connsiteX23" fmla="*/ 98 w 126039"/>
                          <a:gd name="connsiteY23" fmla="*/ 36397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039" h="61434">
                            <a:moveTo>
                              <a:pt x="116600" y="31587"/>
                            </a:moveTo>
                            <a:cubicBezTo>
                              <a:pt x="117698" y="33004"/>
                              <a:pt x="119374" y="33702"/>
                              <a:pt x="121051" y="33623"/>
                            </a:cubicBezTo>
                            <a:cubicBezTo>
                              <a:pt x="122088" y="33563"/>
                              <a:pt x="123126" y="33203"/>
                              <a:pt x="124005" y="32505"/>
                            </a:cubicBezTo>
                            <a:cubicBezTo>
                              <a:pt x="126300" y="30709"/>
                              <a:pt x="126719" y="27395"/>
                              <a:pt x="124923" y="25100"/>
                            </a:cubicBezTo>
                            <a:cubicBezTo>
                              <a:pt x="109954" y="5919"/>
                              <a:pt x="84246" y="-3781"/>
                              <a:pt x="62411" y="1369"/>
                            </a:cubicBezTo>
                            <a:cubicBezTo>
                              <a:pt x="59576" y="2047"/>
                              <a:pt x="57820" y="4901"/>
                              <a:pt x="58499" y="7735"/>
                            </a:cubicBezTo>
                            <a:cubicBezTo>
                              <a:pt x="59177" y="10570"/>
                              <a:pt x="61991" y="12266"/>
                              <a:pt x="64865" y="11648"/>
                            </a:cubicBezTo>
                            <a:cubicBezTo>
                              <a:pt x="82789" y="7276"/>
                              <a:pt x="104066" y="15560"/>
                              <a:pt x="116600" y="31587"/>
                            </a:cubicBezTo>
                            <a:close/>
                            <a:moveTo>
                              <a:pt x="90134" y="44940"/>
                            </a:moveTo>
                            <a:cubicBezTo>
                              <a:pt x="91232" y="46078"/>
                              <a:pt x="92728" y="46597"/>
                              <a:pt x="94185" y="46517"/>
                            </a:cubicBezTo>
                            <a:cubicBezTo>
                              <a:pt x="95423" y="46457"/>
                              <a:pt x="96640" y="45958"/>
                              <a:pt x="97599" y="45020"/>
                            </a:cubicBezTo>
                            <a:cubicBezTo>
                              <a:pt x="99674" y="42984"/>
                              <a:pt x="99714" y="39631"/>
                              <a:pt x="97678" y="37555"/>
                            </a:cubicBezTo>
                            <a:cubicBezTo>
                              <a:pt x="80673" y="20170"/>
                              <a:pt x="57720" y="11907"/>
                              <a:pt x="34667" y="15021"/>
                            </a:cubicBezTo>
                            <a:cubicBezTo>
                              <a:pt x="31773" y="15400"/>
                              <a:pt x="29737" y="18055"/>
                              <a:pt x="30117" y="20949"/>
                            </a:cubicBezTo>
                            <a:cubicBezTo>
                              <a:pt x="30496" y="23843"/>
                              <a:pt x="33190" y="26078"/>
                              <a:pt x="36044" y="25479"/>
                            </a:cubicBezTo>
                            <a:cubicBezTo>
                              <a:pt x="47681" y="23923"/>
                              <a:pt x="70075" y="24442"/>
                              <a:pt x="90134" y="44940"/>
                            </a:cubicBezTo>
                            <a:close/>
                            <a:moveTo>
                              <a:pt x="98" y="36397"/>
                            </a:moveTo>
                            <a:cubicBezTo>
                              <a:pt x="637" y="39271"/>
                              <a:pt x="3331" y="41207"/>
                              <a:pt x="6265" y="40609"/>
                            </a:cubicBezTo>
                            <a:cubicBezTo>
                              <a:pt x="23769" y="37036"/>
                              <a:pt x="47042" y="45259"/>
                              <a:pt x="62650" y="59989"/>
                            </a:cubicBezTo>
                            <a:cubicBezTo>
                              <a:pt x="63748" y="61027"/>
                              <a:pt x="65165" y="61506"/>
                              <a:pt x="66562" y="61426"/>
                            </a:cubicBezTo>
                            <a:cubicBezTo>
                              <a:pt x="67879" y="61346"/>
                              <a:pt x="69157" y="60807"/>
                              <a:pt x="70115" y="59769"/>
                            </a:cubicBezTo>
                            <a:cubicBezTo>
                              <a:pt x="72111" y="57654"/>
                              <a:pt x="72011" y="54301"/>
                              <a:pt x="69895" y="52305"/>
                            </a:cubicBezTo>
                            <a:cubicBezTo>
                              <a:pt x="51972" y="35399"/>
                              <a:pt x="25027" y="26278"/>
                              <a:pt x="4289" y="30250"/>
                            </a:cubicBezTo>
                            <a:cubicBezTo>
                              <a:pt x="1435" y="30768"/>
                              <a:pt x="-461" y="33543"/>
                              <a:pt x="98" y="36397"/>
                            </a:cubicBezTo>
                            <a:close/>
                          </a:path>
                        </a:pathLst>
                      </a:custGeom>
                      <a:solidFill>
                        <a:srgbClr val="D3DAE5"/>
                      </a:solidFill>
                      <a:ln w="1995" cap="flat">
                        <a:noFill/>
                        <a:prstDash val="solid"/>
                        <a:miter/>
                      </a:ln>
                    </p:spPr>
                    <p:txBody>
                      <a:bodyPr rtlCol="0" anchor="ctr"/>
                      <a:lstStyle/>
                      <a:p>
                        <a:endParaRPr lang="zh-CN" altLang="en-US"/>
                      </a:p>
                    </p:txBody>
                  </p:sp>
                </p:grpSp>
              </p:grpSp>
              <p:sp>
                <p:nvSpPr>
                  <p:cNvPr id="2039" name="任意多边形 324"/>
                  <p:cNvSpPr/>
                  <p:nvPr/>
                </p:nvSpPr>
                <p:spPr>
                  <a:xfrm>
                    <a:off x="8729184" y="4954854"/>
                    <a:ext cx="662906" cy="604641"/>
                  </a:xfrm>
                  <a:custGeom>
                    <a:avLst/>
                    <a:gdLst>
                      <a:gd name="connsiteX0" fmla="*/ 0 w 662906"/>
                      <a:gd name="connsiteY0" fmla="*/ 587431 h 604641"/>
                      <a:gd name="connsiteX1" fmla="*/ 274759 w 662906"/>
                      <a:gd name="connsiteY1" fmla="*/ 603738 h 604641"/>
                      <a:gd name="connsiteX2" fmla="*/ 302223 w 662906"/>
                      <a:gd name="connsiteY2" fmla="*/ 375484 h 604641"/>
                      <a:gd name="connsiteX3" fmla="*/ 350983 w 662906"/>
                      <a:gd name="connsiteY3" fmla="*/ 374945 h 604641"/>
                      <a:gd name="connsiteX4" fmla="*/ 380982 w 662906"/>
                      <a:gd name="connsiteY4" fmla="*/ 603998 h 604641"/>
                      <a:gd name="connsiteX5" fmla="*/ 662907 w 662906"/>
                      <a:gd name="connsiteY5" fmla="*/ 582122 h 604641"/>
                      <a:gd name="connsiteX6" fmla="*/ 617420 w 662906"/>
                      <a:gd name="connsiteY6" fmla="*/ 9391 h 604641"/>
                      <a:gd name="connsiteX7" fmla="*/ 32913 w 662906"/>
                      <a:gd name="connsiteY7" fmla="*/ 9591 h 604641"/>
                      <a:gd name="connsiteX8" fmla="*/ 0 w 662906"/>
                      <a:gd name="connsiteY8" fmla="*/ 587431 h 60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06" h="604641">
                        <a:moveTo>
                          <a:pt x="0" y="587431"/>
                        </a:moveTo>
                        <a:cubicBezTo>
                          <a:pt x="29759" y="595375"/>
                          <a:pt x="235599" y="603099"/>
                          <a:pt x="274759" y="603738"/>
                        </a:cubicBezTo>
                        <a:cubicBezTo>
                          <a:pt x="282922" y="521027"/>
                          <a:pt x="286655" y="481747"/>
                          <a:pt x="302223" y="375484"/>
                        </a:cubicBezTo>
                        <a:cubicBezTo>
                          <a:pt x="306614" y="345505"/>
                          <a:pt x="345315" y="343709"/>
                          <a:pt x="350983" y="374945"/>
                        </a:cubicBezTo>
                        <a:cubicBezTo>
                          <a:pt x="354516" y="394386"/>
                          <a:pt x="365833" y="484761"/>
                          <a:pt x="380982" y="603998"/>
                        </a:cubicBezTo>
                        <a:cubicBezTo>
                          <a:pt x="444173" y="607590"/>
                          <a:pt x="608138" y="595574"/>
                          <a:pt x="662907" y="582122"/>
                        </a:cubicBezTo>
                        <a:cubicBezTo>
                          <a:pt x="662907" y="582122"/>
                          <a:pt x="627459" y="130304"/>
                          <a:pt x="617420" y="9391"/>
                        </a:cubicBezTo>
                        <a:cubicBezTo>
                          <a:pt x="510937" y="-2884"/>
                          <a:pt x="147479" y="-3443"/>
                          <a:pt x="32913" y="9591"/>
                        </a:cubicBezTo>
                        <a:cubicBezTo>
                          <a:pt x="21097" y="122361"/>
                          <a:pt x="9601" y="413067"/>
                          <a:pt x="0" y="587431"/>
                        </a:cubicBezTo>
                        <a:close/>
                      </a:path>
                    </a:pathLst>
                  </a:custGeom>
                  <a:solidFill>
                    <a:srgbClr val="224966"/>
                  </a:solidFill>
                  <a:ln w="1995" cap="flat">
                    <a:noFill/>
                    <a:prstDash val="solid"/>
                    <a:miter/>
                  </a:ln>
                </p:spPr>
                <p:txBody>
                  <a:bodyPr rtlCol="0" anchor="ctr"/>
                  <a:lstStyle/>
                  <a:p>
                    <a:endParaRPr lang="zh-CN" altLang="en-US"/>
                  </a:p>
                </p:txBody>
              </p:sp>
              <p:sp>
                <p:nvSpPr>
                  <p:cNvPr id="2040" name="任意多边形 325"/>
                  <p:cNvSpPr/>
                  <p:nvPr/>
                </p:nvSpPr>
                <p:spPr>
                  <a:xfrm>
                    <a:off x="8747147" y="4951869"/>
                    <a:ext cx="618776" cy="297360"/>
                  </a:xfrm>
                  <a:custGeom>
                    <a:avLst/>
                    <a:gdLst>
                      <a:gd name="connsiteX0" fmla="*/ 618777 w 618776"/>
                      <a:gd name="connsiteY0" fmla="*/ 253125 h 297360"/>
                      <a:gd name="connsiteX1" fmla="*/ 596742 w 618776"/>
                      <a:gd name="connsiteY1" fmla="*/ 9482 h 297360"/>
                      <a:gd name="connsiteX2" fmla="*/ 15049 w 618776"/>
                      <a:gd name="connsiteY2" fmla="*/ 9502 h 297360"/>
                      <a:gd name="connsiteX3" fmla="*/ 0 w 618776"/>
                      <a:gd name="connsiteY3" fmla="*/ 252267 h 297360"/>
                      <a:gd name="connsiteX4" fmla="*/ 618777 w 618776"/>
                      <a:gd name="connsiteY4" fmla="*/ 253125 h 29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776" h="297360">
                        <a:moveTo>
                          <a:pt x="618777" y="253125"/>
                        </a:moveTo>
                        <a:cubicBezTo>
                          <a:pt x="613707" y="163788"/>
                          <a:pt x="598159" y="38603"/>
                          <a:pt x="596742" y="9482"/>
                        </a:cubicBezTo>
                        <a:cubicBezTo>
                          <a:pt x="490259" y="-2792"/>
                          <a:pt x="129615" y="-3531"/>
                          <a:pt x="15049" y="9502"/>
                        </a:cubicBezTo>
                        <a:cubicBezTo>
                          <a:pt x="8682" y="48782"/>
                          <a:pt x="3972" y="140375"/>
                          <a:pt x="0" y="252267"/>
                        </a:cubicBezTo>
                        <a:cubicBezTo>
                          <a:pt x="156121" y="311626"/>
                          <a:pt x="445790" y="312863"/>
                          <a:pt x="618777" y="253125"/>
                        </a:cubicBezTo>
                        <a:close/>
                      </a:path>
                    </a:pathLst>
                  </a:custGeom>
                  <a:solidFill>
                    <a:srgbClr val="000000">
                      <a:alpha val="22000"/>
                    </a:srgbClr>
                  </a:solidFill>
                  <a:ln w="1995" cap="flat">
                    <a:noFill/>
                    <a:prstDash val="solid"/>
                    <a:miter/>
                  </a:ln>
                </p:spPr>
                <p:txBody>
                  <a:bodyPr rtlCol="0" anchor="ctr"/>
                  <a:lstStyle/>
                  <a:p>
                    <a:endParaRPr lang="zh-CN" altLang="en-US"/>
                  </a:p>
                </p:txBody>
              </p:sp>
              <p:sp>
                <p:nvSpPr>
                  <p:cNvPr id="2041" name="任意多边形 326"/>
                  <p:cNvSpPr/>
                  <p:nvPr/>
                </p:nvSpPr>
                <p:spPr>
                  <a:xfrm>
                    <a:off x="8875146" y="4425944"/>
                    <a:ext cx="303460" cy="108777"/>
                  </a:xfrm>
                  <a:custGeom>
                    <a:avLst/>
                    <a:gdLst>
                      <a:gd name="connsiteX0" fmla="*/ 0 w 303460"/>
                      <a:gd name="connsiteY0" fmla="*/ 108778 h 108777"/>
                      <a:gd name="connsiteX1" fmla="*/ 303461 w 303460"/>
                      <a:gd name="connsiteY1" fmla="*/ 92950 h 108777"/>
                      <a:gd name="connsiteX2" fmla="*/ 298611 w 303460"/>
                      <a:gd name="connsiteY2" fmla="*/ 0 h 108777"/>
                      <a:gd name="connsiteX3" fmla="*/ 2675 w 303460"/>
                      <a:gd name="connsiteY3" fmla="*/ 15448 h 108777"/>
                    </a:gdLst>
                    <a:ahLst/>
                    <a:cxnLst>
                      <a:cxn ang="0">
                        <a:pos x="connsiteX0" y="connsiteY0"/>
                      </a:cxn>
                      <a:cxn ang="0">
                        <a:pos x="connsiteX1" y="connsiteY1"/>
                      </a:cxn>
                      <a:cxn ang="0">
                        <a:pos x="connsiteX2" y="connsiteY2"/>
                      </a:cxn>
                      <a:cxn ang="0">
                        <a:pos x="connsiteX3" y="connsiteY3"/>
                      </a:cxn>
                    </a:cxnLst>
                    <a:rect l="l" t="t" r="r" b="b"/>
                    <a:pathLst>
                      <a:path w="303460" h="108777">
                        <a:moveTo>
                          <a:pt x="0" y="108778"/>
                        </a:moveTo>
                        <a:lnTo>
                          <a:pt x="303461" y="92950"/>
                        </a:lnTo>
                        <a:lnTo>
                          <a:pt x="298611" y="0"/>
                        </a:lnTo>
                        <a:lnTo>
                          <a:pt x="2675" y="15448"/>
                        </a:lnTo>
                        <a:close/>
                      </a:path>
                    </a:pathLst>
                  </a:custGeom>
                  <a:solidFill>
                    <a:srgbClr val="0F7DA8"/>
                  </a:solidFill>
                  <a:ln w="1995" cap="flat">
                    <a:noFill/>
                    <a:prstDash val="solid"/>
                    <a:miter/>
                  </a:ln>
                </p:spPr>
                <p:txBody>
                  <a:bodyPr rtlCol="0" anchor="ctr"/>
                  <a:lstStyle/>
                  <a:p>
                    <a:endParaRPr lang="zh-CN" altLang="en-US"/>
                  </a:p>
                </p:txBody>
              </p:sp>
              <p:sp>
                <p:nvSpPr>
                  <p:cNvPr id="2042" name="任意多边形 327"/>
                  <p:cNvSpPr/>
                  <p:nvPr/>
                </p:nvSpPr>
                <p:spPr>
                  <a:xfrm>
                    <a:off x="8625915" y="4479495"/>
                    <a:ext cx="253489" cy="427222"/>
                  </a:xfrm>
                  <a:custGeom>
                    <a:avLst/>
                    <a:gdLst>
                      <a:gd name="connsiteX0" fmla="*/ 64149 w 253489"/>
                      <a:gd name="connsiteY0" fmla="*/ 64888 h 427222"/>
                      <a:gd name="connsiteX1" fmla="*/ 0 w 253489"/>
                      <a:gd name="connsiteY1" fmla="*/ 337691 h 427222"/>
                      <a:gd name="connsiteX2" fmla="*/ 192846 w 253489"/>
                      <a:gd name="connsiteY2" fmla="*/ 426409 h 427222"/>
                      <a:gd name="connsiteX3" fmla="*/ 170073 w 253489"/>
                      <a:gd name="connsiteY3" fmla="*/ 181290 h 427222"/>
                      <a:gd name="connsiteX4" fmla="*/ 253423 w 253489"/>
                      <a:gd name="connsiteY4" fmla="*/ 0 h 427222"/>
                      <a:gd name="connsiteX5" fmla="*/ 64149 w 253489"/>
                      <a:gd name="connsiteY5" fmla="*/ 64888 h 42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489" h="427222">
                        <a:moveTo>
                          <a:pt x="64149" y="64888"/>
                        </a:moveTo>
                        <a:cubicBezTo>
                          <a:pt x="40238" y="80695"/>
                          <a:pt x="16586" y="224282"/>
                          <a:pt x="0" y="337691"/>
                        </a:cubicBezTo>
                        <a:cubicBezTo>
                          <a:pt x="41016" y="363937"/>
                          <a:pt x="168177" y="435631"/>
                          <a:pt x="192846" y="426409"/>
                        </a:cubicBezTo>
                        <a:cubicBezTo>
                          <a:pt x="188615" y="379445"/>
                          <a:pt x="173685" y="284180"/>
                          <a:pt x="170073" y="181290"/>
                        </a:cubicBezTo>
                        <a:cubicBezTo>
                          <a:pt x="198076" y="116742"/>
                          <a:pt x="255718" y="4730"/>
                          <a:pt x="253423" y="0"/>
                        </a:cubicBezTo>
                        <a:cubicBezTo>
                          <a:pt x="134845" y="27883"/>
                          <a:pt x="80356" y="54169"/>
                          <a:pt x="64149" y="64888"/>
                        </a:cubicBezTo>
                        <a:close/>
                      </a:path>
                    </a:pathLst>
                  </a:custGeom>
                  <a:solidFill>
                    <a:srgbClr val="1AA7D3"/>
                  </a:solidFill>
                  <a:ln w="1995" cap="flat">
                    <a:noFill/>
                    <a:prstDash val="solid"/>
                    <a:miter/>
                  </a:ln>
                </p:spPr>
                <p:txBody>
                  <a:bodyPr rtlCol="0" anchor="ctr"/>
                  <a:lstStyle/>
                  <a:p>
                    <a:endParaRPr lang="zh-CN" altLang="en-US"/>
                  </a:p>
                </p:txBody>
              </p:sp>
              <p:sp>
                <p:nvSpPr>
                  <p:cNvPr id="2043" name="任意多边形 328"/>
                  <p:cNvSpPr/>
                  <p:nvPr/>
                </p:nvSpPr>
                <p:spPr>
                  <a:xfrm>
                    <a:off x="9188806" y="4480248"/>
                    <a:ext cx="339526" cy="336598"/>
                  </a:xfrm>
                  <a:custGeom>
                    <a:avLst/>
                    <a:gdLst>
                      <a:gd name="connsiteX0" fmla="*/ 339527 w 339526"/>
                      <a:gd name="connsiteY0" fmla="*/ 202293 h 336598"/>
                      <a:gd name="connsiteX1" fmla="*/ 231467 w 339526"/>
                      <a:gd name="connsiteY1" fmla="*/ 336599 h 336598"/>
                      <a:gd name="connsiteX2" fmla="*/ 84547 w 339526"/>
                      <a:gd name="connsiteY2" fmla="*/ 211734 h 336598"/>
                      <a:gd name="connsiteX3" fmla="*/ 0 w 339526"/>
                      <a:gd name="connsiteY3" fmla="*/ 4996 h 336598"/>
                      <a:gd name="connsiteX4" fmla="*/ 126701 w 339526"/>
                      <a:gd name="connsiteY4" fmla="*/ 4417 h 336598"/>
                      <a:gd name="connsiteX5" fmla="*/ 339527 w 339526"/>
                      <a:gd name="connsiteY5" fmla="*/ 202293 h 3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526" h="336598">
                        <a:moveTo>
                          <a:pt x="339527" y="202293"/>
                        </a:moveTo>
                        <a:cubicBezTo>
                          <a:pt x="297912" y="245924"/>
                          <a:pt x="278551" y="314464"/>
                          <a:pt x="231467" y="336599"/>
                        </a:cubicBezTo>
                        <a:cubicBezTo>
                          <a:pt x="213684" y="319713"/>
                          <a:pt x="107221" y="241633"/>
                          <a:pt x="84547" y="211734"/>
                        </a:cubicBezTo>
                        <a:cubicBezTo>
                          <a:pt x="6966" y="109443"/>
                          <a:pt x="898" y="11343"/>
                          <a:pt x="0" y="4996"/>
                        </a:cubicBezTo>
                        <a:cubicBezTo>
                          <a:pt x="58501" y="-14"/>
                          <a:pt x="106542" y="-2888"/>
                          <a:pt x="126701" y="4417"/>
                        </a:cubicBezTo>
                        <a:cubicBezTo>
                          <a:pt x="167279" y="39465"/>
                          <a:pt x="266256" y="131338"/>
                          <a:pt x="339527" y="202293"/>
                        </a:cubicBezTo>
                        <a:close/>
                      </a:path>
                    </a:pathLst>
                  </a:custGeom>
                  <a:solidFill>
                    <a:srgbClr val="1AA7D3"/>
                  </a:solidFill>
                  <a:ln w="1995" cap="flat">
                    <a:noFill/>
                    <a:prstDash val="solid"/>
                    <a:miter/>
                  </a:ln>
                </p:spPr>
                <p:txBody>
                  <a:bodyPr rtlCol="0" anchor="ctr"/>
                  <a:lstStyle/>
                  <a:p>
                    <a:endParaRPr lang="zh-CN" altLang="en-US"/>
                  </a:p>
                </p:txBody>
              </p:sp>
              <p:sp>
                <p:nvSpPr>
                  <p:cNvPr id="2044" name="任意多边形 329"/>
                  <p:cNvSpPr/>
                  <p:nvPr/>
                </p:nvSpPr>
                <p:spPr>
                  <a:xfrm>
                    <a:off x="8760161" y="4468826"/>
                    <a:ext cx="590554" cy="717309"/>
                  </a:xfrm>
                  <a:custGeom>
                    <a:avLst/>
                    <a:gdLst>
                      <a:gd name="connsiteX0" fmla="*/ 590554 w 590554"/>
                      <a:gd name="connsiteY0" fmla="*/ 638507 h 717309"/>
                      <a:gd name="connsiteX1" fmla="*/ 0 w 590554"/>
                      <a:gd name="connsiteY1" fmla="*/ 662498 h 717309"/>
                      <a:gd name="connsiteX2" fmla="*/ 44389 w 590554"/>
                      <a:gd name="connsiteY2" fmla="*/ 37414 h 717309"/>
                      <a:gd name="connsiteX3" fmla="*/ 494071 w 590554"/>
                      <a:gd name="connsiteY3" fmla="*/ 7854 h 717309"/>
                      <a:gd name="connsiteX4" fmla="*/ 590554 w 590554"/>
                      <a:gd name="connsiteY4" fmla="*/ 638507 h 71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4" h="717309">
                        <a:moveTo>
                          <a:pt x="590554" y="638507"/>
                        </a:moveTo>
                        <a:cubicBezTo>
                          <a:pt x="453514" y="735689"/>
                          <a:pt x="176041" y="742155"/>
                          <a:pt x="0" y="662498"/>
                        </a:cubicBezTo>
                        <a:cubicBezTo>
                          <a:pt x="0" y="662498"/>
                          <a:pt x="28362" y="156411"/>
                          <a:pt x="44389" y="37414"/>
                        </a:cubicBezTo>
                        <a:cubicBezTo>
                          <a:pt x="161630" y="-4161"/>
                          <a:pt x="384036" y="-6237"/>
                          <a:pt x="494071" y="7854"/>
                        </a:cubicBezTo>
                        <a:cubicBezTo>
                          <a:pt x="517584" y="157349"/>
                          <a:pt x="560695" y="417498"/>
                          <a:pt x="590554" y="638507"/>
                        </a:cubicBezTo>
                        <a:close/>
                      </a:path>
                    </a:pathLst>
                  </a:custGeom>
                  <a:solidFill>
                    <a:srgbClr val="E2F4F7"/>
                  </a:solidFill>
                  <a:ln w="1995" cap="flat">
                    <a:noFill/>
                    <a:prstDash val="solid"/>
                    <a:miter/>
                  </a:ln>
                </p:spPr>
                <p:txBody>
                  <a:bodyPr rtlCol="0" anchor="ctr"/>
                  <a:lstStyle/>
                  <a:p>
                    <a:endParaRPr lang="zh-CN" altLang="en-US"/>
                  </a:p>
                </p:txBody>
              </p:sp>
              <p:sp>
                <p:nvSpPr>
                  <p:cNvPr id="2045" name="任意多边形 330"/>
                  <p:cNvSpPr/>
                  <p:nvPr/>
                </p:nvSpPr>
                <p:spPr>
                  <a:xfrm>
                    <a:off x="8882946" y="4468587"/>
                    <a:ext cx="285226" cy="131529"/>
                  </a:xfrm>
                  <a:custGeom>
                    <a:avLst/>
                    <a:gdLst>
                      <a:gd name="connsiteX0" fmla="*/ 264 w 285226"/>
                      <a:gd name="connsiteY0" fmla="*/ 37713 h 131529"/>
                      <a:gd name="connsiteX1" fmla="*/ 1881 w 285226"/>
                      <a:gd name="connsiteY1" fmla="*/ 15319 h 131529"/>
                      <a:gd name="connsiteX2" fmla="*/ 282128 w 285226"/>
                      <a:gd name="connsiteY2" fmla="*/ 410 h 131529"/>
                      <a:gd name="connsiteX3" fmla="*/ 284843 w 285226"/>
                      <a:gd name="connsiteY3" fmla="*/ 10090 h 131529"/>
                      <a:gd name="connsiteX4" fmla="*/ 152912 w 285226"/>
                      <a:gd name="connsiteY4" fmla="*/ 130624 h 131529"/>
                      <a:gd name="connsiteX5" fmla="*/ 264 w 285226"/>
                      <a:gd name="connsiteY5" fmla="*/ 37713 h 1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26" h="131529">
                        <a:moveTo>
                          <a:pt x="264" y="37713"/>
                        </a:moveTo>
                        <a:cubicBezTo>
                          <a:pt x="-474" y="30089"/>
                          <a:pt x="424" y="22664"/>
                          <a:pt x="1881" y="15319"/>
                        </a:cubicBezTo>
                        <a:cubicBezTo>
                          <a:pt x="80041" y="5938"/>
                          <a:pt x="197761" y="-1906"/>
                          <a:pt x="282128" y="410"/>
                        </a:cubicBezTo>
                        <a:cubicBezTo>
                          <a:pt x="282947" y="3663"/>
                          <a:pt x="284504" y="6677"/>
                          <a:pt x="284843" y="10090"/>
                        </a:cubicBezTo>
                        <a:cubicBezTo>
                          <a:pt x="290571" y="69029"/>
                          <a:pt x="231492" y="122999"/>
                          <a:pt x="152912" y="130624"/>
                        </a:cubicBezTo>
                        <a:cubicBezTo>
                          <a:pt x="74333" y="138268"/>
                          <a:pt x="5992" y="96673"/>
                          <a:pt x="264" y="37713"/>
                        </a:cubicBezTo>
                        <a:close/>
                      </a:path>
                    </a:pathLst>
                  </a:custGeom>
                  <a:solidFill>
                    <a:srgbClr val="FFFFFF"/>
                  </a:solidFill>
                  <a:ln w="1995" cap="flat">
                    <a:noFill/>
                    <a:prstDash val="solid"/>
                    <a:miter/>
                  </a:ln>
                </p:spPr>
                <p:txBody>
                  <a:bodyPr rtlCol="0" anchor="ctr"/>
                  <a:lstStyle/>
                  <a:p>
                    <a:endParaRPr lang="zh-CN" altLang="en-US"/>
                  </a:p>
                </p:txBody>
              </p:sp>
              <p:sp>
                <p:nvSpPr>
                  <p:cNvPr id="2046" name="任意多边形 331"/>
                  <p:cNvSpPr/>
                  <p:nvPr/>
                </p:nvSpPr>
                <p:spPr>
                  <a:xfrm>
                    <a:off x="8739363" y="4485594"/>
                    <a:ext cx="192991" cy="717984"/>
                  </a:xfrm>
                  <a:custGeom>
                    <a:avLst/>
                    <a:gdLst>
                      <a:gd name="connsiteX0" fmla="*/ 192906 w 192991"/>
                      <a:gd name="connsiteY0" fmla="*/ 717983 h 717984"/>
                      <a:gd name="connsiteX1" fmla="*/ 0 w 192991"/>
                      <a:gd name="connsiteY1" fmla="*/ 698582 h 717984"/>
                      <a:gd name="connsiteX2" fmla="*/ 28382 w 192991"/>
                      <a:gd name="connsiteY2" fmla="*/ 24159 h 717984"/>
                      <a:gd name="connsiteX3" fmla="*/ 135384 w 192991"/>
                      <a:gd name="connsiteY3" fmla="*/ 68 h 717984"/>
                      <a:gd name="connsiteX4" fmla="*/ 179534 w 192991"/>
                      <a:gd name="connsiteY4" fmla="*/ 59507 h 717984"/>
                      <a:gd name="connsiteX5" fmla="*/ 192906 w 192991"/>
                      <a:gd name="connsiteY5" fmla="*/ 717983 h 7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991" h="717984">
                        <a:moveTo>
                          <a:pt x="192906" y="717983"/>
                        </a:moveTo>
                        <a:cubicBezTo>
                          <a:pt x="197038" y="718062"/>
                          <a:pt x="50258" y="715408"/>
                          <a:pt x="0" y="698582"/>
                        </a:cubicBezTo>
                        <a:cubicBezTo>
                          <a:pt x="0" y="698582"/>
                          <a:pt x="18343" y="155790"/>
                          <a:pt x="28382" y="24159"/>
                        </a:cubicBezTo>
                        <a:cubicBezTo>
                          <a:pt x="54689" y="15197"/>
                          <a:pt x="95904" y="6535"/>
                          <a:pt x="135384" y="68"/>
                        </a:cubicBezTo>
                        <a:cubicBezTo>
                          <a:pt x="150233" y="-2367"/>
                          <a:pt x="166061" y="61204"/>
                          <a:pt x="179534" y="59507"/>
                        </a:cubicBezTo>
                        <a:lnTo>
                          <a:pt x="192906" y="717983"/>
                        </a:lnTo>
                        <a:close/>
                      </a:path>
                    </a:pathLst>
                  </a:custGeom>
                  <a:solidFill>
                    <a:srgbClr val="1AA7D3"/>
                  </a:solidFill>
                  <a:ln w="1995" cap="flat">
                    <a:noFill/>
                    <a:prstDash val="solid"/>
                    <a:miter/>
                  </a:ln>
                </p:spPr>
                <p:txBody>
                  <a:bodyPr rtlCol="0" anchor="ctr"/>
                  <a:lstStyle/>
                  <a:p>
                    <a:endParaRPr lang="zh-CN" altLang="en-US"/>
                  </a:p>
                </p:txBody>
              </p:sp>
              <p:sp>
                <p:nvSpPr>
                  <p:cNvPr id="2047" name="任意多边形 332"/>
                  <p:cNvSpPr/>
                  <p:nvPr/>
                </p:nvSpPr>
                <p:spPr>
                  <a:xfrm>
                    <a:off x="9142960" y="4467240"/>
                    <a:ext cx="231666" cy="728692"/>
                  </a:xfrm>
                  <a:custGeom>
                    <a:avLst/>
                    <a:gdLst>
                      <a:gd name="connsiteX0" fmla="*/ 0 w 231666"/>
                      <a:gd name="connsiteY0" fmla="*/ 69099 h 728692"/>
                      <a:gd name="connsiteX1" fmla="*/ 30238 w 231666"/>
                      <a:gd name="connsiteY1" fmla="*/ 0 h 728692"/>
                      <a:gd name="connsiteX2" fmla="*/ 168995 w 231666"/>
                      <a:gd name="connsiteY2" fmla="*/ 16446 h 728692"/>
                      <a:gd name="connsiteX3" fmla="*/ 231667 w 231666"/>
                      <a:gd name="connsiteY3" fmla="*/ 681249 h 728692"/>
                      <a:gd name="connsiteX4" fmla="*/ 34410 w 231666"/>
                      <a:gd name="connsiteY4" fmla="*/ 728693 h 728692"/>
                      <a:gd name="connsiteX5" fmla="*/ 0 w 231666"/>
                      <a:gd name="connsiteY5" fmla="*/ 69099 h 72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6" h="728692">
                        <a:moveTo>
                          <a:pt x="0" y="69099"/>
                        </a:moveTo>
                        <a:cubicBezTo>
                          <a:pt x="10558" y="53331"/>
                          <a:pt x="29999" y="17724"/>
                          <a:pt x="30238" y="0"/>
                        </a:cubicBezTo>
                        <a:cubicBezTo>
                          <a:pt x="76044" y="1018"/>
                          <a:pt x="140134" y="12934"/>
                          <a:pt x="168995" y="16446"/>
                        </a:cubicBezTo>
                        <a:cubicBezTo>
                          <a:pt x="194104" y="170472"/>
                          <a:pt x="199792" y="453474"/>
                          <a:pt x="231667" y="681249"/>
                        </a:cubicBezTo>
                        <a:cubicBezTo>
                          <a:pt x="186698" y="710290"/>
                          <a:pt x="113668" y="724741"/>
                          <a:pt x="34410" y="728693"/>
                        </a:cubicBezTo>
                        <a:lnTo>
                          <a:pt x="0" y="69099"/>
                        </a:lnTo>
                        <a:close/>
                      </a:path>
                    </a:pathLst>
                  </a:custGeom>
                  <a:solidFill>
                    <a:srgbClr val="1AA7D3"/>
                  </a:solidFill>
                  <a:ln w="1995" cap="flat">
                    <a:noFill/>
                    <a:prstDash val="solid"/>
                    <a:miter/>
                  </a:ln>
                </p:spPr>
                <p:txBody>
                  <a:bodyPr rtlCol="0" anchor="ctr"/>
                  <a:lstStyle/>
                  <a:p>
                    <a:endParaRPr lang="zh-CN" altLang="en-US"/>
                  </a:p>
                </p:txBody>
              </p:sp>
              <p:sp>
                <p:nvSpPr>
                  <p:cNvPr id="2048" name="任意多边形 333"/>
                  <p:cNvSpPr/>
                  <p:nvPr/>
                </p:nvSpPr>
                <p:spPr>
                  <a:xfrm>
                    <a:off x="8915224" y="4327585"/>
                    <a:ext cx="219087" cy="245772"/>
                  </a:xfrm>
                  <a:custGeom>
                    <a:avLst/>
                    <a:gdLst>
                      <a:gd name="connsiteX0" fmla="*/ 0 w 219087"/>
                      <a:gd name="connsiteY0" fmla="*/ 8423 h 245772"/>
                      <a:gd name="connsiteX1" fmla="*/ 6906 w 219087"/>
                      <a:gd name="connsiteY1" fmla="*/ 182188 h 245772"/>
                      <a:gd name="connsiteX2" fmla="*/ 115664 w 219087"/>
                      <a:gd name="connsiteY2" fmla="*/ 245639 h 245772"/>
                      <a:gd name="connsiteX3" fmla="*/ 219053 w 219087"/>
                      <a:gd name="connsiteY3" fmla="*/ 173765 h 245772"/>
                      <a:gd name="connsiteX4" fmla="*/ 212147 w 219087"/>
                      <a:gd name="connsiteY4" fmla="*/ 0 h 245772"/>
                      <a:gd name="connsiteX5" fmla="*/ 0 w 219087"/>
                      <a:gd name="connsiteY5" fmla="*/ 8423 h 2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87" h="245772">
                        <a:moveTo>
                          <a:pt x="0" y="8423"/>
                        </a:moveTo>
                        <a:lnTo>
                          <a:pt x="6906" y="182188"/>
                        </a:lnTo>
                        <a:cubicBezTo>
                          <a:pt x="8383" y="219552"/>
                          <a:pt x="57084" y="247974"/>
                          <a:pt x="115664" y="245639"/>
                        </a:cubicBezTo>
                        <a:cubicBezTo>
                          <a:pt x="174244" y="243304"/>
                          <a:pt x="220530" y="211129"/>
                          <a:pt x="219053" y="173765"/>
                        </a:cubicBezTo>
                        <a:lnTo>
                          <a:pt x="212147" y="0"/>
                        </a:lnTo>
                        <a:lnTo>
                          <a:pt x="0" y="8423"/>
                        </a:lnTo>
                        <a:close/>
                      </a:path>
                    </a:pathLst>
                  </a:custGeom>
                  <a:solidFill>
                    <a:srgbClr val="FFC19F"/>
                  </a:solidFill>
                  <a:ln w="1995" cap="flat">
                    <a:noFill/>
                    <a:prstDash val="solid"/>
                    <a:miter/>
                  </a:ln>
                </p:spPr>
                <p:txBody>
                  <a:bodyPr rtlCol="0" anchor="ctr"/>
                  <a:lstStyle/>
                  <a:p>
                    <a:endParaRPr lang="zh-CN" altLang="en-US"/>
                  </a:p>
                </p:txBody>
              </p:sp>
              <p:grpSp>
                <p:nvGrpSpPr>
                  <p:cNvPr id="2049" name="组合 2048"/>
                  <p:cNvGrpSpPr/>
                  <p:nvPr/>
                </p:nvGrpSpPr>
                <p:grpSpPr>
                  <a:xfrm>
                    <a:off x="8839625" y="4441393"/>
                    <a:ext cx="80149" cy="148936"/>
                    <a:chOff x="8839625" y="4441393"/>
                    <a:chExt cx="80149" cy="148936"/>
                  </a:xfrm>
                </p:grpSpPr>
                <p:sp>
                  <p:nvSpPr>
                    <p:cNvPr id="2118" name="任意多边形 335"/>
                    <p:cNvSpPr/>
                    <p:nvPr/>
                  </p:nvSpPr>
                  <p:spPr>
                    <a:xfrm>
                      <a:off x="8839625" y="4441393"/>
                      <a:ext cx="80149" cy="148936"/>
                    </a:xfrm>
                    <a:custGeom>
                      <a:avLst/>
                      <a:gdLst>
                        <a:gd name="connsiteX0" fmla="*/ 552 w 80149"/>
                        <a:gd name="connsiteY0" fmla="*/ 148936 h 148936"/>
                        <a:gd name="connsiteX1" fmla="*/ 3486 w 80149"/>
                        <a:gd name="connsiteY1" fmla="*/ 41116 h 148936"/>
                        <a:gd name="connsiteX2" fmla="*/ 38215 w 80149"/>
                        <a:gd name="connsiteY2" fmla="*/ 0 h 148936"/>
                        <a:gd name="connsiteX3" fmla="*/ 80150 w 80149"/>
                        <a:gd name="connsiteY3" fmla="*/ 106602 h 148936"/>
                        <a:gd name="connsiteX4" fmla="*/ 552 w 80149"/>
                        <a:gd name="connsiteY4" fmla="*/ 148936 h 14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 h="148936">
                          <a:moveTo>
                            <a:pt x="552" y="148936"/>
                          </a:moveTo>
                          <a:cubicBezTo>
                            <a:pt x="293" y="123907"/>
                            <a:pt x="-1583" y="55986"/>
                            <a:pt x="3486" y="41116"/>
                          </a:cubicBezTo>
                          <a:cubicBezTo>
                            <a:pt x="3486" y="41116"/>
                            <a:pt x="36060" y="2834"/>
                            <a:pt x="38215" y="0"/>
                          </a:cubicBezTo>
                          <a:cubicBezTo>
                            <a:pt x="26739" y="25787"/>
                            <a:pt x="33026" y="63411"/>
                            <a:pt x="80150" y="106602"/>
                          </a:cubicBezTo>
                          <a:cubicBezTo>
                            <a:pt x="61947" y="101852"/>
                            <a:pt x="21210" y="132829"/>
                            <a:pt x="552" y="148936"/>
                          </a:cubicBezTo>
                          <a:close/>
                        </a:path>
                      </a:pathLst>
                    </a:custGeom>
                    <a:solidFill>
                      <a:srgbClr val="470A04">
                        <a:alpha val="22000"/>
                      </a:srgbClr>
                    </a:solidFill>
                    <a:ln w="1995" cap="flat">
                      <a:noFill/>
                      <a:prstDash val="solid"/>
                      <a:miter/>
                    </a:ln>
                  </p:spPr>
                  <p:txBody>
                    <a:bodyPr rtlCol="0" anchor="ctr"/>
                    <a:lstStyle/>
                    <a:p>
                      <a:endParaRPr lang="zh-CN" altLang="en-US"/>
                    </a:p>
                  </p:txBody>
                </p:sp>
                <p:sp>
                  <p:nvSpPr>
                    <p:cNvPr id="2119" name="任意多边形 336"/>
                    <p:cNvSpPr/>
                    <p:nvPr/>
                  </p:nvSpPr>
                  <p:spPr>
                    <a:xfrm>
                      <a:off x="8869438" y="4490992"/>
                      <a:ext cx="50337" cy="57003"/>
                    </a:xfrm>
                    <a:custGeom>
                      <a:avLst/>
                      <a:gdLst>
                        <a:gd name="connsiteX0" fmla="*/ 50337 w 50337"/>
                        <a:gd name="connsiteY0" fmla="*/ 57003 h 57003"/>
                        <a:gd name="connsiteX1" fmla="*/ 0 w 50337"/>
                        <a:gd name="connsiteY1" fmla="*/ 19979 h 57003"/>
                        <a:gd name="connsiteX2" fmla="*/ 6886 w 50337"/>
                        <a:gd name="connsiteY2" fmla="*/ 0 h 57003"/>
                        <a:gd name="connsiteX3" fmla="*/ 40338 w 50337"/>
                        <a:gd name="connsiteY3" fmla="*/ 29400 h 57003"/>
                        <a:gd name="connsiteX4" fmla="*/ 50337 w 50337"/>
                        <a:gd name="connsiteY4" fmla="*/ 57003 h 5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37" h="57003">
                          <a:moveTo>
                            <a:pt x="50337" y="57003"/>
                          </a:moveTo>
                          <a:lnTo>
                            <a:pt x="0" y="19979"/>
                          </a:lnTo>
                          <a:lnTo>
                            <a:pt x="6886" y="0"/>
                          </a:lnTo>
                          <a:cubicBezTo>
                            <a:pt x="6886" y="0"/>
                            <a:pt x="30178" y="20378"/>
                            <a:pt x="40338" y="29400"/>
                          </a:cubicBezTo>
                          <a:cubicBezTo>
                            <a:pt x="45826" y="34270"/>
                            <a:pt x="50337" y="57003"/>
                            <a:pt x="50337" y="57003"/>
                          </a:cubicBezTo>
                          <a:close/>
                        </a:path>
                      </a:pathLst>
                    </a:custGeom>
                    <a:solidFill>
                      <a:srgbClr val="0F7DA8"/>
                    </a:solidFill>
                    <a:ln w="1995" cap="flat">
                      <a:noFill/>
                      <a:prstDash val="solid"/>
                      <a:miter/>
                    </a:ln>
                  </p:spPr>
                  <p:txBody>
                    <a:bodyPr rtlCol="0" anchor="ctr"/>
                    <a:lstStyle/>
                    <a:p>
                      <a:endParaRPr lang="zh-CN" altLang="en-US"/>
                    </a:p>
                  </p:txBody>
                </p:sp>
                <p:sp>
                  <p:nvSpPr>
                    <p:cNvPr id="2120" name="任意多边形 337"/>
                    <p:cNvSpPr/>
                    <p:nvPr/>
                  </p:nvSpPr>
                  <p:spPr>
                    <a:xfrm>
                      <a:off x="8841359" y="4441393"/>
                      <a:ext cx="68416" cy="134445"/>
                    </a:xfrm>
                    <a:custGeom>
                      <a:avLst/>
                      <a:gdLst>
                        <a:gd name="connsiteX0" fmla="*/ 7461 w 68416"/>
                        <a:gd name="connsiteY0" fmla="*/ 134446 h 134445"/>
                        <a:gd name="connsiteX1" fmla="*/ 1753 w 68416"/>
                        <a:gd name="connsiteY1" fmla="*/ 41116 h 134445"/>
                        <a:gd name="connsiteX2" fmla="*/ 36481 w 68416"/>
                        <a:gd name="connsiteY2" fmla="*/ 0 h 134445"/>
                        <a:gd name="connsiteX3" fmla="*/ 68416 w 68416"/>
                        <a:gd name="connsiteY3" fmla="*/ 78999 h 134445"/>
                        <a:gd name="connsiteX4" fmla="*/ 7461 w 68416"/>
                        <a:gd name="connsiteY4" fmla="*/ 134446 h 13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6" h="134445">
                          <a:moveTo>
                            <a:pt x="7461" y="134446"/>
                          </a:moveTo>
                          <a:cubicBezTo>
                            <a:pt x="3868" y="113509"/>
                            <a:pt x="-3317" y="55986"/>
                            <a:pt x="1753" y="41116"/>
                          </a:cubicBezTo>
                          <a:cubicBezTo>
                            <a:pt x="1753" y="41116"/>
                            <a:pt x="34326" y="2834"/>
                            <a:pt x="36481" y="0"/>
                          </a:cubicBezTo>
                          <a:cubicBezTo>
                            <a:pt x="33088" y="26227"/>
                            <a:pt x="51690" y="60157"/>
                            <a:pt x="68416" y="78999"/>
                          </a:cubicBezTo>
                          <a:cubicBezTo>
                            <a:pt x="50213" y="74268"/>
                            <a:pt x="21672" y="120115"/>
                            <a:pt x="7461" y="134446"/>
                          </a:cubicBezTo>
                          <a:close/>
                        </a:path>
                      </a:pathLst>
                    </a:custGeom>
                    <a:solidFill>
                      <a:srgbClr val="1AA7D3"/>
                    </a:solidFill>
                    <a:ln w="1995" cap="flat">
                      <a:noFill/>
                      <a:prstDash val="solid"/>
                      <a:miter/>
                    </a:ln>
                  </p:spPr>
                  <p:txBody>
                    <a:bodyPr rtlCol="0" anchor="ctr"/>
                    <a:lstStyle/>
                    <a:p>
                      <a:endParaRPr lang="zh-CN" altLang="en-US"/>
                    </a:p>
                  </p:txBody>
                </p:sp>
              </p:grpSp>
              <p:grpSp>
                <p:nvGrpSpPr>
                  <p:cNvPr id="2050" name="组合 2049"/>
                  <p:cNvGrpSpPr/>
                  <p:nvPr/>
                </p:nvGrpSpPr>
                <p:grpSpPr>
                  <a:xfrm>
                    <a:off x="9142960" y="4423150"/>
                    <a:ext cx="84726" cy="147797"/>
                    <a:chOff x="9142960" y="4423150"/>
                    <a:chExt cx="84726" cy="147797"/>
                  </a:xfrm>
                </p:grpSpPr>
                <p:sp>
                  <p:nvSpPr>
                    <p:cNvPr id="2115" name="任意多边形 339"/>
                    <p:cNvSpPr/>
                    <p:nvPr/>
                  </p:nvSpPr>
                  <p:spPr>
                    <a:xfrm>
                      <a:off x="9142960" y="4423150"/>
                      <a:ext cx="84726" cy="147797"/>
                    </a:xfrm>
                    <a:custGeom>
                      <a:avLst/>
                      <a:gdLst>
                        <a:gd name="connsiteX0" fmla="*/ 84727 w 84726"/>
                        <a:gd name="connsiteY0" fmla="*/ 147798 h 147797"/>
                        <a:gd name="connsiteX1" fmla="*/ 69518 w 84726"/>
                        <a:gd name="connsiteY1" fmla="*/ 40078 h 147797"/>
                        <a:gd name="connsiteX2" fmla="*/ 25747 w 84726"/>
                        <a:gd name="connsiteY2" fmla="*/ 0 h 147797"/>
                        <a:gd name="connsiteX3" fmla="*/ 0 w 84726"/>
                        <a:gd name="connsiteY3" fmla="*/ 113189 h 147797"/>
                        <a:gd name="connsiteX4" fmla="*/ 84727 w 84726"/>
                        <a:gd name="connsiteY4" fmla="*/ 147798 h 1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6" h="147797">
                          <a:moveTo>
                            <a:pt x="84727" y="147798"/>
                          </a:moveTo>
                          <a:cubicBezTo>
                            <a:pt x="82392" y="122889"/>
                            <a:pt x="76104" y="54349"/>
                            <a:pt x="69518" y="40078"/>
                          </a:cubicBezTo>
                          <a:cubicBezTo>
                            <a:pt x="69518" y="40078"/>
                            <a:pt x="28182" y="2594"/>
                            <a:pt x="25747" y="0"/>
                          </a:cubicBezTo>
                          <a:cubicBezTo>
                            <a:pt x="39859" y="24450"/>
                            <a:pt x="42373" y="65327"/>
                            <a:pt x="0" y="113189"/>
                          </a:cubicBezTo>
                          <a:cubicBezTo>
                            <a:pt x="17604" y="106582"/>
                            <a:pt x="62512" y="133926"/>
                            <a:pt x="84727" y="147798"/>
                          </a:cubicBezTo>
                          <a:close/>
                        </a:path>
                      </a:pathLst>
                    </a:custGeom>
                    <a:solidFill>
                      <a:srgbClr val="470A04">
                        <a:alpha val="22000"/>
                      </a:srgbClr>
                    </a:solidFill>
                    <a:ln w="1995" cap="flat">
                      <a:noFill/>
                      <a:prstDash val="solid"/>
                      <a:miter/>
                    </a:ln>
                  </p:spPr>
                  <p:txBody>
                    <a:bodyPr rtlCol="0" anchor="ctr"/>
                    <a:lstStyle/>
                    <a:p>
                      <a:endParaRPr lang="zh-CN" altLang="en-US"/>
                    </a:p>
                  </p:txBody>
                </p:sp>
                <p:sp>
                  <p:nvSpPr>
                    <p:cNvPr id="2116" name="任意多边形 340"/>
                    <p:cNvSpPr/>
                    <p:nvPr/>
                  </p:nvSpPr>
                  <p:spPr>
                    <a:xfrm>
                      <a:off x="9142960" y="4475144"/>
                      <a:ext cx="46305" cy="61195"/>
                    </a:xfrm>
                    <a:custGeom>
                      <a:avLst/>
                      <a:gdLst>
                        <a:gd name="connsiteX0" fmla="*/ 0 w 46305"/>
                        <a:gd name="connsiteY0" fmla="*/ 61195 h 61195"/>
                        <a:gd name="connsiteX1" fmla="*/ 46305 w 46305"/>
                        <a:gd name="connsiteY1" fmla="*/ 19141 h 61195"/>
                        <a:gd name="connsiteX2" fmla="*/ 37384 w 46305"/>
                        <a:gd name="connsiteY2" fmla="*/ 0 h 61195"/>
                        <a:gd name="connsiteX3" fmla="*/ 7165 w 46305"/>
                        <a:gd name="connsiteY3" fmla="*/ 32713 h 61195"/>
                        <a:gd name="connsiteX4" fmla="*/ 0 w 46305"/>
                        <a:gd name="connsiteY4" fmla="*/ 61195 h 6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5" h="61195">
                          <a:moveTo>
                            <a:pt x="0" y="61195"/>
                          </a:moveTo>
                          <a:lnTo>
                            <a:pt x="46305" y="19141"/>
                          </a:lnTo>
                          <a:lnTo>
                            <a:pt x="37384" y="0"/>
                          </a:lnTo>
                          <a:cubicBezTo>
                            <a:pt x="37384" y="0"/>
                            <a:pt x="16347" y="22694"/>
                            <a:pt x="7165" y="32713"/>
                          </a:cubicBezTo>
                          <a:cubicBezTo>
                            <a:pt x="2215" y="38122"/>
                            <a:pt x="0" y="61195"/>
                            <a:pt x="0" y="61195"/>
                          </a:cubicBezTo>
                          <a:close/>
                        </a:path>
                      </a:pathLst>
                    </a:custGeom>
                    <a:solidFill>
                      <a:srgbClr val="0F7DA8"/>
                    </a:solidFill>
                    <a:ln w="1995" cap="flat">
                      <a:noFill/>
                      <a:prstDash val="solid"/>
                      <a:miter/>
                    </a:ln>
                  </p:spPr>
                  <p:txBody>
                    <a:bodyPr rtlCol="0" anchor="ctr"/>
                    <a:lstStyle/>
                    <a:p>
                      <a:endParaRPr lang="zh-CN" altLang="en-US"/>
                    </a:p>
                  </p:txBody>
                </p:sp>
                <p:sp>
                  <p:nvSpPr>
                    <p:cNvPr id="2117" name="任意多边形 341"/>
                    <p:cNvSpPr/>
                    <p:nvPr/>
                  </p:nvSpPr>
                  <p:spPr>
                    <a:xfrm>
                      <a:off x="9150105" y="4423150"/>
                      <a:ext cx="67484" cy="133507"/>
                    </a:xfrm>
                    <a:custGeom>
                      <a:avLst/>
                      <a:gdLst>
                        <a:gd name="connsiteX0" fmla="*/ 66404 w 67484"/>
                        <a:gd name="connsiteY0" fmla="*/ 133507 h 133507"/>
                        <a:gd name="connsiteX1" fmla="*/ 62353 w 67484"/>
                        <a:gd name="connsiteY1" fmla="*/ 40078 h 133507"/>
                        <a:gd name="connsiteX2" fmla="*/ 18582 w 67484"/>
                        <a:gd name="connsiteY2" fmla="*/ 0 h 133507"/>
                        <a:gd name="connsiteX3" fmla="*/ 0 w 67484"/>
                        <a:gd name="connsiteY3" fmla="*/ 84687 h 133507"/>
                        <a:gd name="connsiteX4" fmla="*/ 66404 w 67484"/>
                        <a:gd name="connsiteY4" fmla="*/ 133507 h 13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4" h="133507">
                          <a:moveTo>
                            <a:pt x="66404" y="133507"/>
                          </a:moveTo>
                          <a:cubicBezTo>
                            <a:pt x="67802" y="112311"/>
                            <a:pt x="68959" y="54349"/>
                            <a:pt x="62353" y="40078"/>
                          </a:cubicBezTo>
                          <a:cubicBezTo>
                            <a:pt x="62353" y="40078"/>
                            <a:pt x="21017" y="2594"/>
                            <a:pt x="18582" y="0"/>
                          </a:cubicBezTo>
                          <a:cubicBezTo>
                            <a:pt x="32694" y="24450"/>
                            <a:pt x="14690" y="64209"/>
                            <a:pt x="0" y="84687"/>
                          </a:cubicBezTo>
                          <a:cubicBezTo>
                            <a:pt x="17624" y="78100"/>
                            <a:pt x="50777" y="120734"/>
                            <a:pt x="66404" y="133507"/>
                          </a:cubicBezTo>
                          <a:close/>
                        </a:path>
                      </a:pathLst>
                    </a:custGeom>
                    <a:solidFill>
                      <a:srgbClr val="1AA7D3"/>
                    </a:solidFill>
                    <a:ln w="1995" cap="flat">
                      <a:noFill/>
                      <a:prstDash val="solid"/>
                      <a:miter/>
                    </a:ln>
                  </p:spPr>
                  <p:txBody>
                    <a:bodyPr rtlCol="0" anchor="ctr"/>
                    <a:lstStyle/>
                    <a:p>
                      <a:endParaRPr lang="zh-CN" altLang="en-US"/>
                    </a:p>
                  </p:txBody>
                </p:sp>
              </p:grpSp>
              <p:sp>
                <p:nvSpPr>
                  <p:cNvPr id="2051" name="任意多边形 342"/>
                  <p:cNvSpPr/>
                  <p:nvPr/>
                </p:nvSpPr>
                <p:spPr>
                  <a:xfrm>
                    <a:off x="8918264" y="4346746"/>
                    <a:ext cx="280780" cy="163885"/>
                  </a:xfrm>
                  <a:custGeom>
                    <a:avLst/>
                    <a:gdLst>
                      <a:gd name="connsiteX0" fmla="*/ 2309 w 280780"/>
                      <a:gd name="connsiteY0" fmla="*/ 20618 h 163885"/>
                      <a:gd name="connsiteX1" fmla="*/ 11191 w 280780"/>
                      <a:gd name="connsiteY1" fmla="*/ 0 h 163885"/>
                      <a:gd name="connsiteX2" fmla="*/ 280780 w 280780"/>
                      <a:gd name="connsiteY2" fmla="*/ 78020 h 163885"/>
                      <a:gd name="connsiteX3" fmla="*/ 280162 w 280780"/>
                      <a:gd name="connsiteY3" fmla="*/ 88060 h 163885"/>
                      <a:gd name="connsiteX4" fmla="*/ 115957 w 280780"/>
                      <a:gd name="connsiteY4" fmla="*/ 158536 h 163885"/>
                      <a:gd name="connsiteX5" fmla="*/ 2309 w 280780"/>
                      <a:gd name="connsiteY5" fmla="*/ 20618 h 16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80" h="163885">
                        <a:moveTo>
                          <a:pt x="2309" y="20618"/>
                        </a:moveTo>
                        <a:cubicBezTo>
                          <a:pt x="4106" y="13173"/>
                          <a:pt x="7399" y="6447"/>
                          <a:pt x="11191" y="0"/>
                        </a:cubicBezTo>
                        <a:cubicBezTo>
                          <a:pt x="88094" y="16826"/>
                          <a:pt x="201861" y="48102"/>
                          <a:pt x="280780" y="78020"/>
                        </a:cubicBezTo>
                        <a:cubicBezTo>
                          <a:pt x="280481" y="81374"/>
                          <a:pt x="280960" y="84727"/>
                          <a:pt x="280162" y="88060"/>
                        </a:cubicBezTo>
                        <a:cubicBezTo>
                          <a:pt x="266190" y="145603"/>
                          <a:pt x="192681" y="177158"/>
                          <a:pt x="115957" y="158536"/>
                        </a:cubicBezTo>
                        <a:cubicBezTo>
                          <a:pt x="39214" y="139914"/>
                          <a:pt x="-11663" y="78160"/>
                          <a:pt x="2309" y="20618"/>
                        </a:cubicBezTo>
                        <a:close/>
                      </a:path>
                    </a:pathLst>
                  </a:custGeom>
                  <a:solidFill>
                    <a:srgbClr val="6D0F03">
                      <a:alpha val="16000"/>
                    </a:srgbClr>
                  </a:solidFill>
                  <a:ln w="1995" cap="flat">
                    <a:noFill/>
                    <a:prstDash val="solid"/>
                    <a:miter/>
                  </a:ln>
                </p:spPr>
                <p:txBody>
                  <a:bodyPr rtlCol="0" anchor="ctr"/>
                  <a:lstStyle/>
                  <a:p>
                    <a:endParaRPr lang="zh-CN" altLang="en-US"/>
                  </a:p>
                </p:txBody>
              </p:sp>
              <p:sp>
                <p:nvSpPr>
                  <p:cNvPr id="2052" name="任意多边形 343"/>
                  <p:cNvSpPr/>
                  <p:nvPr/>
                </p:nvSpPr>
                <p:spPr>
                  <a:xfrm>
                    <a:off x="9147869" y="4620667"/>
                    <a:ext cx="155961" cy="16446"/>
                  </a:xfrm>
                  <a:custGeom>
                    <a:avLst/>
                    <a:gdLst>
                      <a:gd name="connsiteX0" fmla="*/ 0 w 155961"/>
                      <a:gd name="connsiteY0" fmla="*/ 8503 h 16446"/>
                      <a:gd name="connsiteX1" fmla="*/ 155063 w 155961"/>
                      <a:gd name="connsiteY1" fmla="*/ 0 h 16446"/>
                      <a:gd name="connsiteX2" fmla="*/ 155961 w 155961"/>
                      <a:gd name="connsiteY2" fmla="*/ 7864 h 16446"/>
                      <a:gd name="connsiteX3" fmla="*/ 36007 w 155961"/>
                      <a:gd name="connsiteY3" fmla="*/ 15209 h 16446"/>
                      <a:gd name="connsiteX4" fmla="*/ 399 w 155961"/>
                      <a:gd name="connsiteY4" fmla="*/ 16446 h 16446"/>
                      <a:gd name="connsiteX5" fmla="*/ 0 w 155961"/>
                      <a:gd name="connsiteY5" fmla="*/ 8503 h 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61" h="16446">
                        <a:moveTo>
                          <a:pt x="0" y="8503"/>
                        </a:moveTo>
                        <a:cubicBezTo>
                          <a:pt x="65426" y="6427"/>
                          <a:pt x="113349" y="4052"/>
                          <a:pt x="155063" y="0"/>
                        </a:cubicBezTo>
                        <a:cubicBezTo>
                          <a:pt x="155363" y="2575"/>
                          <a:pt x="155662" y="5269"/>
                          <a:pt x="155961" y="7864"/>
                        </a:cubicBezTo>
                        <a:cubicBezTo>
                          <a:pt x="121791" y="11177"/>
                          <a:pt x="87661" y="13233"/>
                          <a:pt x="36007" y="15209"/>
                        </a:cubicBezTo>
                        <a:cubicBezTo>
                          <a:pt x="24410" y="15648"/>
                          <a:pt x="12475" y="16047"/>
                          <a:pt x="399" y="16446"/>
                        </a:cubicBezTo>
                        <a:lnTo>
                          <a:pt x="0" y="8503"/>
                        </a:lnTo>
                        <a:close/>
                      </a:path>
                    </a:pathLst>
                  </a:custGeom>
                  <a:solidFill>
                    <a:srgbClr val="006993">
                      <a:alpha val="46000"/>
                    </a:srgbClr>
                  </a:solidFill>
                  <a:ln w="1995" cap="flat">
                    <a:noFill/>
                    <a:prstDash val="solid"/>
                    <a:miter/>
                  </a:ln>
                </p:spPr>
                <p:txBody>
                  <a:bodyPr rtlCol="0" anchor="ctr"/>
                  <a:lstStyle/>
                  <a:p>
                    <a:endParaRPr lang="zh-CN" altLang="en-US"/>
                  </a:p>
                </p:txBody>
              </p:sp>
              <p:sp>
                <p:nvSpPr>
                  <p:cNvPr id="2053" name="任意多边形 344"/>
                  <p:cNvSpPr/>
                  <p:nvPr/>
                </p:nvSpPr>
                <p:spPr>
                  <a:xfrm>
                    <a:off x="8765530" y="4631525"/>
                    <a:ext cx="155283" cy="9541"/>
                  </a:xfrm>
                  <a:custGeom>
                    <a:avLst/>
                    <a:gdLst>
                      <a:gd name="connsiteX0" fmla="*/ 379 w 155283"/>
                      <a:gd name="connsiteY0" fmla="*/ 0 h 9541"/>
                      <a:gd name="connsiteX1" fmla="*/ 155123 w 155283"/>
                      <a:gd name="connsiteY1" fmla="*/ 1517 h 9541"/>
                      <a:gd name="connsiteX2" fmla="*/ 155283 w 155283"/>
                      <a:gd name="connsiteY2" fmla="*/ 9481 h 9541"/>
                      <a:gd name="connsiteX3" fmla="*/ 0 w 155283"/>
                      <a:gd name="connsiteY3" fmla="*/ 7984 h 9541"/>
                      <a:gd name="connsiteX4" fmla="*/ 379 w 155283"/>
                      <a:gd name="connsiteY4" fmla="*/ 0 h 9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3" h="9541">
                        <a:moveTo>
                          <a:pt x="379" y="0"/>
                        </a:moveTo>
                        <a:cubicBezTo>
                          <a:pt x="36665" y="1058"/>
                          <a:pt x="89058" y="1796"/>
                          <a:pt x="155123" y="1517"/>
                        </a:cubicBezTo>
                        <a:lnTo>
                          <a:pt x="155283" y="9481"/>
                        </a:lnTo>
                        <a:cubicBezTo>
                          <a:pt x="89238" y="9760"/>
                          <a:pt x="36426" y="9042"/>
                          <a:pt x="0" y="7984"/>
                        </a:cubicBezTo>
                        <a:cubicBezTo>
                          <a:pt x="140" y="5269"/>
                          <a:pt x="260" y="2635"/>
                          <a:pt x="379" y="0"/>
                        </a:cubicBezTo>
                        <a:close/>
                      </a:path>
                    </a:pathLst>
                  </a:custGeom>
                  <a:solidFill>
                    <a:srgbClr val="006993">
                      <a:alpha val="46000"/>
                    </a:srgbClr>
                  </a:solidFill>
                  <a:ln w="1995" cap="flat">
                    <a:noFill/>
                    <a:prstDash val="solid"/>
                    <a:miter/>
                  </a:ln>
                </p:spPr>
                <p:txBody>
                  <a:bodyPr rtlCol="0" anchor="ctr"/>
                  <a:lstStyle/>
                  <a:p>
                    <a:endParaRPr lang="zh-CN" altLang="en-US"/>
                  </a:p>
                </p:txBody>
              </p:sp>
              <p:grpSp>
                <p:nvGrpSpPr>
                  <p:cNvPr id="2054" name="组合 2053"/>
                  <p:cNvGrpSpPr/>
                  <p:nvPr/>
                </p:nvGrpSpPr>
                <p:grpSpPr>
                  <a:xfrm>
                    <a:off x="9176375" y="4570451"/>
                    <a:ext cx="38576" cy="491352"/>
                    <a:chOff x="9176375" y="4570451"/>
                    <a:chExt cx="38576" cy="491352"/>
                  </a:xfrm>
                  <a:solidFill>
                    <a:srgbClr val="D5DDE0"/>
                  </a:solidFill>
                </p:grpSpPr>
                <p:sp>
                  <p:nvSpPr>
                    <p:cNvPr id="2111" name="任意多边形 346"/>
                    <p:cNvSpPr/>
                    <p:nvPr/>
                  </p:nvSpPr>
                  <p:spPr>
                    <a:xfrm>
                      <a:off x="9176375" y="4570451"/>
                      <a:ext cx="25822" cy="25824"/>
                    </a:xfrm>
                    <a:custGeom>
                      <a:avLst/>
                      <a:gdLst>
                        <a:gd name="connsiteX0" fmla="*/ 17 w 25822"/>
                        <a:gd name="connsiteY0" fmla="*/ 13591 h 25824"/>
                        <a:gd name="connsiteX1" fmla="*/ 13589 w 25822"/>
                        <a:gd name="connsiteY1" fmla="*/ 25806 h 25824"/>
                        <a:gd name="connsiteX2" fmla="*/ 25804 w 25822"/>
                        <a:gd name="connsiteY2" fmla="*/ 12234 h 25824"/>
                        <a:gd name="connsiteX3" fmla="*/ 12232 w 25822"/>
                        <a:gd name="connsiteY3" fmla="*/ 19 h 25824"/>
                        <a:gd name="connsiteX4" fmla="*/ 17 w 25822"/>
                        <a:gd name="connsiteY4" fmla="*/ 13591 h 2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 h="25824">
                          <a:moveTo>
                            <a:pt x="17" y="13591"/>
                          </a:moveTo>
                          <a:cubicBezTo>
                            <a:pt x="396" y="20717"/>
                            <a:pt x="6464" y="26185"/>
                            <a:pt x="13589" y="25806"/>
                          </a:cubicBezTo>
                          <a:cubicBezTo>
                            <a:pt x="20714" y="25427"/>
                            <a:pt x="26183" y="19359"/>
                            <a:pt x="25804" y="12234"/>
                          </a:cubicBezTo>
                          <a:cubicBezTo>
                            <a:pt x="25425" y="5108"/>
                            <a:pt x="19357" y="-361"/>
                            <a:pt x="12232" y="19"/>
                          </a:cubicBezTo>
                          <a:cubicBezTo>
                            <a:pt x="5126" y="398"/>
                            <a:pt x="-343" y="6465"/>
                            <a:pt x="17" y="13591"/>
                          </a:cubicBezTo>
                          <a:close/>
                        </a:path>
                      </a:pathLst>
                    </a:custGeom>
                    <a:solidFill>
                      <a:srgbClr val="D5DDE0"/>
                    </a:solidFill>
                    <a:ln w="1995" cap="flat">
                      <a:noFill/>
                      <a:prstDash val="solid"/>
                      <a:miter/>
                    </a:ln>
                  </p:spPr>
                  <p:txBody>
                    <a:bodyPr rtlCol="0" anchor="ctr"/>
                    <a:lstStyle/>
                    <a:p>
                      <a:endParaRPr lang="zh-CN" altLang="en-US"/>
                    </a:p>
                  </p:txBody>
                </p:sp>
                <p:sp>
                  <p:nvSpPr>
                    <p:cNvPr id="2112" name="任意多边形 347"/>
                    <p:cNvSpPr/>
                    <p:nvPr/>
                  </p:nvSpPr>
                  <p:spPr>
                    <a:xfrm>
                      <a:off x="9184656" y="4740444"/>
                      <a:ext cx="25842" cy="25822"/>
                    </a:xfrm>
                    <a:custGeom>
                      <a:avLst/>
                      <a:gdLst>
                        <a:gd name="connsiteX0" fmla="*/ 19 w 25842"/>
                        <a:gd name="connsiteY0" fmla="*/ 13571 h 25822"/>
                        <a:gd name="connsiteX1" fmla="*/ 13591 w 25842"/>
                        <a:gd name="connsiteY1" fmla="*/ 25806 h 25822"/>
                        <a:gd name="connsiteX2" fmla="*/ 25826 w 25842"/>
                        <a:gd name="connsiteY2" fmla="*/ 12233 h 25822"/>
                        <a:gd name="connsiteX3" fmla="*/ 12254 w 25842"/>
                        <a:gd name="connsiteY3" fmla="*/ 19 h 25822"/>
                        <a:gd name="connsiteX4" fmla="*/ 19 w 25842"/>
                        <a:gd name="connsiteY4" fmla="*/ 13571 h 2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25822">
                          <a:moveTo>
                            <a:pt x="19" y="13571"/>
                          </a:moveTo>
                          <a:cubicBezTo>
                            <a:pt x="378" y="20696"/>
                            <a:pt x="6465" y="26165"/>
                            <a:pt x="13591" y="25806"/>
                          </a:cubicBezTo>
                          <a:cubicBezTo>
                            <a:pt x="20717" y="25427"/>
                            <a:pt x="26185" y="19359"/>
                            <a:pt x="25826" y="12233"/>
                          </a:cubicBezTo>
                          <a:cubicBezTo>
                            <a:pt x="25447" y="5108"/>
                            <a:pt x="19379" y="-361"/>
                            <a:pt x="12254" y="19"/>
                          </a:cubicBezTo>
                          <a:cubicBezTo>
                            <a:pt x="5108" y="378"/>
                            <a:pt x="-361" y="6445"/>
                            <a:pt x="19" y="13571"/>
                          </a:cubicBezTo>
                          <a:close/>
                        </a:path>
                      </a:pathLst>
                    </a:custGeom>
                    <a:solidFill>
                      <a:srgbClr val="D5DDE0"/>
                    </a:solidFill>
                    <a:ln w="1995" cap="flat">
                      <a:noFill/>
                      <a:prstDash val="solid"/>
                      <a:miter/>
                    </a:ln>
                  </p:spPr>
                  <p:txBody>
                    <a:bodyPr rtlCol="0" anchor="ctr"/>
                    <a:lstStyle/>
                    <a:p>
                      <a:endParaRPr lang="zh-CN" altLang="en-US"/>
                    </a:p>
                  </p:txBody>
                </p:sp>
                <p:sp>
                  <p:nvSpPr>
                    <p:cNvPr id="2113" name="任意多边形 348"/>
                    <p:cNvSpPr/>
                    <p:nvPr/>
                  </p:nvSpPr>
                  <p:spPr>
                    <a:xfrm>
                      <a:off x="9189127" y="5035962"/>
                      <a:ext cx="25824" cy="25841"/>
                    </a:xfrm>
                    <a:custGeom>
                      <a:avLst/>
                      <a:gdLst>
                        <a:gd name="connsiteX0" fmla="*/ 19 w 25824"/>
                        <a:gd name="connsiteY0" fmla="*/ 13589 h 25841"/>
                        <a:gd name="connsiteX1" fmla="*/ 13591 w 25824"/>
                        <a:gd name="connsiteY1" fmla="*/ 25824 h 25841"/>
                        <a:gd name="connsiteX2" fmla="*/ 25806 w 25824"/>
                        <a:gd name="connsiteY2" fmla="*/ 12252 h 25841"/>
                        <a:gd name="connsiteX3" fmla="*/ 12234 w 25824"/>
                        <a:gd name="connsiteY3" fmla="*/ 17 h 25841"/>
                        <a:gd name="connsiteX4" fmla="*/ 19 w 25824"/>
                        <a:gd name="connsiteY4" fmla="*/ 13589 h 2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4" h="25841">
                          <a:moveTo>
                            <a:pt x="19" y="13589"/>
                          </a:moveTo>
                          <a:cubicBezTo>
                            <a:pt x="398" y="20715"/>
                            <a:pt x="6465" y="26184"/>
                            <a:pt x="13591" y="25824"/>
                          </a:cubicBezTo>
                          <a:cubicBezTo>
                            <a:pt x="20717" y="25465"/>
                            <a:pt x="26185" y="19378"/>
                            <a:pt x="25806" y="12252"/>
                          </a:cubicBezTo>
                          <a:cubicBezTo>
                            <a:pt x="25427" y="5126"/>
                            <a:pt x="19359" y="-342"/>
                            <a:pt x="12234" y="17"/>
                          </a:cubicBezTo>
                          <a:cubicBezTo>
                            <a:pt x="5108" y="376"/>
                            <a:pt x="-361" y="6464"/>
                            <a:pt x="19" y="13589"/>
                          </a:cubicBezTo>
                          <a:close/>
                        </a:path>
                      </a:pathLst>
                    </a:custGeom>
                    <a:solidFill>
                      <a:srgbClr val="D5DDE0"/>
                    </a:solidFill>
                    <a:ln w="1995" cap="flat">
                      <a:noFill/>
                      <a:prstDash val="solid"/>
                      <a:miter/>
                    </a:ln>
                  </p:spPr>
                  <p:txBody>
                    <a:bodyPr rtlCol="0" anchor="ctr"/>
                    <a:lstStyle/>
                    <a:p>
                      <a:endParaRPr lang="zh-CN" altLang="en-US"/>
                    </a:p>
                  </p:txBody>
                </p:sp>
                <p:sp>
                  <p:nvSpPr>
                    <p:cNvPr id="2114" name="任意多边形 349"/>
                    <p:cNvSpPr/>
                    <p:nvPr/>
                  </p:nvSpPr>
                  <p:spPr>
                    <a:xfrm>
                      <a:off x="9185616" y="4873195"/>
                      <a:ext cx="25822" cy="25840"/>
                    </a:xfrm>
                    <a:custGeom>
                      <a:avLst/>
                      <a:gdLst>
                        <a:gd name="connsiteX0" fmla="*/ 17 w 25822"/>
                        <a:gd name="connsiteY0" fmla="*/ 13589 h 25840"/>
                        <a:gd name="connsiteX1" fmla="*/ 13589 w 25822"/>
                        <a:gd name="connsiteY1" fmla="*/ 25824 h 25840"/>
                        <a:gd name="connsiteX2" fmla="*/ 25804 w 25822"/>
                        <a:gd name="connsiteY2" fmla="*/ 12252 h 25840"/>
                        <a:gd name="connsiteX3" fmla="*/ 12232 w 25822"/>
                        <a:gd name="connsiteY3" fmla="*/ 17 h 25840"/>
                        <a:gd name="connsiteX4" fmla="*/ 17 w 25822"/>
                        <a:gd name="connsiteY4" fmla="*/ 13589 h 2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 h="25840">
                          <a:moveTo>
                            <a:pt x="17" y="13589"/>
                          </a:moveTo>
                          <a:cubicBezTo>
                            <a:pt x="396" y="20714"/>
                            <a:pt x="6464" y="26183"/>
                            <a:pt x="13589" y="25824"/>
                          </a:cubicBezTo>
                          <a:cubicBezTo>
                            <a:pt x="20715" y="25445"/>
                            <a:pt x="26184" y="19377"/>
                            <a:pt x="25804" y="12252"/>
                          </a:cubicBezTo>
                          <a:cubicBezTo>
                            <a:pt x="25425" y="5126"/>
                            <a:pt x="19357" y="-343"/>
                            <a:pt x="12232" y="17"/>
                          </a:cubicBezTo>
                          <a:cubicBezTo>
                            <a:pt x="5126" y="376"/>
                            <a:pt x="-342" y="6444"/>
                            <a:pt x="17" y="13589"/>
                          </a:cubicBezTo>
                          <a:close/>
                        </a:path>
                      </a:pathLst>
                    </a:custGeom>
                    <a:solidFill>
                      <a:srgbClr val="D5DDE0"/>
                    </a:solidFill>
                    <a:ln w="1995" cap="flat">
                      <a:noFill/>
                      <a:prstDash val="solid"/>
                      <a:miter/>
                    </a:ln>
                  </p:spPr>
                  <p:txBody>
                    <a:bodyPr rtlCol="0" anchor="ctr"/>
                    <a:lstStyle/>
                    <a:p>
                      <a:endParaRPr lang="zh-CN" altLang="en-US"/>
                    </a:p>
                  </p:txBody>
                </p:sp>
              </p:grpSp>
              <p:grpSp>
                <p:nvGrpSpPr>
                  <p:cNvPr id="2055" name="组合 2054"/>
                  <p:cNvGrpSpPr/>
                  <p:nvPr/>
                </p:nvGrpSpPr>
                <p:grpSpPr>
                  <a:xfrm>
                    <a:off x="8861071" y="4591582"/>
                    <a:ext cx="43799" cy="480985"/>
                    <a:chOff x="8861071" y="4591582"/>
                    <a:chExt cx="43799" cy="480985"/>
                  </a:xfrm>
                  <a:solidFill>
                    <a:srgbClr val="006993"/>
                  </a:solidFill>
                </p:grpSpPr>
                <p:sp>
                  <p:nvSpPr>
                    <p:cNvPr id="2107" name="任意多边形 351"/>
                    <p:cNvSpPr/>
                    <p:nvPr/>
                  </p:nvSpPr>
                  <p:spPr>
                    <a:xfrm>
                      <a:off x="8868714" y="4762074"/>
                      <a:ext cx="31186" cy="14757"/>
                    </a:xfrm>
                    <a:custGeom>
                      <a:avLst/>
                      <a:gdLst>
                        <a:gd name="connsiteX0" fmla="*/ 5 w 31186"/>
                        <a:gd name="connsiteY0" fmla="*/ 8187 h 14757"/>
                        <a:gd name="connsiteX1" fmla="*/ 15973 w 31186"/>
                        <a:gd name="connsiteY1" fmla="*/ 14714 h 14757"/>
                        <a:gd name="connsiteX2" fmla="*/ 31182 w 31186"/>
                        <a:gd name="connsiteY2" fmla="*/ 6570 h 14757"/>
                        <a:gd name="connsiteX3" fmla="*/ 15214 w 31186"/>
                        <a:gd name="connsiteY3" fmla="*/ 44 h 14757"/>
                        <a:gd name="connsiteX4" fmla="*/ 5 w 31186"/>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6" h="14757">
                          <a:moveTo>
                            <a:pt x="5" y="8187"/>
                          </a:moveTo>
                          <a:cubicBezTo>
                            <a:pt x="225" y="12239"/>
                            <a:pt x="7370" y="15153"/>
                            <a:pt x="15973" y="14714"/>
                          </a:cubicBezTo>
                          <a:cubicBezTo>
                            <a:pt x="24575" y="14255"/>
                            <a:pt x="31381" y="10622"/>
                            <a:pt x="31182" y="6570"/>
                          </a:cubicBezTo>
                          <a:cubicBezTo>
                            <a:pt x="30982" y="2519"/>
                            <a:pt x="23817" y="-395"/>
                            <a:pt x="15214" y="44"/>
                          </a:cubicBezTo>
                          <a:cubicBezTo>
                            <a:pt x="6592" y="483"/>
                            <a:pt x="-214" y="4136"/>
                            <a:pt x="5" y="8187"/>
                          </a:cubicBezTo>
                          <a:close/>
                        </a:path>
                      </a:pathLst>
                    </a:custGeom>
                    <a:solidFill>
                      <a:srgbClr val="006993"/>
                    </a:solidFill>
                    <a:ln w="1995" cap="flat">
                      <a:noFill/>
                      <a:prstDash val="solid"/>
                      <a:miter/>
                    </a:ln>
                  </p:spPr>
                  <p:txBody>
                    <a:bodyPr rtlCol="0" anchor="ctr"/>
                    <a:lstStyle/>
                    <a:p>
                      <a:endParaRPr lang="zh-CN" altLang="en-US"/>
                    </a:p>
                  </p:txBody>
                </p:sp>
                <p:sp>
                  <p:nvSpPr>
                    <p:cNvPr id="2108" name="任意多边形 352"/>
                    <p:cNvSpPr/>
                    <p:nvPr/>
                  </p:nvSpPr>
                  <p:spPr>
                    <a:xfrm>
                      <a:off x="8861071" y="4591582"/>
                      <a:ext cx="31165" cy="14757"/>
                    </a:xfrm>
                    <a:custGeom>
                      <a:avLst/>
                      <a:gdLst>
                        <a:gd name="connsiteX0" fmla="*/ 4 w 31165"/>
                        <a:gd name="connsiteY0" fmla="*/ 8187 h 14757"/>
                        <a:gd name="connsiteX1" fmla="*/ 15972 w 31165"/>
                        <a:gd name="connsiteY1" fmla="*/ 14714 h 14757"/>
                        <a:gd name="connsiteX2" fmla="*/ 31160 w 31165"/>
                        <a:gd name="connsiteY2" fmla="*/ 6570 h 14757"/>
                        <a:gd name="connsiteX3" fmla="*/ 15193 w 31165"/>
                        <a:gd name="connsiteY3" fmla="*/ 44 h 14757"/>
                        <a:gd name="connsiteX4" fmla="*/ 4 w 31165"/>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5" h="14757">
                          <a:moveTo>
                            <a:pt x="4" y="8187"/>
                          </a:moveTo>
                          <a:cubicBezTo>
                            <a:pt x="224" y="12239"/>
                            <a:pt x="7369" y="15153"/>
                            <a:pt x="15972" y="14714"/>
                          </a:cubicBezTo>
                          <a:cubicBezTo>
                            <a:pt x="24574" y="14255"/>
                            <a:pt x="31380" y="10622"/>
                            <a:pt x="31160" y="6570"/>
                          </a:cubicBezTo>
                          <a:cubicBezTo>
                            <a:pt x="30941" y="2519"/>
                            <a:pt x="23796" y="-395"/>
                            <a:pt x="15193" y="44"/>
                          </a:cubicBezTo>
                          <a:cubicBezTo>
                            <a:pt x="6610" y="483"/>
                            <a:pt x="-195" y="4136"/>
                            <a:pt x="4" y="8187"/>
                          </a:cubicBezTo>
                          <a:close/>
                        </a:path>
                      </a:pathLst>
                    </a:custGeom>
                    <a:solidFill>
                      <a:srgbClr val="006993"/>
                    </a:solidFill>
                    <a:ln w="1995" cap="flat">
                      <a:noFill/>
                      <a:prstDash val="solid"/>
                      <a:miter/>
                    </a:ln>
                  </p:spPr>
                  <p:txBody>
                    <a:bodyPr rtlCol="0" anchor="ctr"/>
                    <a:lstStyle/>
                    <a:p>
                      <a:endParaRPr lang="zh-CN" altLang="en-US"/>
                    </a:p>
                  </p:txBody>
                </p:sp>
                <p:sp>
                  <p:nvSpPr>
                    <p:cNvPr id="2109" name="任意多边形 353"/>
                    <p:cNvSpPr/>
                    <p:nvPr/>
                  </p:nvSpPr>
                  <p:spPr>
                    <a:xfrm>
                      <a:off x="8870930" y="4894364"/>
                      <a:ext cx="31185" cy="14757"/>
                    </a:xfrm>
                    <a:custGeom>
                      <a:avLst/>
                      <a:gdLst>
                        <a:gd name="connsiteX0" fmla="*/ 5 w 31185"/>
                        <a:gd name="connsiteY0" fmla="*/ 8187 h 14757"/>
                        <a:gd name="connsiteX1" fmla="*/ 15973 w 31185"/>
                        <a:gd name="connsiteY1" fmla="*/ 14714 h 14757"/>
                        <a:gd name="connsiteX2" fmla="*/ 31181 w 31185"/>
                        <a:gd name="connsiteY2" fmla="*/ 6570 h 14757"/>
                        <a:gd name="connsiteX3" fmla="*/ 15214 w 31185"/>
                        <a:gd name="connsiteY3" fmla="*/ 44 h 14757"/>
                        <a:gd name="connsiteX4" fmla="*/ 5 w 31185"/>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5" h="14757">
                          <a:moveTo>
                            <a:pt x="5" y="8187"/>
                          </a:moveTo>
                          <a:cubicBezTo>
                            <a:pt x="224" y="12239"/>
                            <a:pt x="7370" y="15153"/>
                            <a:pt x="15973" y="14714"/>
                          </a:cubicBezTo>
                          <a:cubicBezTo>
                            <a:pt x="24575" y="14255"/>
                            <a:pt x="31381" y="10622"/>
                            <a:pt x="31181" y="6570"/>
                          </a:cubicBezTo>
                          <a:cubicBezTo>
                            <a:pt x="30962" y="2519"/>
                            <a:pt x="23816" y="-395"/>
                            <a:pt x="15214" y="44"/>
                          </a:cubicBezTo>
                          <a:cubicBezTo>
                            <a:pt x="6592" y="483"/>
                            <a:pt x="-215" y="4136"/>
                            <a:pt x="5" y="8187"/>
                          </a:cubicBezTo>
                          <a:close/>
                        </a:path>
                      </a:pathLst>
                    </a:custGeom>
                    <a:solidFill>
                      <a:srgbClr val="006993"/>
                    </a:solidFill>
                    <a:ln w="1995" cap="flat">
                      <a:noFill/>
                      <a:prstDash val="solid"/>
                      <a:miter/>
                    </a:ln>
                  </p:spPr>
                  <p:txBody>
                    <a:bodyPr rtlCol="0" anchor="ctr"/>
                    <a:lstStyle/>
                    <a:p>
                      <a:endParaRPr lang="zh-CN" altLang="en-US"/>
                    </a:p>
                  </p:txBody>
                </p:sp>
                <p:sp>
                  <p:nvSpPr>
                    <p:cNvPr id="2110" name="任意多边形 354"/>
                    <p:cNvSpPr/>
                    <p:nvPr/>
                  </p:nvSpPr>
                  <p:spPr>
                    <a:xfrm>
                      <a:off x="8873704" y="5057811"/>
                      <a:ext cx="31166" cy="14757"/>
                    </a:xfrm>
                    <a:custGeom>
                      <a:avLst/>
                      <a:gdLst>
                        <a:gd name="connsiteX0" fmla="*/ 5 w 31166"/>
                        <a:gd name="connsiteY0" fmla="*/ 8187 h 14757"/>
                        <a:gd name="connsiteX1" fmla="*/ 15973 w 31166"/>
                        <a:gd name="connsiteY1" fmla="*/ 14714 h 14757"/>
                        <a:gd name="connsiteX2" fmla="*/ 31162 w 31166"/>
                        <a:gd name="connsiteY2" fmla="*/ 6570 h 14757"/>
                        <a:gd name="connsiteX3" fmla="*/ 15194 w 31166"/>
                        <a:gd name="connsiteY3" fmla="*/ 44 h 14757"/>
                        <a:gd name="connsiteX4" fmla="*/ 5 w 31166"/>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6" h="14757">
                          <a:moveTo>
                            <a:pt x="5" y="8187"/>
                          </a:moveTo>
                          <a:cubicBezTo>
                            <a:pt x="225" y="12239"/>
                            <a:pt x="7370" y="15153"/>
                            <a:pt x="15973" y="14714"/>
                          </a:cubicBezTo>
                          <a:cubicBezTo>
                            <a:pt x="24575" y="14254"/>
                            <a:pt x="31381" y="10622"/>
                            <a:pt x="31162" y="6570"/>
                          </a:cubicBezTo>
                          <a:cubicBezTo>
                            <a:pt x="30942" y="2519"/>
                            <a:pt x="23797" y="-395"/>
                            <a:pt x="15194" y="44"/>
                          </a:cubicBezTo>
                          <a:cubicBezTo>
                            <a:pt x="6592" y="483"/>
                            <a:pt x="-214" y="4135"/>
                            <a:pt x="5" y="8187"/>
                          </a:cubicBezTo>
                          <a:close/>
                        </a:path>
                      </a:pathLst>
                    </a:custGeom>
                    <a:solidFill>
                      <a:srgbClr val="006993"/>
                    </a:solidFill>
                    <a:ln w="1995" cap="flat">
                      <a:noFill/>
                      <a:prstDash val="solid"/>
                      <a:miter/>
                    </a:ln>
                  </p:spPr>
                  <p:txBody>
                    <a:bodyPr rtlCol="0" anchor="ctr"/>
                    <a:lstStyle/>
                    <a:p>
                      <a:endParaRPr lang="zh-CN" altLang="en-US"/>
                    </a:p>
                  </p:txBody>
                </p:sp>
              </p:grpSp>
              <p:grpSp>
                <p:nvGrpSpPr>
                  <p:cNvPr id="2056" name="组合 2055"/>
                  <p:cNvGrpSpPr/>
                  <p:nvPr/>
                </p:nvGrpSpPr>
                <p:grpSpPr>
                  <a:xfrm>
                    <a:off x="8619934" y="4574801"/>
                    <a:ext cx="603431" cy="572237"/>
                    <a:chOff x="8619934" y="4574801"/>
                    <a:chExt cx="603431" cy="572237"/>
                  </a:xfrm>
                </p:grpSpPr>
                <p:grpSp>
                  <p:nvGrpSpPr>
                    <p:cNvPr id="2099" name="组合 2098"/>
                    <p:cNvGrpSpPr/>
                    <p:nvPr/>
                  </p:nvGrpSpPr>
                  <p:grpSpPr>
                    <a:xfrm>
                      <a:off x="8744752" y="4574801"/>
                      <a:ext cx="478612" cy="572237"/>
                      <a:chOff x="8744752" y="4574801"/>
                      <a:chExt cx="478612" cy="572237"/>
                    </a:xfrm>
                  </p:grpSpPr>
                  <p:sp>
                    <p:nvSpPr>
                      <p:cNvPr id="2103" name="任意多边形 357"/>
                      <p:cNvSpPr/>
                      <p:nvPr/>
                    </p:nvSpPr>
                    <p:spPr>
                      <a:xfrm>
                        <a:off x="8744752" y="4574801"/>
                        <a:ext cx="478612" cy="526697"/>
                      </a:xfrm>
                      <a:custGeom>
                        <a:avLst/>
                        <a:gdLst>
                          <a:gd name="connsiteX0" fmla="*/ 466448 w 478612"/>
                          <a:gd name="connsiteY0" fmla="*/ 526685 h 526697"/>
                          <a:gd name="connsiteX1" fmla="*/ 24031 w 478612"/>
                          <a:gd name="connsiteY1" fmla="*/ 498402 h 526697"/>
                          <a:gd name="connsiteX2" fmla="*/ 0 w 478612"/>
                          <a:gd name="connsiteY2" fmla="*/ 37703 h 526697"/>
                          <a:gd name="connsiteX3" fmla="*/ 51215 w 478612"/>
                          <a:gd name="connsiteY3" fmla="*/ 4650 h 526697"/>
                          <a:gd name="connsiteX4" fmla="*/ 70097 w 478612"/>
                          <a:gd name="connsiteY4" fmla="*/ 0 h 526697"/>
                          <a:gd name="connsiteX5" fmla="*/ 444034 w 478612"/>
                          <a:gd name="connsiteY5" fmla="*/ 0 h 526697"/>
                          <a:gd name="connsiteX6" fmla="*/ 452236 w 478612"/>
                          <a:gd name="connsiteY6" fmla="*/ 10519 h 526697"/>
                          <a:gd name="connsiteX7" fmla="*/ 478603 w 478612"/>
                          <a:gd name="connsiteY7" fmla="*/ 515927 h 526697"/>
                          <a:gd name="connsiteX8" fmla="*/ 466448 w 478612"/>
                          <a:gd name="connsiteY8" fmla="*/ 526685 h 52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12" h="526697">
                            <a:moveTo>
                              <a:pt x="466448" y="526685"/>
                            </a:moveTo>
                            <a:lnTo>
                              <a:pt x="24031" y="498402"/>
                            </a:lnTo>
                            <a:lnTo>
                              <a:pt x="0" y="37703"/>
                            </a:lnTo>
                            <a:lnTo>
                              <a:pt x="51215" y="4650"/>
                            </a:lnTo>
                            <a:cubicBezTo>
                              <a:pt x="56964" y="1257"/>
                              <a:pt x="63470" y="60"/>
                              <a:pt x="70097" y="0"/>
                            </a:cubicBezTo>
                            <a:lnTo>
                              <a:pt x="444034" y="0"/>
                            </a:lnTo>
                            <a:cubicBezTo>
                              <a:pt x="449362" y="20"/>
                              <a:pt x="451997" y="5050"/>
                              <a:pt x="452236" y="10519"/>
                            </a:cubicBezTo>
                            <a:lnTo>
                              <a:pt x="478603" y="515927"/>
                            </a:lnTo>
                            <a:cubicBezTo>
                              <a:pt x="478902" y="521955"/>
                              <a:pt x="472316" y="526984"/>
                              <a:pt x="466448" y="526685"/>
                            </a:cubicBezTo>
                            <a:close/>
                          </a:path>
                        </a:pathLst>
                      </a:custGeom>
                      <a:solidFill>
                        <a:srgbClr val="8B2D9B"/>
                      </a:solidFill>
                      <a:ln w="1995" cap="flat">
                        <a:noFill/>
                        <a:prstDash val="solid"/>
                        <a:miter/>
                      </a:ln>
                    </p:spPr>
                    <p:txBody>
                      <a:bodyPr rtlCol="0" anchor="ctr"/>
                      <a:lstStyle/>
                      <a:p>
                        <a:endParaRPr lang="zh-CN" altLang="en-US"/>
                      </a:p>
                    </p:txBody>
                  </p:sp>
                  <p:sp>
                    <p:nvSpPr>
                      <p:cNvPr id="2104" name="任意多边形 358"/>
                      <p:cNvSpPr/>
                      <p:nvPr/>
                    </p:nvSpPr>
                    <p:spPr>
                      <a:xfrm>
                        <a:off x="8756708" y="4593862"/>
                        <a:ext cx="442097" cy="542911"/>
                      </a:xfrm>
                      <a:custGeom>
                        <a:avLst/>
                        <a:gdLst>
                          <a:gd name="connsiteX0" fmla="*/ 442098 w 442097"/>
                          <a:gd name="connsiteY0" fmla="*/ 497644 h 542911"/>
                          <a:gd name="connsiteX1" fmla="*/ 377809 w 442097"/>
                          <a:gd name="connsiteY1" fmla="*/ 542911 h 542911"/>
                          <a:gd name="connsiteX2" fmla="*/ 25308 w 442097"/>
                          <a:gd name="connsiteY2" fmla="*/ 513791 h 542911"/>
                          <a:gd name="connsiteX3" fmla="*/ 0 w 442097"/>
                          <a:gd name="connsiteY3" fmla="*/ 28841 h 542911"/>
                          <a:gd name="connsiteX4" fmla="*/ 48441 w 442097"/>
                          <a:gd name="connsiteY4" fmla="*/ 0 h 542911"/>
                          <a:gd name="connsiteX5" fmla="*/ 416390 w 442097"/>
                          <a:gd name="connsiteY5" fmla="*/ 4810 h 5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097" h="542911">
                            <a:moveTo>
                              <a:pt x="442098" y="497644"/>
                            </a:moveTo>
                            <a:lnTo>
                              <a:pt x="377809" y="542911"/>
                            </a:lnTo>
                            <a:lnTo>
                              <a:pt x="25308" y="513791"/>
                            </a:lnTo>
                            <a:lnTo>
                              <a:pt x="0" y="28841"/>
                            </a:lnTo>
                            <a:lnTo>
                              <a:pt x="48441" y="0"/>
                            </a:lnTo>
                            <a:lnTo>
                              <a:pt x="416390" y="4810"/>
                            </a:lnTo>
                            <a:close/>
                          </a:path>
                        </a:pathLst>
                      </a:custGeom>
                      <a:solidFill>
                        <a:srgbClr val="F9E7D7"/>
                      </a:solidFill>
                      <a:ln w="1995" cap="flat">
                        <a:noFill/>
                        <a:prstDash val="solid"/>
                        <a:miter/>
                      </a:ln>
                    </p:spPr>
                    <p:txBody>
                      <a:bodyPr rtlCol="0" anchor="ctr"/>
                      <a:lstStyle/>
                      <a:p>
                        <a:endParaRPr lang="zh-CN" altLang="en-US"/>
                      </a:p>
                    </p:txBody>
                  </p:sp>
                  <p:sp>
                    <p:nvSpPr>
                      <p:cNvPr id="2105" name="任意多边形 359"/>
                      <p:cNvSpPr/>
                      <p:nvPr/>
                    </p:nvSpPr>
                    <p:spPr>
                      <a:xfrm>
                        <a:off x="8744752" y="4612523"/>
                        <a:ext cx="427886" cy="534515"/>
                      </a:xfrm>
                      <a:custGeom>
                        <a:avLst/>
                        <a:gdLst>
                          <a:gd name="connsiteX0" fmla="*/ 410981 w 427886"/>
                          <a:gd name="connsiteY0" fmla="*/ 534469 h 534515"/>
                          <a:gd name="connsiteX1" fmla="*/ 26286 w 427886"/>
                          <a:gd name="connsiteY1" fmla="*/ 503891 h 534515"/>
                          <a:gd name="connsiteX2" fmla="*/ 0 w 427886"/>
                          <a:gd name="connsiteY2" fmla="*/ 0 h 534515"/>
                          <a:gd name="connsiteX3" fmla="*/ 387449 w 427886"/>
                          <a:gd name="connsiteY3" fmla="*/ 10738 h 534515"/>
                          <a:gd name="connsiteX4" fmla="*/ 402199 w 427886"/>
                          <a:gd name="connsiteY4" fmla="*/ 25847 h 534515"/>
                          <a:gd name="connsiteX5" fmla="*/ 427866 w 427886"/>
                          <a:gd name="connsiteY5" fmla="*/ 517883 h 534515"/>
                          <a:gd name="connsiteX6" fmla="*/ 410981 w 427886"/>
                          <a:gd name="connsiteY6" fmla="*/ 534469 h 53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886" h="534515">
                            <a:moveTo>
                              <a:pt x="410981" y="534469"/>
                            </a:moveTo>
                            <a:lnTo>
                              <a:pt x="26286" y="503891"/>
                            </a:lnTo>
                            <a:lnTo>
                              <a:pt x="0" y="0"/>
                            </a:lnTo>
                            <a:lnTo>
                              <a:pt x="387449" y="10738"/>
                            </a:lnTo>
                            <a:cubicBezTo>
                              <a:pt x="395552" y="10938"/>
                              <a:pt x="401779" y="17544"/>
                              <a:pt x="402199" y="25847"/>
                            </a:cubicBezTo>
                            <a:lnTo>
                              <a:pt x="427866" y="517883"/>
                            </a:lnTo>
                            <a:cubicBezTo>
                              <a:pt x="428345" y="527403"/>
                              <a:pt x="420242" y="535188"/>
                              <a:pt x="410981" y="534469"/>
                            </a:cubicBezTo>
                            <a:close/>
                          </a:path>
                        </a:pathLst>
                      </a:custGeom>
                      <a:solidFill>
                        <a:srgbClr val="A841B7"/>
                      </a:solidFill>
                      <a:ln w="1995" cap="flat">
                        <a:noFill/>
                        <a:prstDash val="solid"/>
                        <a:miter/>
                      </a:ln>
                    </p:spPr>
                    <p:txBody>
                      <a:bodyPr rtlCol="0" anchor="ctr"/>
                      <a:lstStyle/>
                      <a:p>
                        <a:endParaRPr lang="zh-CN" altLang="en-US"/>
                      </a:p>
                    </p:txBody>
                  </p:sp>
                  <p:sp>
                    <p:nvSpPr>
                      <p:cNvPr id="2106" name="任意多边形 360"/>
                      <p:cNvSpPr/>
                      <p:nvPr/>
                    </p:nvSpPr>
                    <p:spPr>
                      <a:xfrm>
                        <a:off x="8778190" y="4654362"/>
                        <a:ext cx="348787" cy="451297"/>
                      </a:xfrm>
                      <a:custGeom>
                        <a:avLst/>
                        <a:gdLst>
                          <a:gd name="connsiteX0" fmla="*/ 321359 w 348787"/>
                          <a:gd name="connsiteY0" fmla="*/ 451175 h 451297"/>
                          <a:gd name="connsiteX1" fmla="*/ 315989 w 348787"/>
                          <a:gd name="connsiteY1" fmla="*/ 451195 h 451297"/>
                          <a:gd name="connsiteX2" fmla="*/ 47977 w 348787"/>
                          <a:gd name="connsiteY2" fmla="*/ 427983 h 451297"/>
                          <a:gd name="connsiteX3" fmla="*/ 19275 w 348787"/>
                          <a:gd name="connsiteY3" fmla="*/ 399780 h 451297"/>
                          <a:gd name="connsiteX4" fmla="*/ 75 w 348787"/>
                          <a:gd name="connsiteY4" fmla="*/ 31851 h 451297"/>
                          <a:gd name="connsiteX5" fmla="*/ 7439 w 348787"/>
                          <a:gd name="connsiteY5" fmla="*/ 9098 h 451297"/>
                          <a:gd name="connsiteX6" fmla="*/ 29954 w 348787"/>
                          <a:gd name="connsiteY6" fmla="*/ 16 h 451297"/>
                          <a:gd name="connsiteX7" fmla="*/ 299623 w 348787"/>
                          <a:gd name="connsiteY7" fmla="*/ 8659 h 451297"/>
                          <a:gd name="connsiteX8" fmla="*/ 328803 w 348787"/>
                          <a:gd name="connsiteY8" fmla="*/ 37241 h 451297"/>
                          <a:gd name="connsiteX9" fmla="*/ 348743 w 348787"/>
                          <a:gd name="connsiteY9" fmla="*/ 419600 h 451297"/>
                          <a:gd name="connsiteX10" fmla="*/ 339561 w 348787"/>
                          <a:gd name="connsiteY10" fmla="*/ 442853 h 451297"/>
                          <a:gd name="connsiteX11" fmla="*/ 321359 w 348787"/>
                          <a:gd name="connsiteY11" fmla="*/ 451175 h 451297"/>
                          <a:gd name="connsiteX12" fmla="*/ 27020 w 348787"/>
                          <a:gd name="connsiteY12" fmla="*/ 8060 h 451297"/>
                          <a:gd name="connsiteX13" fmla="*/ 13128 w 348787"/>
                          <a:gd name="connsiteY13" fmla="*/ 14687 h 451297"/>
                          <a:gd name="connsiteX14" fmla="*/ 8038 w 348787"/>
                          <a:gd name="connsiteY14" fmla="*/ 31412 h 451297"/>
                          <a:gd name="connsiteX15" fmla="*/ 27239 w 348787"/>
                          <a:gd name="connsiteY15" fmla="*/ 399341 h 451297"/>
                          <a:gd name="connsiteX16" fmla="*/ 48615 w 348787"/>
                          <a:gd name="connsiteY16" fmla="*/ 420079 h 451297"/>
                          <a:gd name="connsiteX17" fmla="*/ 316748 w 348787"/>
                          <a:gd name="connsiteY17" fmla="*/ 443292 h 451297"/>
                          <a:gd name="connsiteX18" fmla="*/ 334052 w 348787"/>
                          <a:gd name="connsiteY18" fmla="*/ 437144 h 451297"/>
                          <a:gd name="connsiteX19" fmla="*/ 340759 w 348787"/>
                          <a:gd name="connsiteY19" fmla="*/ 420019 h 451297"/>
                          <a:gd name="connsiteX20" fmla="*/ 320820 w 348787"/>
                          <a:gd name="connsiteY20" fmla="*/ 37680 h 451297"/>
                          <a:gd name="connsiteX21" fmla="*/ 299403 w 348787"/>
                          <a:gd name="connsiteY21" fmla="*/ 16643 h 451297"/>
                          <a:gd name="connsiteX22" fmla="*/ 29734 w 348787"/>
                          <a:gd name="connsiteY22" fmla="*/ 8000 h 451297"/>
                          <a:gd name="connsiteX23" fmla="*/ 27020 w 348787"/>
                          <a:gd name="connsiteY23" fmla="*/ 8060 h 4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787" h="451297">
                            <a:moveTo>
                              <a:pt x="321359" y="451175"/>
                            </a:moveTo>
                            <a:cubicBezTo>
                              <a:pt x="319602" y="451335"/>
                              <a:pt x="317786" y="451335"/>
                              <a:pt x="315989" y="451195"/>
                            </a:cubicBezTo>
                            <a:lnTo>
                              <a:pt x="47977" y="427983"/>
                            </a:lnTo>
                            <a:cubicBezTo>
                              <a:pt x="33127" y="426745"/>
                              <a:pt x="20133" y="414630"/>
                              <a:pt x="19275" y="399780"/>
                            </a:cubicBezTo>
                            <a:lnTo>
                              <a:pt x="75" y="31851"/>
                            </a:lnTo>
                            <a:cubicBezTo>
                              <a:pt x="-424" y="23428"/>
                              <a:pt x="1532" y="15166"/>
                              <a:pt x="7439" y="9098"/>
                            </a:cubicBezTo>
                            <a:cubicBezTo>
                              <a:pt x="13307" y="3050"/>
                              <a:pt x="21910" y="-263"/>
                              <a:pt x="29954" y="16"/>
                            </a:cubicBezTo>
                            <a:lnTo>
                              <a:pt x="299623" y="8659"/>
                            </a:lnTo>
                            <a:cubicBezTo>
                              <a:pt x="315450" y="9158"/>
                              <a:pt x="327945" y="21453"/>
                              <a:pt x="328803" y="37241"/>
                            </a:cubicBezTo>
                            <a:lnTo>
                              <a:pt x="348743" y="419600"/>
                            </a:lnTo>
                            <a:cubicBezTo>
                              <a:pt x="349222" y="428302"/>
                              <a:pt x="345849" y="436785"/>
                              <a:pt x="339561" y="442853"/>
                            </a:cubicBezTo>
                            <a:cubicBezTo>
                              <a:pt x="334571" y="447663"/>
                              <a:pt x="328125" y="450577"/>
                              <a:pt x="321359" y="451175"/>
                            </a:cubicBezTo>
                            <a:close/>
                            <a:moveTo>
                              <a:pt x="27020" y="8060"/>
                            </a:moveTo>
                            <a:cubicBezTo>
                              <a:pt x="21790" y="8539"/>
                              <a:pt x="16800" y="10894"/>
                              <a:pt x="13128" y="14687"/>
                            </a:cubicBezTo>
                            <a:cubicBezTo>
                              <a:pt x="8697" y="19237"/>
                              <a:pt x="7619" y="25125"/>
                              <a:pt x="8038" y="31412"/>
                            </a:cubicBezTo>
                            <a:lnTo>
                              <a:pt x="27239" y="399341"/>
                            </a:lnTo>
                            <a:cubicBezTo>
                              <a:pt x="27858" y="410259"/>
                              <a:pt x="37737" y="419141"/>
                              <a:pt x="48615" y="420079"/>
                            </a:cubicBezTo>
                            <a:lnTo>
                              <a:pt x="316748" y="443292"/>
                            </a:lnTo>
                            <a:cubicBezTo>
                              <a:pt x="323095" y="443811"/>
                              <a:pt x="329422" y="441615"/>
                              <a:pt x="334052" y="437144"/>
                            </a:cubicBezTo>
                            <a:cubicBezTo>
                              <a:pt x="338643" y="432673"/>
                              <a:pt x="341138" y="426446"/>
                              <a:pt x="340759" y="420019"/>
                            </a:cubicBezTo>
                            <a:lnTo>
                              <a:pt x="320820" y="37680"/>
                            </a:lnTo>
                            <a:cubicBezTo>
                              <a:pt x="320241" y="26063"/>
                              <a:pt x="311019" y="17022"/>
                              <a:pt x="299403" y="16643"/>
                            </a:cubicBezTo>
                            <a:lnTo>
                              <a:pt x="29734" y="8000"/>
                            </a:lnTo>
                            <a:cubicBezTo>
                              <a:pt x="28796" y="7940"/>
                              <a:pt x="27898" y="7980"/>
                              <a:pt x="27020" y="8060"/>
                            </a:cubicBezTo>
                            <a:close/>
                          </a:path>
                        </a:pathLst>
                      </a:custGeom>
                      <a:solidFill>
                        <a:srgbClr val="FFA727">
                          <a:alpha val="56000"/>
                        </a:srgbClr>
                      </a:solidFill>
                      <a:ln w="1995" cap="flat">
                        <a:noFill/>
                        <a:prstDash val="solid"/>
                        <a:miter/>
                      </a:ln>
                    </p:spPr>
                    <p:txBody>
                      <a:bodyPr rtlCol="0" anchor="ctr"/>
                      <a:lstStyle/>
                      <a:p>
                        <a:endParaRPr lang="zh-CN" altLang="en-US"/>
                      </a:p>
                    </p:txBody>
                  </p:sp>
                </p:grpSp>
                <p:sp>
                  <p:nvSpPr>
                    <p:cNvPr id="2100" name="任意多边形 361"/>
                    <p:cNvSpPr/>
                    <p:nvPr/>
                  </p:nvSpPr>
                  <p:spPr>
                    <a:xfrm rot="502343">
                      <a:off x="8864404" y="4879535"/>
                      <a:ext cx="110669" cy="129031"/>
                    </a:xfrm>
                    <a:custGeom>
                      <a:avLst/>
                      <a:gdLst>
                        <a:gd name="connsiteX0" fmla="*/ 0 w 110669"/>
                        <a:gd name="connsiteY0" fmla="*/ 0 h 129031"/>
                        <a:gd name="connsiteX1" fmla="*/ 110669 w 110669"/>
                        <a:gd name="connsiteY1" fmla="*/ 0 h 129031"/>
                        <a:gd name="connsiteX2" fmla="*/ 110669 w 110669"/>
                        <a:gd name="connsiteY2" fmla="*/ 129031 h 129031"/>
                        <a:gd name="connsiteX3" fmla="*/ 0 w 110669"/>
                        <a:gd name="connsiteY3" fmla="*/ 129031 h 129031"/>
                      </a:gdLst>
                      <a:ahLst/>
                      <a:cxnLst>
                        <a:cxn ang="0">
                          <a:pos x="connsiteX0" y="connsiteY0"/>
                        </a:cxn>
                        <a:cxn ang="0">
                          <a:pos x="connsiteX1" y="connsiteY1"/>
                        </a:cxn>
                        <a:cxn ang="0">
                          <a:pos x="connsiteX2" y="connsiteY2"/>
                        </a:cxn>
                        <a:cxn ang="0">
                          <a:pos x="connsiteX3" y="connsiteY3"/>
                        </a:cxn>
                      </a:cxnLst>
                      <a:rect l="l" t="t" r="r" b="b"/>
                      <a:pathLst>
                        <a:path w="110669" h="129031">
                          <a:moveTo>
                            <a:pt x="0" y="0"/>
                          </a:moveTo>
                          <a:lnTo>
                            <a:pt x="110669" y="0"/>
                          </a:lnTo>
                          <a:lnTo>
                            <a:pt x="110669" y="129031"/>
                          </a:lnTo>
                          <a:lnTo>
                            <a:pt x="0" y="129031"/>
                          </a:lnTo>
                          <a:close/>
                        </a:path>
                      </a:pathLst>
                    </a:custGeom>
                    <a:solidFill>
                      <a:srgbClr val="FFC19F"/>
                    </a:solidFill>
                    <a:ln w="1995" cap="flat">
                      <a:noFill/>
                      <a:prstDash val="solid"/>
                      <a:miter/>
                    </a:ln>
                  </p:spPr>
                  <p:txBody>
                    <a:bodyPr rtlCol="0" anchor="ctr"/>
                    <a:lstStyle/>
                    <a:p>
                      <a:endParaRPr lang="zh-CN" altLang="en-US"/>
                    </a:p>
                  </p:txBody>
                </p:sp>
                <p:sp>
                  <p:nvSpPr>
                    <p:cNvPr id="2101" name="任意多边形 362"/>
                    <p:cNvSpPr/>
                    <p:nvPr/>
                  </p:nvSpPr>
                  <p:spPr>
                    <a:xfrm>
                      <a:off x="8909293" y="4804201"/>
                      <a:ext cx="300811" cy="222048"/>
                    </a:xfrm>
                    <a:custGeom>
                      <a:avLst/>
                      <a:gdLst>
                        <a:gd name="connsiteX0" fmla="*/ 224426 w 300811"/>
                        <a:gd name="connsiteY0" fmla="*/ 220141 h 222048"/>
                        <a:gd name="connsiteX1" fmla="*/ 63893 w 300811"/>
                        <a:gd name="connsiteY1" fmla="*/ 215690 h 222048"/>
                        <a:gd name="connsiteX2" fmla="*/ 1800 w 300811"/>
                        <a:gd name="connsiteY2" fmla="*/ 136512 h 222048"/>
                        <a:gd name="connsiteX3" fmla="*/ 89880 w 300811"/>
                        <a:gd name="connsiteY3" fmla="*/ 22465 h 222048"/>
                        <a:gd name="connsiteX4" fmla="*/ 147083 w 300811"/>
                        <a:gd name="connsiteY4" fmla="*/ 230 h 222048"/>
                        <a:gd name="connsiteX5" fmla="*/ 119899 w 300811"/>
                        <a:gd name="connsiteY5" fmla="*/ 51645 h 222048"/>
                        <a:gd name="connsiteX6" fmla="*/ 100678 w 300811"/>
                        <a:gd name="connsiteY6" fmla="*/ 77692 h 222048"/>
                        <a:gd name="connsiteX7" fmla="*/ 182651 w 300811"/>
                        <a:gd name="connsiteY7" fmla="*/ 42723 h 222048"/>
                        <a:gd name="connsiteX8" fmla="*/ 265801 w 300811"/>
                        <a:gd name="connsiteY8" fmla="*/ 46755 h 222048"/>
                        <a:gd name="connsiteX9" fmla="*/ 204406 w 300811"/>
                        <a:gd name="connsiteY9" fmla="*/ 76794 h 222048"/>
                        <a:gd name="connsiteX10" fmla="*/ 168240 w 300811"/>
                        <a:gd name="connsiteY10" fmla="*/ 98769 h 222048"/>
                        <a:gd name="connsiteX11" fmla="*/ 225384 w 300811"/>
                        <a:gd name="connsiteY11" fmla="*/ 94218 h 222048"/>
                        <a:gd name="connsiteX12" fmla="*/ 300171 w 300811"/>
                        <a:gd name="connsiteY12" fmla="*/ 99208 h 222048"/>
                        <a:gd name="connsiteX13" fmla="*/ 240333 w 300811"/>
                        <a:gd name="connsiteY13" fmla="*/ 128648 h 222048"/>
                        <a:gd name="connsiteX14" fmla="*/ 177621 w 300811"/>
                        <a:gd name="connsiteY14" fmla="*/ 144336 h 222048"/>
                        <a:gd name="connsiteX15" fmla="*/ 235842 w 300811"/>
                        <a:gd name="connsiteY15" fmla="*/ 143398 h 222048"/>
                        <a:gd name="connsiteX16" fmla="*/ 297756 w 300811"/>
                        <a:gd name="connsiteY16" fmla="*/ 146052 h 222048"/>
                        <a:gd name="connsiteX17" fmla="*/ 235683 w 300811"/>
                        <a:gd name="connsiteY17" fmla="*/ 177568 h 222048"/>
                        <a:gd name="connsiteX18" fmla="*/ 178140 w 300811"/>
                        <a:gd name="connsiteY18" fmla="*/ 185353 h 222048"/>
                        <a:gd name="connsiteX19" fmla="*/ 228018 w 300811"/>
                        <a:gd name="connsiteY19" fmla="*/ 188686 h 222048"/>
                        <a:gd name="connsiteX20" fmla="*/ 281150 w 300811"/>
                        <a:gd name="connsiteY20" fmla="*/ 185073 h 222048"/>
                        <a:gd name="connsiteX21" fmla="*/ 224426 w 300811"/>
                        <a:gd name="connsiteY21" fmla="*/ 220141 h 22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811" h="222048">
                          <a:moveTo>
                            <a:pt x="224426" y="220141"/>
                          </a:moveTo>
                          <a:cubicBezTo>
                            <a:pt x="186523" y="223375"/>
                            <a:pt x="143231" y="222876"/>
                            <a:pt x="63893" y="215690"/>
                          </a:cubicBezTo>
                          <a:cubicBezTo>
                            <a:pt x="6471" y="210501"/>
                            <a:pt x="-5146" y="166231"/>
                            <a:pt x="1800" y="136512"/>
                          </a:cubicBezTo>
                          <a:cubicBezTo>
                            <a:pt x="5792" y="119447"/>
                            <a:pt x="63534" y="35498"/>
                            <a:pt x="89880" y="22465"/>
                          </a:cubicBezTo>
                          <a:cubicBezTo>
                            <a:pt x="107265" y="13882"/>
                            <a:pt x="143191" y="-2105"/>
                            <a:pt x="147083" y="230"/>
                          </a:cubicBezTo>
                          <a:cubicBezTo>
                            <a:pt x="165945" y="11487"/>
                            <a:pt x="148221" y="36177"/>
                            <a:pt x="119899" y="51645"/>
                          </a:cubicBezTo>
                          <a:cubicBezTo>
                            <a:pt x="111995" y="56954"/>
                            <a:pt x="105708" y="63221"/>
                            <a:pt x="100678" y="77692"/>
                          </a:cubicBezTo>
                          <a:cubicBezTo>
                            <a:pt x="102914" y="84718"/>
                            <a:pt x="157103" y="52065"/>
                            <a:pt x="182651" y="42723"/>
                          </a:cubicBezTo>
                          <a:cubicBezTo>
                            <a:pt x="203069" y="35259"/>
                            <a:pt x="262548" y="40428"/>
                            <a:pt x="265801" y="46755"/>
                          </a:cubicBezTo>
                          <a:cubicBezTo>
                            <a:pt x="273785" y="62323"/>
                            <a:pt x="224206" y="71365"/>
                            <a:pt x="204406" y="76794"/>
                          </a:cubicBezTo>
                          <a:cubicBezTo>
                            <a:pt x="197520" y="78690"/>
                            <a:pt x="178878" y="90067"/>
                            <a:pt x="168240" y="98769"/>
                          </a:cubicBezTo>
                          <a:cubicBezTo>
                            <a:pt x="184707" y="99647"/>
                            <a:pt x="214286" y="94518"/>
                            <a:pt x="225384" y="94218"/>
                          </a:cubicBezTo>
                          <a:cubicBezTo>
                            <a:pt x="246780" y="93659"/>
                            <a:pt x="293345" y="86135"/>
                            <a:pt x="300171" y="99208"/>
                          </a:cubicBezTo>
                          <a:cubicBezTo>
                            <a:pt x="305500" y="109427"/>
                            <a:pt x="276859" y="120864"/>
                            <a:pt x="240333" y="128648"/>
                          </a:cubicBezTo>
                          <a:cubicBezTo>
                            <a:pt x="231471" y="130544"/>
                            <a:pt x="198798" y="138508"/>
                            <a:pt x="177621" y="144336"/>
                          </a:cubicBezTo>
                          <a:cubicBezTo>
                            <a:pt x="177701" y="145254"/>
                            <a:pt x="228777" y="145094"/>
                            <a:pt x="235842" y="143398"/>
                          </a:cubicBezTo>
                          <a:cubicBezTo>
                            <a:pt x="256759" y="138368"/>
                            <a:pt x="284603" y="128908"/>
                            <a:pt x="297756" y="146052"/>
                          </a:cubicBezTo>
                          <a:cubicBezTo>
                            <a:pt x="301349" y="150743"/>
                            <a:pt x="257697" y="174255"/>
                            <a:pt x="235683" y="177568"/>
                          </a:cubicBezTo>
                          <a:cubicBezTo>
                            <a:pt x="225863" y="179045"/>
                            <a:pt x="204326" y="183177"/>
                            <a:pt x="178140" y="185353"/>
                          </a:cubicBezTo>
                          <a:cubicBezTo>
                            <a:pt x="193409" y="187728"/>
                            <a:pt x="221991" y="188586"/>
                            <a:pt x="228018" y="188686"/>
                          </a:cubicBezTo>
                          <a:cubicBezTo>
                            <a:pt x="258456" y="176291"/>
                            <a:pt x="271071" y="172399"/>
                            <a:pt x="281150" y="185073"/>
                          </a:cubicBezTo>
                          <a:cubicBezTo>
                            <a:pt x="284243" y="189005"/>
                            <a:pt x="242509" y="218604"/>
                            <a:pt x="224426" y="220141"/>
                          </a:cubicBezTo>
                          <a:close/>
                        </a:path>
                      </a:pathLst>
                    </a:custGeom>
                    <a:solidFill>
                      <a:srgbClr val="FFC19F"/>
                    </a:solidFill>
                    <a:ln w="1995" cap="flat">
                      <a:noFill/>
                      <a:prstDash val="solid"/>
                      <a:miter/>
                    </a:ln>
                  </p:spPr>
                  <p:txBody>
                    <a:bodyPr rtlCol="0" anchor="ctr"/>
                    <a:lstStyle/>
                    <a:p>
                      <a:endParaRPr lang="zh-CN" altLang="en-US"/>
                    </a:p>
                  </p:txBody>
                </p:sp>
                <p:sp>
                  <p:nvSpPr>
                    <p:cNvPr id="2102" name="任意多边形 363"/>
                    <p:cNvSpPr/>
                    <p:nvPr/>
                  </p:nvSpPr>
                  <p:spPr>
                    <a:xfrm>
                      <a:off x="8619934" y="4812735"/>
                      <a:ext cx="313373" cy="207536"/>
                    </a:xfrm>
                    <a:custGeom>
                      <a:avLst/>
                      <a:gdLst>
                        <a:gd name="connsiteX0" fmla="*/ 294332 w 313373"/>
                        <a:gd name="connsiteY0" fmla="*/ 207536 h 207536"/>
                        <a:gd name="connsiteX1" fmla="*/ 62266 w 313373"/>
                        <a:gd name="connsiteY1" fmla="*/ 175402 h 207536"/>
                        <a:gd name="connsiteX2" fmla="*/ 6859 w 313373"/>
                        <a:gd name="connsiteY2" fmla="*/ 0 h 207536"/>
                        <a:gd name="connsiteX3" fmla="*/ 313374 w 313373"/>
                        <a:gd name="connsiteY3" fmla="*/ 62552 h 207536"/>
                        <a:gd name="connsiteX4" fmla="*/ 294332 w 313373"/>
                        <a:gd name="connsiteY4" fmla="*/ 207536 h 20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3" h="207536">
                          <a:moveTo>
                            <a:pt x="294332" y="207536"/>
                          </a:moveTo>
                          <a:cubicBezTo>
                            <a:pt x="179048" y="199892"/>
                            <a:pt x="139848" y="194763"/>
                            <a:pt x="62266" y="175402"/>
                          </a:cubicBezTo>
                          <a:cubicBezTo>
                            <a:pt x="-12042" y="156840"/>
                            <a:pt x="-3739" y="51375"/>
                            <a:pt x="6859" y="0"/>
                          </a:cubicBezTo>
                          <a:cubicBezTo>
                            <a:pt x="93782" y="18562"/>
                            <a:pt x="224036" y="44230"/>
                            <a:pt x="313374" y="62552"/>
                          </a:cubicBezTo>
                          <a:cubicBezTo>
                            <a:pt x="310040" y="80476"/>
                            <a:pt x="298703" y="177717"/>
                            <a:pt x="294332" y="207536"/>
                          </a:cubicBezTo>
                          <a:close/>
                        </a:path>
                      </a:pathLst>
                    </a:custGeom>
                    <a:solidFill>
                      <a:srgbClr val="1AA7D3"/>
                    </a:solidFill>
                    <a:ln w="1995" cap="flat">
                      <a:noFill/>
                      <a:prstDash val="solid"/>
                      <a:miter/>
                    </a:ln>
                  </p:spPr>
                  <p:txBody>
                    <a:bodyPr rtlCol="0" anchor="ctr"/>
                    <a:lstStyle/>
                    <a:p>
                      <a:endParaRPr lang="zh-CN" altLang="en-US"/>
                    </a:p>
                  </p:txBody>
                </p:sp>
              </p:grpSp>
              <p:grpSp>
                <p:nvGrpSpPr>
                  <p:cNvPr id="2057" name="组合 2056"/>
                  <p:cNvGrpSpPr/>
                  <p:nvPr/>
                </p:nvGrpSpPr>
                <p:grpSpPr>
                  <a:xfrm>
                    <a:off x="8511017" y="3289385"/>
                    <a:ext cx="1025259" cy="1185751"/>
                    <a:chOff x="8511017" y="3289385"/>
                    <a:chExt cx="1025259" cy="1185751"/>
                  </a:xfrm>
                </p:grpSpPr>
                <p:sp>
                  <p:nvSpPr>
                    <p:cNvPr id="2073" name="任意多边形 365"/>
                    <p:cNvSpPr/>
                    <p:nvPr/>
                  </p:nvSpPr>
                  <p:spPr>
                    <a:xfrm>
                      <a:off x="9324314" y="3933848"/>
                      <a:ext cx="211962" cy="311427"/>
                    </a:xfrm>
                    <a:custGeom>
                      <a:avLst/>
                      <a:gdLst>
                        <a:gd name="connsiteX0" fmla="*/ 211483 w 211962"/>
                        <a:gd name="connsiteY0" fmla="*/ 149336 h 311427"/>
                        <a:gd name="connsiteX1" fmla="*/ 83185 w 211962"/>
                        <a:gd name="connsiteY1" fmla="*/ 311365 h 311427"/>
                        <a:gd name="connsiteX2" fmla="*/ 215 w 211962"/>
                        <a:gd name="connsiteY2" fmla="*/ 159275 h 311427"/>
                        <a:gd name="connsiteX3" fmla="*/ 97017 w 211962"/>
                        <a:gd name="connsiteY3" fmla="*/ 100 h 311427"/>
                        <a:gd name="connsiteX4" fmla="*/ 211483 w 211962"/>
                        <a:gd name="connsiteY4" fmla="*/ 149336 h 3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62" h="311427">
                          <a:moveTo>
                            <a:pt x="211483" y="149336"/>
                          </a:moveTo>
                          <a:cubicBezTo>
                            <a:pt x="205655" y="239930"/>
                            <a:pt x="140309" y="308910"/>
                            <a:pt x="83185" y="311365"/>
                          </a:cubicBezTo>
                          <a:cubicBezTo>
                            <a:pt x="26082" y="313800"/>
                            <a:pt x="3867" y="244741"/>
                            <a:pt x="215" y="159275"/>
                          </a:cubicBezTo>
                          <a:cubicBezTo>
                            <a:pt x="-3438" y="73790"/>
                            <a:pt x="39894" y="2316"/>
                            <a:pt x="97017" y="100"/>
                          </a:cubicBezTo>
                          <a:cubicBezTo>
                            <a:pt x="175098" y="-2954"/>
                            <a:pt x="216972" y="64169"/>
                            <a:pt x="211483" y="149336"/>
                          </a:cubicBezTo>
                          <a:close/>
                        </a:path>
                      </a:pathLst>
                    </a:custGeom>
                    <a:solidFill>
                      <a:srgbClr val="F4B18C"/>
                    </a:solidFill>
                    <a:ln w="1995" cap="flat">
                      <a:noFill/>
                      <a:prstDash val="solid"/>
                      <a:miter/>
                    </a:ln>
                  </p:spPr>
                  <p:txBody>
                    <a:bodyPr rtlCol="0" anchor="ctr"/>
                    <a:lstStyle/>
                    <a:p>
                      <a:endParaRPr lang="zh-CN" altLang="en-US"/>
                    </a:p>
                  </p:txBody>
                </p:sp>
                <p:sp>
                  <p:nvSpPr>
                    <p:cNvPr id="2074" name="任意多边形 366"/>
                    <p:cNvSpPr/>
                    <p:nvPr/>
                  </p:nvSpPr>
                  <p:spPr>
                    <a:xfrm>
                      <a:off x="8542095" y="3487160"/>
                      <a:ext cx="974454" cy="821328"/>
                    </a:xfrm>
                    <a:custGeom>
                      <a:avLst/>
                      <a:gdLst>
                        <a:gd name="connsiteX0" fmla="*/ 973045 w 974454"/>
                        <a:gd name="connsiteY0" fmla="*/ 346653 h 821328"/>
                        <a:gd name="connsiteX1" fmla="*/ 518752 w 974454"/>
                        <a:gd name="connsiteY1" fmla="*/ 819548 h 821328"/>
                        <a:gd name="connsiteX2" fmla="*/ 1348 w 974454"/>
                        <a:gd name="connsiteY2" fmla="*/ 410124 h 821328"/>
                        <a:gd name="connsiteX3" fmla="*/ 465421 w 974454"/>
                        <a:gd name="connsiteY3" fmla="*/ 3095 h 821328"/>
                        <a:gd name="connsiteX4" fmla="*/ 973045 w 974454"/>
                        <a:gd name="connsiteY4" fmla="*/ 346653 h 82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54" h="821328">
                          <a:moveTo>
                            <a:pt x="973045" y="346653"/>
                          </a:moveTo>
                          <a:cubicBezTo>
                            <a:pt x="992924" y="651072"/>
                            <a:pt x="800597" y="801146"/>
                            <a:pt x="518752" y="819548"/>
                          </a:cubicBezTo>
                          <a:cubicBezTo>
                            <a:pt x="236888" y="837951"/>
                            <a:pt x="21248" y="714542"/>
                            <a:pt x="1348" y="410124"/>
                          </a:cubicBezTo>
                          <a:cubicBezTo>
                            <a:pt x="-18531" y="105705"/>
                            <a:pt x="183556" y="21497"/>
                            <a:pt x="465421" y="3095"/>
                          </a:cubicBezTo>
                          <a:cubicBezTo>
                            <a:pt x="747286" y="-15328"/>
                            <a:pt x="953166" y="42235"/>
                            <a:pt x="973045" y="346653"/>
                          </a:cubicBezTo>
                          <a:close/>
                        </a:path>
                      </a:pathLst>
                    </a:custGeom>
                    <a:solidFill>
                      <a:srgbClr val="752912"/>
                    </a:solidFill>
                    <a:ln w="1995" cap="flat">
                      <a:noFill/>
                      <a:prstDash val="solid"/>
                      <a:miter/>
                    </a:ln>
                  </p:spPr>
                  <p:txBody>
                    <a:bodyPr rtlCol="0" anchor="ctr"/>
                    <a:lstStyle/>
                    <a:p>
                      <a:endParaRPr lang="zh-CN" altLang="en-US"/>
                    </a:p>
                  </p:txBody>
                </p:sp>
                <p:sp>
                  <p:nvSpPr>
                    <p:cNvPr id="2075" name="任意多边形 367"/>
                    <p:cNvSpPr/>
                    <p:nvPr/>
                  </p:nvSpPr>
                  <p:spPr>
                    <a:xfrm>
                      <a:off x="8611658" y="3598836"/>
                      <a:ext cx="846379" cy="876300"/>
                    </a:xfrm>
                    <a:custGeom>
                      <a:avLst/>
                      <a:gdLst>
                        <a:gd name="connsiteX0" fmla="*/ 842825 w 846379"/>
                        <a:gd name="connsiteY0" fmla="*/ 630549 h 876300"/>
                        <a:gd name="connsiteX1" fmla="*/ 555293 w 846379"/>
                        <a:gd name="connsiteY1" fmla="*/ 875389 h 876300"/>
                        <a:gd name="connsiteX2" fmla="*/ 2002 w 846379"/>
                        <a:gd name="connsiteY2" fmla="*/ 400120 h 876300"/>
                        <a:gd name="connsiteX3" fmla="*/ 411965 w 846379"/>
                        <a:gd name="connsiteY3" fmla="*/ 5625 h 876300"/>
                        <a:gd name="connsiteX4" fmla="*/ 795083 w 846379"/>
                        <a:gd name="connsiteY4" fmla="*/ 94923 h 876300"/>
                        <a:gd name="connsiteX5" fmla="*/ 842825 w 846379"/>
                        <a:gd name="connsiteY5" fmla="*/ 630549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379" h="876300">
                          <a:moveTo>
                            <a:pt x="842825" y="630549"/>
                          </a:moveTo>
                          <a:cubicBezTo>
                            <a:pt x="826060" y="762201"/>
                            <a:pt x="676924" y="869043"/>
                            <a:pt x="555293" y="875389"/>
                          </a:cubicBezTo>
                          <a:cubicBezTo>
                            <a:pt x="299694" y="888723"/>
                            <a:pt x="25314" y="756872"/>
                            <a:pt x="2002" y="400120"/>
                          </a:cubicBezTo>
                          <a:cubicBezTo>
                            <a:pt x="-21311" y="43388"/>
                            <a:pt x="161676" y="21972"/>
                            <a:pt x="411965" y="5625"/>
                          </a:cubicBezTo>
                          <a:cubicBezTo>
                            <a:pt x="579104" y="-5293"/>
                            <a:pt x="718819" y="-11081"/>
                            <a:pt x="795083" y="94923"/>
                          </a:cubicBezTo>
                          <a:cubicBezTo>
                            <a:pt x="842167" y="160329"/>
                            <a:pt x="853124" y="549675"/>
                            <a:pt x="842825" y="630549"/>
                          </a:cubicBezTo>
                          <a:close/>
                        </a:path>
                      </a:pathLst>
                    </a:custGeom>
                    <a:solidFill>
                      <a:srgbClr val="FFC19F"/>
                    </a:solidFill>
                    <a:ln w="1995" cap="flat">
                      <a:noFill/>
                      <a:prstDash val="solid"/>
                      <a:miter/>
                    </a:ln>
                  </p:spPr>
                  <p:txBody>
                    <a:bodyPr rtlCol="0" anchor="ctr"/>
                    <a:lstStyle/>
                    <a:p>
                      <a:endParaRPr lang="zh-CN" altLang="en-US"/>
                    </a:p>
                  </p:txBody>
                </p:sp>
                <p:sp>
                  <p:nvSpPr>
                    <p:cNvPr id="2076" name="任意多边形 368"/>
                    <p:cNvSpPr/>
                    <p:nvPr/>
                  </p:nvSpPr>
                  <p:spPr>
                    <a:xfrm>
                      <a:off x="8783653" y="4189766"/>
                      <a:ext cx="135543" cy="74528"/>
                    </a:xfrm>
                    <a:custGeom>
                      <a:avLst/>
                      <a:gdLst>
                        <a:gd name="connsiteX0" fmla="*/ 0 w 135543"/>
                        <a:gd name="connsiteY0" fmla="*/ 37324 h 74528"/>
                        <a:gd name="connsiteX1" fmla="*/ 67802 w 135543"/>
                        <a:gd name="connsiteY1" fmla="*/ 74528 h 74528"/>
                        <a:gd name="connsiteX2" fmla="*/ 135543 w 135543"/>
                        <a:gd name="connsiteY2" fmla="*/ 37204 h 74528"/>
                        <a:gd name="connsiteX3" fmla="*/ 67742 w 135543"/>
                        <a:gd name="connsiteY3" fmla="*/ 0 h 74528"/>
                        <a:gd name="connsiteX4" fmla="*/ 0 w 135543"/>
                        <a:gd name="connsiteY4" fmla="*/ 37324 h 7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43" h="74528">
                          <a:moveTo>
                            <a:pt x="0" y="37324"/>
                          </a:moveTo>
                          <a:cubicBezTo>
                            <a:pt x="20" y="57902"/>
                            <a:pt x="30378" y="74568"/>
                            <a:pt x="67802" y="74528"/>
                          </a:cubicBezTo>
                          <a:cubicBezTo>
                            <a:pt x="105225" y="74488"/>
                            <a:pt x="135563" y="57783"/>
                            <a:pt x="135543" y="37204"/>
                          </a:cubicBezTo>
                          <a:cubicBezTo>
                            <a:pt x="135523" y="16626"/>
                            <a:pt x="105145" y="-40"/>
                            <a:pt x="67742" y="0"/>
                          </a:cubicBezTo>
                          <a:cubicBezTo>
                            <a:pt x="30318" y="20"/>
                            <a:pt x="-20" y="16726"/>
                            <a:pt x="0" y="37324"/>
                          </a:cubicBezTo>
                          <a:close/>
                        </a:path>
                      </a:pathLst>
                    </a:custGeom>
                    <a:solidFill>
                      <a:srgbClr val="FF9797"/>
                    </a:solidFill>
                    <a:ln w="1995" cap="flat">
                      <a:noFill/>
                      <a:prstDash val="solid"/>
                      <a:miter/>
                    </a:ln>
                  </p:spPr>
                  <p:txBody>
                    <a:bodyPr rtlCol="0" anchor="ctr"/>
                    <a:lstStyle/>
                    <a:p>
                      <a:endParaRPr lang="zh-CN" altLang="en-US"/>
                    </a:p>
                  </p:txBody>
                </p:sp>
                <p:sp>
                  <p:nvSpPr>
                    <p:cNvPr id="2077" name="任意多边形 369"/>
                    <p:cNvSpPr/>
                    <p:nvPr/>
                  </p:nvSpPr>
                  <p:spPr>
                    <a:xfrm>
                      <a:off x="9331800" y="4152081"/>
                      <a:ext cx="112617" cy="67367"/>
                    </a:xfrm>
                    <a:custGeom>
                      <a:avLst/>
                      <a:gdLst>
                        <a:gd name="connsiteX0" fmla="*/ 194 w 112617"/>
                        <a:gd name="connsiteY0" fmla="*/ 41637 h 67367"/>
                        <a:gd name="connsiteX1" fmla="*/ 60949 w 112617"/>
                        <a:gd name="connsiteY1" fmla="*/ 66407 h 67367"/>
                        <a:gd name="connsiteX2" fmla="*/ 112424 w 112617"/>
                        <a:gd name="connsiteY2" fmla="*/ 25730 h 67367"/>
                        <a:gd name="connsiteX3" fmla="*/ 51669 w 112617"/>
                        <a:gd name="connsiteY3" fmla="*/ 961 h 67367"/>
                        <a:gd name="connsiteX4" fmla="*/ 194 w 112617"/>
                        <a:gd name="connsiteY4" fmla="*/ 41637 h 6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17" h="67367">
                          <a:moveTo>
                            <a:pt x="194" y="41637"/>
                          </a:moveTo>
                          <a:cubicBezTo>
                            <a:pt x="2748" y="59720"/>
                            <a:pt x="29953" y="70798"/>
                            <a:pt x="60949" y="66407"/>
                          </a:cubicBezTo>
                          <a:cubicBezTo>
                            <a:pt x="91926" y="62016"/>
                            <a:pt x="114979" y="43793"/>
                            <a:pt x="112424" y="25730"/>
                          </a:cubicBezTo>
                          <a:cubicBezTo>
                            <a:pt x="109850" y="7647"/>
                            <a:pt x="82645" y="-3430"/>
                            <a:pt x="51669" y="961"/>
                          </a:cubicBezTo>
                          <a:cubicBezTo>
                            <a:pt x="20672" y="5332"/>
                            <a:pt x="-2361" y="23555"/>
                            <a:pt x="194" y="41637"/>
                          </a:cubicBezTo>
                          <a:close/>
                        </a:path>
                      </a:pathLst>
                    </a:custGeom>
                    <a:solidFill>
                      <a:srgbClr val="FF9797"/>
                    </a:solidFill>
                    <a:ln w="1995" cap="flat">
                      <a:noFill/>
                      <a:prstDash val="solid"/>
                      <a:miter/>
                    </a:ln>
                  </p:spPr>
                  <p:txBody>
                    <a:bodyPr rtlCol="0" anchor="ctr"/>
                    <a:lstStyle/>
                    <a:p>
                      <a:endParaRPr lang="zh-CN" altLang="en-US"/>
                    </a:p>
                  </p:txBody>
                </p:sp>
                <p:sp>
                  <p:nvSpPr>
                    <p:cNvPr id="2078" name="任意多边形 370"/>
                    <p:cNvSpPr/>
                    <p:nvPr/>
                  </p:nvSpPr>
                  <p:spPr>
                    <a:xfrm>
                      <a:off x="8652157" y="3289385"/>
                      <a:ext cx="739881" cy="395407"/>
                    </a:xfrm>
                    <a:custGeom>
                      <a:avLst/>
                      <a:gdLst>
                        <a:gd name="connsiteX0" fmla="*/ 703868 w 739881"/>
                        <a:gd name="connsiteY0" fmla="*/ 86823 h 395407"/>
                        <a:gd name="connsiteX1" fmla="*/ 662093 w 739881"/>
                        <a:gd name="connsiteY1" fmla="*/ 196758 h 395407"/>
                        <a:gd name="connsiteX2" fmla="*/ 619320 w 739881"/>
                        <a:gd name="connsiteY2" fmla="*/ 0 h 395407"/>
                        <a:gd name="connsiteX3" fmla="*/ 506730 w 739881"/>
                        <a:gd name="connsiteY3" fmla="*/ 102351 h 395407"/>
                        <a:gd name="connsiteX4" fmla="*/ 499465 w 739881"/>
                        <a:gd name="connsiteY4" fmla="*/ 32134 h 395407"/>
                        <a:gd name="connsiteX5" fmla="*/ 157024 w 739881"/>
                        <a:gd name="connsiteY5" fmla="*/ 186579 h 395407"/>
                        <a:gd name="connsiteX6" fmla="*/ 7190 w 739881"/>
                        <a:gd name="connsiteY6" fmla="*/ 387389 h 395407"/>
                        <a:gd name="connsiteX7" fmla="*/ 369969 w 739881"/>
                        <a:gd name="connsiteY7" fmla="*/ 394594 h 395407"/>
                        <a:gd name="connsiteX8" fmla="*/ 665266 w 739881"/>
                        <a:gd name="connsiteY8" fmla="*/ 311704 h 395407"/>
                        <a:gd name="connsiteX9" fmla="*/ 703868 w 739881"/>
                        <a:gd name="connsiteY9" fmla="*/ 86823 h 3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881" h="395407">
                          <a:moveTo>
                            <a:pt x="703868" y="86823"/>
                          </a:moveTo>
                          <a:cubicBezTo>
                            <a:pt x="714566" y="128058"/>
                            <a:pt x="696283" y="164524"/>
                            <a:pt x="662093" y="196758"/>
                          </a:cubicBezTo>
                          <a:cubicBezTo>
                            <a:pt x="683130" y="143906"/>
                            <a:pt x="679976" y="77861"/>
                            <a:pt x="619320" y="0"/>
                          </a:cubicBezTo>
                          <a:cubicBezTo>
                            <a:pt x="583293" y="32933"/>
                            <a:pt x="545012" y="67762"/>
                            <a:pt x="506730" y="102351"/>
                          </a:cubicBezTo>
                          <a:cubicBezTo>
                            <a:pt x="509025" y="80556"/>
                            <a:pt x="507089" y="57183"/>
                            <a:pt x="499465" y="32134"/>
                          </a:cubicBezTo>
                          <a:cubicBezTo>
                            <a:pt x="440625" y="119995"/>
                            <a:pt x="373661" y="121232"/>
                            <a:pt x="157024" y="186579"/>
                          </a:cubicBezTo>
                          <a:cubicBezTo>
                            <a:pt x="8807" y="231288"/>
                            <a:pt x="-15045" y="332401"/>
                            <a:pt x="7190" y="387389"/>
                          </a:cubicBezTo>
                          <a:cubicBezTo>
                            <a:pt x="107664" y="357730"/>
                            <a:pt x="259275" y="401820"/>
                            <a:pt x="369969" y="394594"/>
                          </a:cubicBezTo>
                          <a:cubicBezTo>
                            <a:pt x="508746" y="385533"/>
                            <a:pt x="612853" y="354376"/>
                            <a:pt x="665266" y="311704"/>
                          </a:cubicBezTo>
                          <a:cubicBezTo>
                            <a:pt x="728837" y="259929"/>
                            <a:pt x="775301" y="163007"/>
                            <a:pt x="703868" y="86823"/>
                          </a:cubicBezTo>
                          <a:close/>
                        </a:path>
                      </a:pathLst>
                    </a:custGeom>
                    <a:solidFill>
                      <a:srgbClr val="752912"/>
                    </a:solidFill>
                    <a:ln w="1995" cap="flat">
                      <a:noFill/>
                      <a:prstDash val="solid"/>
                      <a:miter/>
                    </a:ln>
                  </p:spPr>
                  <p:txBody>
                    <a:bodyPr rtlCol="0" anchor="ctr"/>
                    <a:lstStyle/>
                    <a:p>
                      <a:endParaRPr lang="zh-CN" altLang="en-US"/>
                    </a:p>
                  </p:txBody>
                </p:sp>
                <p:grpSp>
                  <p:nvGrpSpPr>
                    <p:cNvPr id="2079" name="组合 2078"/>
                    <p:cNvGrpSpPr/>
                    <p:nvPr/>
                  </p:nvGrpSpPr>
                  <p:grpSpPr>
                    <a:xfrm>
                      <a:off x="9222524" y="3943463"/>
                      <a:ext cx="185207" cy="189577"/>
                      <a:chOff x="9222524" y="3943463"/>
                      <a:chExt cx="185207" cy="189577"/>
                    </a:xfrm>
                  </p:grpSpPr>
                  <p:sp>
                    <p:nvSpPr>
                      <p:cNvPr id="2095" name="任意多边形 372"/>
                      <p:cNvSpPr/>
                      <p:nvPr/>
                    </p:nvSpPr>
                    <p:spPr>
                      <a:xfrm>
                        <a:off x="9222524" y="3952369"/>
                        <a:ext cx="182579" cy="180670"/>
                      </a:xfrm>
                      <a:custGeom>
                        <a:avLst/>
                        <a:gdLst>
                          <a:gd name="connsiteX0" fmla="*/ 13166 w 182579"/>
                          <a:gd name="connsiteY0" fmla="*/ 53453 h 180670"/>
                          <a:gd name="connsiteX1" fmla="*/ 23545 w 182579"/>
                          <a:gd name="connsiteY1" fmla="*/ 164167 h 180670"/>
                          <a:gd name="connsiteX2" fmla="*/ 171323 w 182579"/>
                          <a:gd name="connsiteY2" fmla="*/ 145704 h 180670"/>
                          <a:gd name="connsiteX3" fmla="*/ 124938 w 182579"/>
                          <a:gd name="connsiteY3" fmla="*/ 8943 h 180670"/>
                          <a:gd name="connsiteX4" fmla="*/ 13166 w 182579"/>
                          <a:gd name="connsiteY4" fmla="*/ 53453 h 18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9" h="180670">
                            <a:moveTo>
                              <a:pt x="13166" y="53453"/>
                            </a:moveTo>
                            <a:cubicBezTo>
                              <a:pt x="-9168" y="99878"/>
                              <a:pt x="-1344" y="147960"/>
                              <a:pt x="23545" y="164167"/>
                            </a:cubicBezTo>
                            <a:cubicBezTo>
                              <a:pt x="61028" y="188557"/>
                              <a:pt x="144318" y="188677"/>
                              <a:pt x="171323" y="145704"/>
                            </a:cubicBezTo>
                            <a:cubicBezTo>
                              <a:pt x="197489" y="104089"/>
                              <a:pt x="176413" y="34751"/>
                              <a:pt x="124938" y="8943"/>
                            </a:cubicBezTo>
                            <a:cubicBezTo>
                              <a:pt x="79890" y="-13650"/>
                              <a:pt x="34801" y="8524"/>
                              <a:pt x="13166" y="53453"/>
                            </a:cubicBezTo>
                            <a:close/>
                          </a:path>
                        </a:pathLst>
                      </a:custGeom>
                      <a:solidFill>
                        <a:srgbClr val="F9FEFF"/>
                      </a:solidFill>
                      <a:ln w="1995" cap="flat">
                        <a:noFill/>
                        <a:prstDash val="solid"/>
                        <a:miter/>
                      </a:ln>
                    </p:spPr>
                    <p:txBody>
                      <a:bodyPr rtlCol="0" anchor="ctr"/>
                      <a:lstStyle/>
                      <a:p>
                        <a:endParaRPr lang="zh-CN" altLang="en-US"/>
                      </a:p>
                    </p:txBody>
                  </p:sp>
                  <p:sp>
                    <p:nvSpPr>
                      <p:cNvPr id="2096" name="任意多边形 373"/>
                      <p:cNvSpPr/>
                      <p:nvPr/>
                    </p:nvSpPr>
                    <p:spPr>
                      <a:xfrm>
                        <a:off x="9234951" y="3943463"/>
                        <a:ext cx="172779" cy="156886"/>
                      </a:xfrm>
                      <a:custGeom>
                        <a:avLst/>
                        <a:gdLst>
                          <a:gd name="connsiteX0" fmla="*/ 153307 w 172779"/>
                          <a:gd name="connsiteY0" fmla="*/ 35534 h 156886"/>
                          <a:gd name="connsiteX1" fmla="*/ 0 w 172779"/>
                          <a:gd name="connsiteY1" fmla="*/ 63936 h 156886"/>
                          <a:gd name="connsiteX2" fmla="*/ 111593 w 172779"/>
                          <a:gd name="connsiteY2" fmla="*/ 20405 h 156886"/>
                          <a:gd name="connsiteX3" fmla="*/ 164644 w 172779"/>
                          <a:gd name="connsiteY3" fmla="*/ 88486 h 156886"/>
                          <a:gd name="connsiteX4" fmla="*/ 157399 w 172779"/>
                          <a:gd name="connsiteY4" fmla="*/ 156887 h 156886"/>
                          <a:gd name="connsiteX5" fmla="*/ 153307 w 172779"/>
                          <a:gd name="connsiteY5" fmla="*/ 35534 h 15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79" h="156886">
                            <a:moveTo>
                              <a:pt x="153307" y="35534"/>
                            </a:moveTo>
                            <a:cubicBezTo>
                              <a:pt x="109038" y="-28974"/>
                              <a:pt x="20139" y="2721"/>
                              <a:pt x="0" y="63936"/>
                            </a:cubicBezTo>
                            <a:cubicBezTo>
                              <a:pt x="22315" y="17531"/>
                              <a:pt x="69917" y="-472"/>
                              <a:pt x="111593" y="20405"/>
                            </a:cubicBezTo>
                            <a:cubicBezTo>
                              <a:pt x="137340" y="33319"/>
                              <a:pt x="157179" y="58787"/>
                              <a:pt x="164644" y="88486"/>
                            </a:cubicBezTo>
                            <a:cubicBezTo>
                              <a:pt x="170592" y="112178"/>
                              <a:pt x="168277" y="139602"/>
                              <a:pt x="157399" y="156887"/>
                            </a:cubicBezTo>
                            <a:cubicBezTo>
                              <a:pt x="170672" y="145011"/>
                              <a:pt x="185861" y="82977"/>
                              <a:pt x="153307" y="35534"/>
                            </a:cubicBezTo>
                            <a:close/>
                          </a:path>
                        </a:pathLst>
                      </a:custGeom>
                      <a:solidFill>
                        <a:srgbClr val="723C27"/>
                      </a:solidFill>
                      <a:ln w="1995" cap="flat">
                        <a:noFill/>
                        <a:prstDash val="solid"/>
                        <a:miter/>
                      </a:ln>
                    </p:spPr>
                    <p:txBody>
                      <a:bodyPr rtlCol="0" anchor="ctr"/>
                      <a:lstStyle/>
                      <a:p>
                        <a:endParaRPr lang="zh-CN" altLang="en-US"/>
                      </a:p>
                    </p:txBody>
                  </p:sp>
                  <p:sp>
                    <p:nvSpPr>
                      <p:cNvPr id="2097" name="任意多边形 374"/>
                      <p:cNvSpPr/>
                      <p:nvPr/>
                    </p:nvSpPr>
                    <p:spPr>
                      <a:xfrm>
                        <a:off x="9246137" y="3992249"/>
                        <a:ext cx="104829" cy="119337"/>
                      </a:xfrm>
                      <a:custGeom>
                        <a:avLst/>
                        <a:gdLst>
                          <a:gd name="connsiteX0" fmla="*/ 2048 w 104829"/>
                          <a:gd name="connsiteY0" fmla="*/ 41935 h 119337"/>
                          <a:gd name="connsiteX1" fmla="*/ 37954 w 104829"/>
                          <a:gd name="connsiteY1" fmla="*/ 116622 h 119337"/>
                          <a:gd name="connsiteX2" fmla="*/ 102782 w 104829"/>
                          <a:gd name="connsiteY2" fmla="*/ 77403 h 119337"/>
                          <a:gd name="connsiteX3" fmla="*/ 66875 w 104829"/>
                          <a:gd name="connsiteY3" fmla="*/ 2715 h 119337"/>
                          <a:gd name="connsiteX4" fmla="*/ 2048 w 104829"/>
                          <a:gd name="connsiteY4" fmla="*/ 41935 h 11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29" h="119337">
                            <a:moveTo>
                              <a:pt x="2048" y="41935"/>
                            </a:moveTo>
                            <a:cubicBezTo>
                              <a:pt x="-5936" y="73391"/>
                              <a:pt x="10131" y="106823"/>
                              <a:pt x="37954" y="116622"/>
                            </a:cubicBezTo>
                            <a:cubicBezTo>
                              <a:pt x="65758" y="126423"/>
                              <a:pt x="94778" y="108858"/>
                              <a:pt x="102782" y="77403"/>
                            </a:cubicBezTo>
                            <a:cubicBezTo>
                              <a:pt x="110766" y="45947"/>
                              <a:pt x="94698" y="12515"/>
                              <a:pt x="66875" y="2715"/>
                            </a:cubicBezTo>
                            <a:cubicBezTo>
                              <a:pt x="39052" y="-7085"/>
                              <a:pt x="10031" y="10479"/>
                              <a:pt x="2048" y="41935"/>
                            </a:cubicBezTo>
                            <a:close/>
                          </a:path>
                        </a:pathLst>
                      </a:custGeom>
                      <a:solidFill>
                        <a:srgbClr val="752912"/>
                      </a:solidFill>
                      <a:ln w="1995" cap="flat">
                        <a:noFill/>
                        <a:prstDash val="solid"/>
                        <a:miter/>
                      </a:ln>
                    </p:spPr>
                    <p:txBody>
                      <a:bodyPr rtlCol="0" anchor="ctr"/>
                      <a:lstStyle/>
                      <a:p>
                        <a:endParaRPr lang="zh-CN" altLang="en-US"/>
                      </a:p>
                    </p:txBody>
                  </p:sp>
                  <p:sp>
                    <p:nvSpPr>
                      <p:cNvPr id="2098" name="任意多边形 375"/>
                      <p:cNvSpPr/>
                      <p:nvPr/>
                    </p:nvSpPr>
                    <p:spPr>
                      <a:xfrm>
                        <a:off x="9251368" y="4016917"/>
                        <a:ext cx="29080" cy="33107"/>
                      </a:xfrm>
                      <a:custGeom>
                        <a:avLst/>
                        <a:gdLst>
                          <a:gd name="connsiteX0" fmla="*/ 569 w 29080"/>
                          <a:gd name="connsiteY0" fmla="*/ 11639 h 33107"/>
                          <a:gd name="connsiteX1" fmla="*/ 10528 w 29080"/>
                          <a:gd name="connsiteY1" fmla="*/ 32356 h 33107"/>
                          <a:gd name="connsiteX2" fmla="*/ 28512 w 29080"/>
                          <a:gd name="connsiteY2" fmla="*/ 21478 h 33107"/>
                          <a:gd name="connsiteX3" fmla="*/ 18552 w 29080"/>
                          <a:gd name="connsiteY3" fmla="*/ 761 h 33107"/>
                          <a:gd name="connsiteX4" fmla="*/ 569 w 29080"/>
                          <a:gd name="connsiteY4" fmla="*/ 11639 h 3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80" h="33107">
                            <a:moveTo>
                              <a:pt x="569" y="11639"/>
                            </a:moveTo>
                            <a:cubicBezTo>
                              <a:pt x="-1646" y="20361"/>
                              <a:pt x="2804" y="29642"/>
                              <a:pt x="10528" y="32356"/>
                            </a:cubicBezTo>
                            <a:cubicBezTo>
                              <a:pt x="18233" y="35071"/>
                              <a:pt x="26296" y="30201"/>
                              <a:pt x="28512" y="21478"/>
                            </a:cubicBezTo>
                            <a:cubicBezTo>
                              <a:pt x="30727" y="12756"/>
                              <a:pt x="26277" y="3475"/>
                              <a:pt x="18552" y="761"/>
                            </a:cubicBezTo>
                            <a:cubicBezTo>
                              <a:pt x="10828" y="-1974"/>
                              <a:pt x="2784" y="2896"/>
                              <a:pt x="569" y="11639"/>
                            </a:cubicBezTo>
                            <a:close/>
                          </a:path>
                        </a:pathLst>
                      </a:custGeom>
                      <a:solidFill>
                        <a:srgbClr val="FEFFFE"/>
                      </a:solidFill>
                      <a:ln w="1995" cap="flat">
                        <a:noFill/>
                        <a:prstDash val="solid"/>
                        <a:miter/>
                      </a:ln>
                    </p:spPr>
                    <p:txBody>
                      <a:bodyPr rtlCol="0" anchor="ctr"/>
                      <a:lstStyle/>
                      <a:p>
                        <a:endParaRPr lang="zh-CN" altLang="en-US"/>
                      </a:p>
                    </p:txBody>
                  </p:sp>
                </p:grpSp>
                <p:grpSp>
                  <p:nvGrpSpPr>
                    <p:cNvPr id="2080" name="组合 2079"/>
                    <p:cNvGrpSpPr/>
                    <p:nvPr/>
                  </p:nvGrpSpPr>
                  <p:grpSpPr>
                    <a:xfrm>
                      <a:off x="8836727" y="3977823"/>
                      <a:ext cx="214696" cy="188432"/>
                      <a:chOff x="8836727" y="3977823"/>
                      <a:chExt cx="214696" cy="188432"/>
                    </a:xfrm>
                  </p:grpSpPr>
                  <p:sp>
                    <p:nvSpPr>
                      <p:cNvPr id="2091" name="任意多边形 377"/>
                      <p:cNvSpPr/>
                      <p:nvPr/>
                    </p:nvSpPr>
                    <p:spPr>
                      <a:xfrm>
                        <a:off x="8842230" y="3984556"/>
                        <a:ext cx="209193" cy="181698"/>
                      </a:xfrm>
                      <a:custGeom>
                        <a:avLst/>
                        <a:gdLst>
                          <a:gd name="connsiteX0" fmla="*/ 182610 w 209193"/>
                          <a:gd name="connsiteY0" fmla="*/ 39748 h 181698"/>
                          <a:gd name="connsiteX1" fmla="*/ 191492 w 209193"/>
                          <a:gd name="connsiteY1" fmla="*/ 150582 h 181698"/>
                          <a:gd name="connsiteX2" fmla="*/ 21918 w 209193"/>
                          <a:gd name="connsiteY2" fmla="*/ 159983 h 181698"/>
                          <a:gd name="connsiteX3" fmla="*/ 48664 w 209193"/>
                          <a:gd name="connsiteY3" fmla="*/ 16795 h 181698"/>
                          <a:gd name="connsiteX4" fmla="*/ 182610 w 209193"/>
                          <a:gd name="connsiteY4" fmla="*/ 39748 h 18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93" h="181698">
                            <a:moveTo>
                              <a:pt x="182610" y="39748"/>
                            </a:moveTo>
                            <a:cubicBezTo>
                              <a:pt x="216341" y="81244"/>
                              <a:pt x="216461" y="130004"/>
                              <a:pt x="191492" y="150582"/>
                            </a:cubicBezTo>
                            <a:cubicBezTo>
                              <a:pt x="153869" y="181579"/>
                              <a:pt x="60260" y="197207"/>
                              <a:pt x="21918" y="159983"/>
                            </a:cubicBezTo>
                            <a:cubicBezTo>
                              <a:pt x="-15226" y="123936"/>
                              <a:pt x="-4408" y="51804"/>
                              <a:pt x="48664" y="16795"/>
                            </a:cubicBezTo>
                            <a:cubicBezTo>
                              <a:pt x="95149" y="-13842"/>
                              <a:pt x="149957" y="-430"/>
                              <a:pt x="182610" y="39748"/>
                            </a:cubicBezTo>
                            <a:close/>
                          </a:path>
                        </a:pathLst>
                      </a:custGeom>
                      <a:solidFill>
                        <a:srgbClr val="F9FEFF"/>
                      </a:solidFill>
                      <a:ln w="1995" cap="flat">
                        <a:noFill/>
                        <a:prstDash val="solid"/>
                        <a:miter/>
                      </a:ln>
                    </p:spPr>
                    <p:txBody>
                      <a:bodyPr rtlCol="0" anchor="ctr"/>
                      <a:lstStyle/>
                      <a:p>
                        <a:endParaRPr lang="zh-CN" altLang="en-US"/>
                      </a:p>
                    </p:txBody>
                  </p:sp>
                  <p:sp>
                    <p:nvSpPr>
                      <p:cNvPr id="2092" name="任意多边形 378"/>
                      <p:cNvSpPr/>
                      <p:nvPr/>
                    </p:nvSpPr>
                    <p:spPr>
                      <a:xfrm>
                        <a:off x="8836727" y="3977823"/>
                        <a:ext cx="189250" cy="168651"/>
                      </a:xfrm>
                      <a:custGeom>
                        <a:avLst/>
                        <a:gdLst>
                          <a:gd name="connsiteX0" fmla="*/ 11613 w 189250"/>
                          <a:gd name="connsiteY0" fmla="*/ 48537 h 168651"/>
                          <a:gd name="connsiteX1" fmla="*/ 189251 w 189250"/>
                          <a:gd name="connsiteY1" fmla="*/ 47879 h 168651"/>
                          <a:gd name="connsiteX2" fmla="*/ 55723 w 189250"/>
                          <a:gd name="connsiteY2" fmla="*/ 25864 h 168651"/>
                          <a:gd name="connsiteX3" fmla="*/ 8719 w 189250"/>
                          <a:gd name="connsiteY3" fmla="*/ 102727 h 168651"/>
                          <a:gd name="connsiteX4" fmla="*/ 29557 w 189250"/>
                          <a:gd name="connsiteY4" fmla="*/ 168652 h 168651"/>
                          <a:gd name="connsiteX5" fmla="*/ 11613 w 189250"/>
                          <a:gd name="connsiteY5" fmla="*/ 48537 h 16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50" h="168651">
                            <a:moveTo>
                              <a:pt x="11613" y="48537"/>
                            </a:moveTo>
                            <a:cubicBezTo>
                              <a:pt x="49396" y="-23176"/>
                              <a:pt x="155220" y="-8586"/>
                              <a:pt x="189251" y="47879"/>
                            </a:cubicBezTo>
                            <a:cubicBezTo>
                              <a:pt x="155540" y="6403"/>
                              <a:pt x="98676" y="-2439"/>
                              <a:pt x="55723" y="25864"/>
                            </a:cubicBezTo>
                            <a:cubicBezTo>
                              <a:pt x="29178" y="43368"/>
                              <a:pt x="11593" y="72109"/>
                              <a:pt x="8719" y="102727"/>
                            </a:cubicBezTo>
                            <a:cubicBezTo>
                              <a:pt x="6424" y="127137"/>
                              <a:pt x="14128" y="153683"/>
                              <a:pt x="29557" y="168652"/>
                            </a:cubicBezTo>
                            <a:cubicBezTo>
                              <a:pt x="12431" y="159471"/>
                              <a:pt x="-16170" y="101270"/>
                              <a:pt x="11613" y="48537"/>
                            </a:cubicBezTo>
                            <a:close/>
                          </a:path>
                        </a:pathLst>
                      </a:custGeom>
                      <a:solidFill>
                        <a:srgbClr val="723C27"/>
                      </a:solidFill>
                      <a:ln w="1995" cap="flat">
                        <a:noFill/>
                        <a:prstDash val="solid"/>
                        <a:miter/>
                      </a:ln>
                    </p:spPr>
                    <p:txBody>
                      <a:bodyPr rtlCol="0" anchor="ctr"/>
                      <a:lstStyle/>
                      <a:p>
                        <a:endParaRPr lang="zh-CN" altLang="en-US"/>
                      </a:p>
                    </p:txBody>
                  </p:sp>
                  <p:sp>
                    <p:nvSpPr>
                      <p:cNvPr id="2093" name="任意多边形 379"/>
                      <p:cNvSpPr/>
                      <p:nvPr/>
                    </p:nvSpPr>
                    <p:spPr>
                      <a:xfrm>
                        <a:off x="8883288" y="4022158"/>
                        <a:ext cx="119418" cy="119427"/>
                      </a:xfrm>
                      <a:custGeom>
                        <a:avLst/>
                        <a:gdLst>
                          <a:gd name="connsiteX0" fmla="*/ 2536 w 119418"/>
                          <a:gd name="connsiteY0" fmla="*/ 42563 h 119427"/>
                          <a:gd name="connsiteX1" fmla="*/ 42555 w 119418"/>
                          <a:gd name="connsiteY1" fmla="*/ 116892 h 119427"/>
                          <a:gd name="connsiteX2" fmla="*/ 116883 w 119418"/>
                          <a:gd name="connsiteY2" fmla="*/ 76873 h 119427"/>
                          <a:gd name="connsiteX3" fmla="*/ 76844 w 119418"/>
                          <a:gd name="connsiteY3" fmla="*/ 2545 h 119427"/>
                          <a:gd name="connsiteX4" fmla="*/ 2536 w 119418"/>
                          <a:gd name="connsiteY4" fmla="*/ 42563 h 119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18" h="119427">
                            <a:moveTo>
                              <a:pt x="2536" y="42563"/>
                            </a:moveTo>
                            <a:cubicBezTo>
                              <a:pt x="-6944" y="74139"/>
                              <a:pt x="10979" y="107411"/>
                              <a:pt x="42555" y="116892"/>
                            </a:cubicBezTo>
                            <a:cubicBezTo>
                              <a:pt x="74130" y="126372"/>
                              <a:pt x="107422" y="108449"/>
                              <a:pt x="116883" y="76873"/>
                            </a:cubicBezTo>
                            <a:cubicBezTo>
                              <a:pt x="126363" y="45298"/>
                              <a:pt x="108440" y="12006"/>
                              <a:pt x="76844" y="2545"/>
                            </a:cubicBezTo>
                            <a:cubicBezTo>
                              <a:pt x="45289" y="-6956"/>
                              <a:pt x="11997" y="10968"/>
                              <a:pt x="2536" y="42563"/>
                            </a:cubicBezTo>
                            <a:close/>
                          </a:path>
                        </a:pathLst>
                      </a:custGeom>
                      <a:solidFill>
                        <a:srgbClr val="752912"/>
                      </a:solidFill>
                      <a:ln w="1995" cap="flat">
                        <a:noFill/>
                        <a:prstDash val="solid"/>
                        <a:miter/>
                      </a:ln>
                    </p:spPr>
                    <p:txBody>
                      <a:bodyPr rtlCol="0" anchor="ctr"/>
                      <a:lstStyle/>
                      <a:p>
                        <a:endParaRPr lang="zh-CN" altLang="en-US"/>
                      </a:p>
                    </p:txBody>
                  </p:sp>
                  <p:sp>
                    <p:nvSpPr>
                      <p:cNvPr id="2094" name="任意多边形 380"/>
                      <p:cNvSpPr/>
                      <p:nvPr/>
                    </p:nvSpPr>
                    <p:spPr>
                      <a:xfrm>
                        <a:off x="8889471" y="4047212"/>
                        <a:ext cx="33123" cy="33125"/>
                      </a:xfrm>
                      <a:custGeom>
                        <a:avLst/>
                        <a:gdLst>
                          <a:gd name="connsiteX0" fmla="*/ 704 w 33123"/>
                          <a:gd name="connsiteY0" fmla="*/ 11802 h 33125"/>
                          <a:gd name="connsiteX1" fmla="*/ 11802 w 33123"/>
                          <a:gd name="connsiteY1" fmla="*/ 32419 h 33125"/>
                          <a:gd name="connsiteX2" fmla="*/ 32420 w 33123"/>
                          <a:gd name="connsiteY2" fmla="*/ 21322 h 33125"/>
                          <a:gd name="connsiteX3" fmla="*/ 21322 w 33123"/>
                          <a:gd name="connsiteY3" fmla="*/ 704 h 33125"/>
                          <a:gd name="connsiteX4" fmla="*/ 704 w 33123"/>
                          <a:gd name="connsiteY4" fmla="*/ 11802 h 3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3" h="33125">
                            <a:moveTo>
                              <a:pt x="704" y="11802"/>
                            </a:moveTo>
                            <a:cubicBezTo>
                              <a:pt x="-1930" y="20564"/>
                              <a:pt x="3060" y="29805"/>
                              <a:pt x="11802" y="32419"/>
                            </a:cubicBezTo>
                            <a:cubicBezTo>
                              <a:pt x="20563" y="35054"/>
                              <a:pt x="29805" y="30084"/>
                              <a:pt x="32420" y="21322"/>
                            </a:cubicBezTo>
                            <a:cubicBezTo>
                              <a:pt x="35054" y="12560"/>
                              <a:pt x="30064" y="3319"/>
                              <a:pt x="21322" y="704"/>
                            </a:cubicBezTo>
                            <a:cubicBezTo>
                              <a:pt x="12560" y="-1930"/>
                              <a:pt x="3319" y="3059"/>
                              <a:pt x="704" y="11802"/>
                            </a:cubicBezTo>
                            <a:close/>
                          </a:path>
                        </a:pathLst>
                      </a:custGeom>
                      <a:solidFill>
                        <a:srgbClr val="FEFFFE"/>
                      </a:solidFill>
                      <a:ln w="1995" cap="flat">
                        <a:noFill/>
                        <a:prstDash val="solid"/>
                        <a:miter/>
                      </a:ln>
                    </p:spPr>
                    <p:txBody>
                      <a:bodyPr rtlCol="0" anchor="ctr"/>
                      <a:lstStyle/>
                      <a:p>
                        <a:endParaRPr lang="zh-CN" altLang="en-US"/>
                      </a:p>
                    </p:txBody>
                  </p:sp>
                </p:grpSp>
                <p:sp>
                  <p:nvSpPr>
                    <p:cNvPr id="2081" name="任意多边形 381"/>
                    <p:cNvSpPr/>
                    <p:nvPr/>
                  </p:nvSpPr>
                  <p:spPr>
                    <a:xfrm>
                      <a:off x="9212969" y="3785531"/>
                      <a:ext cx="177746" cy="62508"/>
                    </a:xfrm>
                    <a:custGeom>
                      <a:avLst/>
                      <a:gdLst>
                        <a:gd name="connsiteX0" fmla="*/ 163514 w 177746"/>
                        <a:gd name="connsiteY0" fmla="*/ 48741 h 62508"/>
                        <a:gd name="connsiteX1" fmla="*/ 150540 w 177746"/>
                        <a:gd name="connsiteY1" fmla="*/ 46965 h 62508"/>
                        <a:gd name="connsiteX2" fmla="*/ 28489 w 177746"/>
                        <a:gd name="connsiteY2" fmla="*/ 59459 h 62508"/>
                        <a:gd name="connsiteX3" fmla="*/ 3041 w 177746"/>
                        <a:gd name="connsiteY3" fmla="*/ 54269 h 62508"/>
                        <a:gd name="connsiteX4" fmla="*/ 8231 w 177746"/>
                        <a:gd name="connsiteY4" fmla="*/ 28821 h 62508"/>
                        <a:gd name="connsiteX5" fmla="*/ 168204 w 177746"/>
                        <a:gd name="connsiteY5" fmla="*/ 14750 h 62508"/>
                        <a:gd name="connsiteX6" fmla="*/ 175489 w 177746"/>
                        <a:gd name="connsiteY6" fmla="*/ 39679 h 62508"/>
                        <a:gd name="connsiteX7" fmla="*/ 163514 w 177746"/>
                        <a:gd name="connsiteY7" fmla="*/ 48741 h 6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46" h="62508">
                          <a:moveTo>
                            <a:pt x="163514" y="48741"/>
                          </a:moveTo>
                          <a:cubicBezTo>
                            <a:pt x="159282" y="49719"/>
                            <a:pt x="154671" y="49220"/>
                            <a:pt x="150540" y="46965"/>
                          </a:cubicBezTo>
                          <a:cubicBezTo>
                            <a:pt x="118326" y="29301"/>
                            <a:pt x="65913" y="34650"/>
                            <a:pt x="28489" y="59459"/>
                          </a:cubicBezTo>
                          <a:cubicBezTo>
                            <a:pt x="20126" y="65068"/>
                            <a:pt x="8650" y="62712"/>
                            <a:pt x="3041" y="54269"/>
                          </a:cubicBezTo>
                          <a:cubicBezTo>
                            <a:pt x="-2548" y="45827"/>
                            <a:pt x="-212" y="34410"/>
                            <a:pt x="8231" y="28821"/>
                          </a:cubicBezTo>
                          <a:cubicBezTo>
                            <a:pt x="56891" y="-3472"/>
                            <a:pt x="124194" y="-9301"/>
                            <a:pt x="168204" y="14750"/>
                          </a:cubicBezTo>
                          <a:cubicBezTo>
                            <a:pt x="177086" y="19620"/>
                            <a:pt x="180359" y="30798"/>
                            <a:pt x="175489" y="39679"/>
                          </a:cubicBezTo>
                          <a:cubicBezTo>
                            <a:pt x="172855" y="44470"/>
                            <a:pt x="168424" y="47603"/>
                            <a:pt x="163514" y="48741"/>
                          </a:cubicBezTo>
                          <a:close/>
                        </a:path>
                      </a:pathLst>
                    </a:custGeom>
                    <a:solidFill>
                      <a:srgbClr val="752912"/>
                    </a:solidFill>
                    <a:ln w="1995" cap="flat">
                      <a:noFill/>
                      <a:prstDash val="solid"/>
                      <a:miter/>
                    </a:ln>
                  </p:spPr>
                  <p:txBody>
                    <a:bodyPr rtlCol="0" anchor="ctr"/>
                    <a:lstStyle/>
                    <a:p>
                      <a:endParaRPr lang="zh-CN" altLang="en-US"/>
                    </a:p>
                  </p:txBody>
                </p:sp>
                <p:sp>
                  <p:nvSpPr>
                    <p:cNvPr id="2082" name="任意多边形 382"/>
                    <p:cNvSpPr/>
                    <p:nvPr/>
                  </p:nvSpPr>
                  <p:spPr>
                    <a:xfrm>
                      <a:off x="8800756" y="3817794"/>
                      <a:ext cx="177150" cy="65078"/>
                    </a:xfrm>
                    <a:custGeom>
                      <a:avLst/>
                      <a:gdLst>
                        <a:gd name="connsiteX0" fmla="*/ 18324 w 177150"/>
                        <a:gd name="connsiteY0" fmla="*/ 65079 h 65078"/>
                        <a:gd name="connsiteX1" fmla="*/ 4632 w 177150"/>
                        <a:gd name="connsiteY1" fmla="*/ 58931 h 65078"/>
                        <a:gd name="connsiteX2" fmla="*/ 6149 w 177150"/>
                        <a:gd name="connsiteY2" fmla="*/ 32984 h 65078"/>
                        <a:gd name="connsiteX3" fmla="*/ 165224 w 177150"/>
                        <a:gd name="connsiteY3" fmla="*/ 10829 h 65078"/>
                        <a:gd name="connsiteX4" fmla="*/ 175983 w 177150"/>
                        <a:gd name="connsiteY4" fmla="*/ 34481 h 65078"/>
                        <a:gd name="connsiteX5" fmla="*/ 152331 w 177150"/>
                        <a:gd name="connsiteY5" fmla="*/ 45239 h 65078"/>
                        <a:gd name="connsiteX6" fmla="*/ 30559 w 177150"/>
                        <a:gd name="connsiteY6" fmla="*/ 60448 h 65078"/>
                        <a:gd name="connsiteX7" fmla="*/ 18324 w 177150"/>
                        <a:gd name="connsiteY7" fmla="*/ 65079 h 6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50" h="65078">
                          <a:moveTo>
                            <a:pt x="18324" y="65079"/>
                          </a:moveTo>
                          <a:cubicBezTo>
                            <a:pt x="13275" y="65059"/>
                            <a:pt x="8265" y="63003"/>
                            <a:pt x="4632" y="58931"/>
                          </a:cubicBezTo>
                          <a:cubicBezTo>
                            <a:pt x="-2094" y="51367"/>
                            <a:pt x="-1416" y="39750"/>
                            <a:pt x="6149" y="32984"/>
                          </a:cubicBezTo>
                          <a:cubicBezTo>
                            <a:pt x="43593" y="-328"/>
                            <a:pt x="110436" y="-9709"/>
                            <a:pt x="165224" y="10829"/>
                          </a:cubicBezTo>
                          <a:cubicBezTo>
                            <a:pt x="174705" y="14382"/>
                            <a:pt x="179535" y="24961"/>
                            <a:pt x="175983" y="34481"/>
                          </a:cubicBezTo>
                          <a:cubicBezTo>
                            <a:pt x="172450" y="43962"/>
                            <a:pt x="161771" y="48752"/>
                            <a:pt x="152331" y="45239"/>
                          </a:cubicBezTo>
                          <a:cubicBezTo>
                            <a:pt x="110276" y="29431"/>
                            <a:pt x="57963" y="36038"/>
                            <a:pt x="30559" y="60448"/>
                          </a:cubicBezTo>
                          <a:cubicBezTo>
                            <a:pt x="27066" y="63562"/>
                            <a:pt x="22675" y="65079"/>
                            <a:pt x="18324" y="65079"/>
                          </a:cubicBezTo>
                          <a:close/>
                        </a:path>
                      </a:pathLst>
                    </a:custGeom>
                    <a:solidFill>
                      <a:srgbClr val="752912"/>
                    </a:solidFill>
                    <a:ln w="1995" cap="flat">
                      <a:noFill/>
                      <a:prstDash val="solid"/>
                      <a:miter/>
                    </a:ln>
                  </p:spPr>
                  <p:txBody>
                    <a:bodyPr rtlCol="0" anchor="ctr"/>
                    <a:lstStyle/>
                    <a:p>
                      <a:endParaRPr lang="zh-CN" altLang="en-US"/>
                    </a:p>
                  </p:txBody>
                </p:sp>
                <p:grpSp>
                  <p:nvGrpSpPr>
                    <p:cNvPr id="2083" name="组合 2082"/>
                    <p:cNvGrpSpPr/>
                    <p:nvPr/>
                  </p:nvGrpSpPr>
                  <p:grpSpPr>
                    <a:xfrm>
                      <a:off x="8977702" y="4200165"/>
                      <a:ext cx="307758" cy="166312"/>
                      <a:chOff x="8977702" y="4200165"/>
                      <a:chExt cx="307758" cy="166312"/>
                    </a:xfrm>
                  </p:grpSpPr>
                  <p:sp>
                    <p:nvSpPr>
                      <p:cNvPr id="2088" name="任意多边形 384"/>
                      <p:cNvSpPr/>
                      <p:nvPr/>
                    </p:nvSpPr>
                    <p:spPr>
                      <a:xfrm>
                        <a:off x="8977702" y="4201252"/>
                        <a:ext cx="307758" cy="163919"/>
                      </a:xfrm>
                      <a:custGeom>
                        <a:avLst/>
                        <a:gdLst>
                          <a:gd name="connsiteX0" fmla="*/ 305751 w 307758"/>
                          <a:gd name="connsiteY0" fmla="*/ 22644 h 163919"/>
                          <a:gd name="connsiteX1" fmla="*/ 164659 w 307758"/>
                          <a:gd name="connsiteY1" fmla="*/ 4881 h 163919"/>
                          <a:gd name="connsiteX2" fmla="*/ 139151 w 307758"/>
                          <a:gd name="connsiteY2" fmla="*/ 6198 h 163919"/>
                          <a:gd name="connsiteX3" fmla="*/ 654 w 307758"/>
                          <a:gd name="connsiteY3" fmla="*/ 38412 h 163919"/>
                          <a:gd name="connsiteX4" fmla="*/ 159349 w 307758"/>
                          <a:gd name="connsiteY4" fmla="*/ 163736 h 163919"/>
                          <a:gd name="connsiteX5" fmla="*/ 160807 w 307758"/>
                          <a:gd name="connsiteY5" fmla="*/ 163656 h 163919"/>
                          <a:gd name="connsiteX6" fmla="*/ 305751 w 307758"/>
                          <a:gd name="connsiteY6" fmla="*/ 22644 h 16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758" h="163919">
                            <a:moveTo>
                              <a:pt x="305751" y="22644"/>
                            </a:moveTo>
                            <a:cubicBezTo>
                              <a:pt x="297707" y="-10009"/>
                              <a:pt x="247470" y="1148"/>
                              <a:pt x="164659" y="4881"/>
                            </a:cubicBezTo>
                            <a:cubicBezTo>
                              <a:pt x="160328" y="5080"/>
                              <a:pt x="143482" y="5938"/>
                              <a:pt x="139151" y="6198"/>
                            </a:cubicBezTo>
                            <a:cubicBezTo>
                              <a:pt x="56400" y="11028"/>
                              <a:pt x="5264" y="5100"/>
                              <a:pt x="654" y="38412"/>
                            </a:cubicBezTo>
                            <a:cubicBezTo>
                              <a:pt x="-8248" y="102561"/>
                              <a:pt x="75261" y="167828"/>
                              <a:pt x="159349" y="163736"/>
                            </a:cubicBezTo>
                            <a:lnTo>
                              <a:pt x="160807" y="163656"/>
                            </a:lnTo>
                            <a:cubicBezTo>
                              <a:pt x="244875" y="159046"/>
                              <a:pt x="321219" y="85536"/>
                              <a:pt x="305751" y="22644"/>
                            </a:cubicBezTo>
                            <a:close/>
                          </a:path>
                        </a:pathLst>
                      </a:custGeom>
                      <a:solidFill>
                        <a:srgbClr val="701608"/>
                      </a:solidFill>
                      <a:ln w="1995" cap="flat">
                        <a:noFill/>
                        <a:prstDash val="solid"/>
                        <a:miter/>
                      </a:ln>
                    </p:spPr>
                    <p:txBody>
                      <a:bodyPr rtlCol="0" anchor="ctr"/>
                      <a:lstStyle/>
                      <a:p>
                        <a:endParaRPr lang="zh-CN" altLang="en-US"/>
                      </a:p>
                    </p:txBody>
                  </p:sp>
                  <p:sp>
                    <p:nvSpPr>
                      <p:cNvPr id="2089" name="任意多边形 385"/>
                      <p:cNvSpPr/>
                      <p:nvPr/>
                    </p:nvSpPr>
                    <p:spPr>
                      <a:xfrm>
                        <a:off x="9052444" y="4311333"/>
                        <a:ext cx="168435" cy="55144"/>
                      </a:xfrm>
                      <a:custGeom>
                        <a:avLst/>
                        <a:gdLst>
                          <a:gd name="connsiteX0" fmla="*/ 86124 w 168435"/>
                          <a:gd name="connsiteY0" fmla="*/ 54893 h 55144"/>
                          <a:gd name="connsiteX1" fmla="*/ 84667 w 168435"/>
                          <a:gd name="connsiteY1" fmla="*/ 54973 h 55144"/>
                          <a:gd name="connsiteX2" fmla="*/ 1657 w 168435"/>
                          <a:gd name="connsiteY2" fmla="*/ 36890 h 55144"/>
                          <a:gd name="connsiteX3" fmla="*/ 0 w 168435"/>
                          <a:gd name="connsiteY3" fmla="*/ 36131 h 55144"/>
                          <a:gd name="connsiteX4" fmla="*/ 1297 w 168435"/>
                          <a:gd name="connsiteY4" fmla="*/ 34854 h 55144"/>
                          <a:gd name="connsiteX5" fmla="*/ 82592 w 168435"/>
                          <a:gd name="connsiteY5" fmla="*/ 185 h 55144"/>
                          <a:gd name="connsiteX6" fmla="*/ 167019 w 168435"/>
                          <a:gd name="connsiteY6" fmla="*/ 26292 h 55144"/>
                          <a:gd name="connsiteX7" fmla="*/ 168436 w 168435"/>
                          <a:gd name="connsiteY7" fmla="*/ 27429 h 55144"/>
                          <a:gd name="connsiteX8" fmla="*/ 166880 w 168435"/>
                          <a:gd name="connsiteY8" fmla="*/ 28367 h 55144"/>
                          <a:gd name="connsiteX9" fmla="*/ 86124 w 168435"/>
                          <a:gd name="connsiteY9" fmla="*/ 54893 h 5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435" h="55144">
                            <a:moveTo>
                              <a:pt x="86124" y="54893"/>
                            </a:moveTo>
                            <a:lnTo>
                              <a:pt x="84667" y="54973"/>
                            </a:lnTo>
                            <a:cubicBezTo>
                              <a:pt x="57383" y="56290"/>
                              <a:pt x="28721" y="50003"/>
                              <a:pt x="1657" y="36890"/>
                            </a:cubicBezTo>
                            <a:lnTo>
                              <a:pt x="0" y="36131"/>
                            </a:lnTo>
                            <a:lnTo>
                              <a:pt x="1297" y="34854"/>
                            </a:lnTo>
                            <a:cubicBezTo>
                              <a:pt x="22135" y="14136"/>
                              <a:pt x="50996" y="1821"/>
                              <a:pt x="82592" y="185"/>
                            </a:cubicBezTo>
                            <a:cubicBezTo>
                              <a:pt x="114127" y="-1452"/>
                              <a:pt x="144106" y="7829"/>
                              <a:pt x="167019" y="26292"/>
                            </a:cubicBezTo>
                            <a:lnTo>
                              <a:pt x="168436" y="27429"/>
                            </a:lnTo>
                            <a:lnTo>
                              <a:pt x="166880" y="28367"/>
                            </a:lnTo>
                            <a:cubicBezTo>
                              <a:pt x="141252" y="44195"/>
                              <a:pt x="113329" y="53376"/>
                              <a:pt x="86124" y="54893"/>
                            </a:cubicBezTo>
                            <a:close/>
                          </a:path>
                        </a:pathLst>
                      </a:custGeom>
                      <a:solidFill>
                        <a:srgbClr val="DD6B5B"/>
                      </a:solidFill>
                      <a:ln w="1995" cap="flat">
                        <a:noFill/>
                        <a:prstDash val="solid"/>
                        <a:miter/>
                      </a:ln>
                    </p:spPr>
                    <p:txBody>
                      <a:bodyPr rtlCol="0" anchor="ctr"/>
                      <a:lstStyle/>
                      <a:p>
                        <a:endParaRPr lang="zh-CN" altLang="en-US"/>
                      </a:p>
                    </p:txBody>
                  </p:sp>
                  <p:sp>
                    <p:nvSpPr>
                      <p:cNvPr id="2090" name="任意多边形 386"/>
                      <p:cNvSpPr/>
                      <p:nvPr/>
                    </p:nvSpPr>
                    <p:spPr>
                      <a:xfrm>
                        <a:off x="9017216" y="4200165"/>
                        <a:ext cx="224780" cy="49345"/>
                      </a:xfrm>
                      <a:custGeom>
                        <a:avLst/>
                        <a:gdLst>
                          <a:gd name="connsiteX0" fmla="*/ 114606 w 224780"/>
                          <a:gd name="connsiteY0" fmla="*/ 48980 h 49345"/>
                          <a:gd name="connsiteX1" fmla="*/ 419 w 224780"/>
                          <a:gd name="connsiteY1" fmla="*/ 13033 h 49345"/>
                          <a:gd name="connsiteX2" fmla="*/ 0 w 224780"/>
                          <a:gd name="connsiteY2" fmla="*/ 11596 h 49345"/>
                          <a:gd name="connsiteX3" fmla="*/ 224781 w 224780"/>
                          <a:gd name="connsiteY3" fmla="*/ 0 h 49345"/>
                          <a:gd name="connsiteX4" fmla="*/ 224502 w 224780"/>
                          <a:gd name="connsiteY4" fmla="*/ 1477 h 49345"/>
                          <a:gd name="connsiteX5" fmla="*/ 114606 w 224780"/>
                          <a:gd name="connsiteY5" fmla="*/ 4898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80" h="49345">
                            <a:moveTo>
                              <a:pt x="114606" y="48980"/>
                            </a:moveTo>
                            <a:cubicBezTo>
                              <a:pt x="56744" y="51954"/>
                              <a:pt x="7664" y="36525"/>
                              <a:pt x="419" y="13033"/>
                            </a:cubicBezTo>
                            <a:lnTo>
                              <a:pt x="0" y="11596"/>
                            </a:lnTo>
                            <a:lnTo>
                              <a:pt x="224781" y="0"/>
                            </a:lnTo>
                            <a:lnTo>
                              <a:pt x="224502" y="1477"/>
                            </a:lnTo>
                            <a:cubicBezTo>
                              <a:pt x="219631" y="25587"/>
                              <a:pt x="172408" y="46006"/>
                              <a:pt x="114606" y="48980"/>
                            </a:cubicBezTo>
                            <a:close/>
                          </a:path>
                        </a:pathLst>
                      </a:custGeom>
                      <a:solidFill>
                        <a:srgbClr val="FFFFFF"/>
                      </a:solidFill>
                      <a:ln w="1995" cap="flat">
                        <a:noFill/>
                        <a:prstDash val="solid"/>
                        <a:miter/>
                      </a:ln>
                    </p:spPr>
                    <p:txBody>
                      <a:bodyPr rtlCol="0" anchor="ctr"/>
                      <a:lstStyle/>
                      <a:p>
                        <a:endParaRPr lang="zh-CN" altLang="en-US"/>
                      </a:p>
                    </p:txBody>
                  </p:sp>
                </p:grpSp>
                <p:sp>
                  <p:nvSpPr>
                    <p:cNvPr id="2084" name="任意多边形 387"/>
                    <p:cNvSpPr/>
                    <p:nvPr/>
                  </p:nvSpPr>
                  <p:spPr>
                    <a:xfrm>
                      <a:off x="9108597" y="4125162"/>
                      <a:ext cx="75553" cy="38271"/>
                    </a:xfrm>
                    <a:custGeom>
                      <a:avLst/>
                      <a:gdLst>
                        <a:gd name="connsiteX0" fmla="*/ 71627 w 75553"/>
                        <a:gd name="connsiteY0" fmla="*/ 33887 h 38271"/>
                        <a:gd name="connsiteX1" fmla="*/ 67256 w 75553"/>
                        <a:gd name="connsiteY1" fmla="*/ 30654 h 38271"/>
                        <a:gd name="connsiteX2" fmla="*/ 36259 w 75553"/>
                        <a:gd name="connsiteY2" fmla="*/ 8519 h 38271"/>
                        <a:gd name="connsiteX3" fmla="*/ 8416 w 75553"/>
                        <a:gd name="connsiteY3" fmla="*/ 34386 h 38271"/>
                        <a:gd name="connsiteX4" fmla="*/ 3885 w 75553"/>
                        <a:gd name="connsiteY4" fmla="*/ 38258 h 38271"/>
                        <a:gd name="connsiteX5" fmla="*/ 13 w 75553"/>
                        <a:gd name="connsiteY5" fmla="*/ 33727 h 38271"/>
                        <a:gd name="connsiteX6" fmla="*/ 35700 w 75553"/>
                        <a:gd name="connsiteY6" fmla="*/ 96 h 38271"/>
                        <a:gd name="connsiteX7" fmla="*/ 75439 w 75553"/>
                        <a:gd name="connsiteY7" fmla="*/ 28718 h 38271"/>
                        <a:gd name="connsiteX8" fmla="*/ 72306 w 75553"/>
                        <a:gd name="connsiteY8" fmla="*/ 33787 h 38271"/>
                        <a:gd name="connsiteX9" fmla="*/ 71627 w 75553"/>
                        <a:gd name="connsiteY9" fmla="*/ 33887 h 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53" h="38271">
                          <a:moveTo>
                            <a:pt x="71627" y="33887"/>
                          </a:moveTo>
                          <a:cubicBezTo>
                            <a:pt x="69611" y="34027"/>
                            <a:pt x="67735" y="32670"/>
                            <a:pt x="67256" y="30654"/>
                          </a:cubicBezTo>
                          <a:cubicBezTo>
                            <a:pt x="63882" y="16203"/>
                            <a:pt x="51727" y="7521"/>
                            <a:pt x="36259" y="8519"/>
                          </a:cubicBezTo>
                          <a:cubicBezTo>
                            <a:pt x="20731" y="9537"/>
                            <a:pt x="9533" y="19936"/>
                            <a:pt x="8416" y="34386"/>
                          </a:cubicBezTo>
                          <a:cubicBezTo>
                            <a:pt x="8236" y="36701"/>
                            <a:pt x="6200" y="38438"/>
                            <a:pt x="3885" y="38258"/>
                          </a:cubicBezTo>
                          <a:cubicBezTo>
                            <a:pt x="1570" y="38079"/>
                            <a:pt x="-167" y="36063"/>
                            <a:pt x="13" y="33727"/>
                          </a:cubicBezTo>
                          <a:cubicBezTo>
                            <a:pt x="1450" y="15205"/>
                            <a:pt x="16120" y="1374"/>
                            <a:pt x="35700" y="96"/>
                          </a:cubicBezTo>
                          <a:cubicBezTo>
                            <a:pt x="55180" y="-1181"/>
                            <a:pt x="71148" y="10335"/>
                            <a:pt x="75439" y="28718"/>
                          </a:cubicBezTo>
                          <a:cubicBezTo>
                            <a:pt x="75978" y="30993"/>
                            <a:pt x="74561" y="33248"/>
                            <a:pt x="72306" y="33787"/>
                          </a:cubicBezTo>
                          <a:lnTo>
                            <a:pt x="71627" y="33887"/>
                          </a:lnTo>
                          <a:close/>
                        </a:path>
                      </a:pathLst>
                    </a:custGeom>
                    <a:solidFill>
                      <a:srgbClr val="C4735B"/>
                    </a:solidFill>
                    <a:ln w="1995" cap="flat">
                      <a:noFill/>
                      <a:prstDash val="solid"/>
                      <a:miter/>
                    </a:ln>
                  </p:spPr>
                  <p:txBody>
                    <a:bodyPr rtlCol="0" anchor="ctr"/>
                    <a:lstStyle/>
                    <a:p>
                      <a:endParaRPr lang="zh-CN" altLang="en-US"/>
                    </a:p>
                  </p:txBody>
                </p:sp>
                <p:sp>
                  <p:nvSpPr>
                    <p:cNvPr id="2085" name="任意多边形 388"/>
                    <p:cNvSpPr/>
                    <p:nvPr/>
                  </p:nvSpPr>
                  <p:spPr>
                    <a:xfrm>
                      <a:off x="8512835" y="3585495"/>
                      <a:ext cx="239436" cy="582940"/>
                    </a:xfrm>
                    <a:custGeom>
                      <a:avLst/>
                      <a:gdLst>
                        <a:gd name="connsiteX0" fmla="*/ 238983 w 239436"/>
                        <a:gd name="connsiteY0" fmla="*/ 330550 h 582940"/>
                        <a:gd name="connsiteX1" fmla="*/ 132061 w 239436"/>
                        <a:gd name="connsiteY1" fmla="*/ 582875 h 582940"/>
                        <a:gd name="connsiteX2" fmla="*/ 909 w 239436"/>
                        <a:gd name="connsiteY2" fmla="*/ 260832 h 582940"/>
                        <a:gd name="connsiteX3" fmla="*/ 139246 w 239436"/>
                        <a:gd name="connsiteY3" fmla="*/ 804 h 582940"/>
                        <a:gd name="connsiteX4" fmla="*/ 238983 w 239436"/>
                        <a:gd name="connsiteY4" fmla="*/ 330550 h 58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36" h="582940">
                          <a:moveTo>
                            <a:pt x="238983" y="330550"/>
                          </a:moveTo>
                          <a:cubicBezTo>
                            <a:pt x="244711" y="480245"/>
                            <a:pt x="195491" y="578903"/>
                            <a:pt x="132061" y="582875"/>
                          </a:cubicBezTo>
                          <a:cubicBezTo>
                            <a:pt x="68630" y="586847"/>
                            <a:pt x="10249" y="410347"/>
                            <a:pt x="909" y="260832"/>
                          </a:cubicBezTo>
                          <a:cubicBezTo>
                            <a:pt x="-9790" y="89602"/>
                            <a:pt x="76255" y="15134"/>
                            <a:pt x="139246" y="804"/>
                          </a:cubicBezTo>
                          <a:cubicBezTo>
                            <a:pt x="201239" y="-13288"/>
                            <a:pt x="232476" y="160398"/>
                            <a:pt x="238983" y="330550"/>
                          </a:cubicBezTo>
                          <a:close/>
                        </a:path>
                      </a:pathLst>
                    </a:custGeom>
                    <a:solidFill>
                      <a:srgbClr val="752912"/>
                    </a:solidFill>
                    <a:ln w="1995" cap="flat">
                      <a:noFill/>
                      <a:prstDash val="solid"/>
                      <a:miter/>
                    </a:ln>
                  </p:spPr>
                  <p:txBody>
                    <a:bodyPr rtlCol="0" anchor="ctr"/>
                    <a:lstStyle/>
                    <a:p>
                      <a:endParaRPr lang="zh-CN" altLang="en-US"/>
                    </a:p>
                  </p:txBody>
                </p:sp>
                <p:sp>
                  <p:nvSpPr>
                    <p:cNvPr id="2086" name="任意多边形 389"/>
                    <p:cNvSpPr/>
                    <p:nvPr/>
                  </p:nvSpPr>
                  <p:spPr>
                    <a:xfrm>
                      <a:off x="8511017" y="4021095"/>
                      <a:ext cx="253924" cy="320267"/>
                    </a:xfrm>
                    <a:custGeom>
                      <a:avLst/>
                      <a:gdLst>
                        <a:gd name="connsiteX0" fmla="*/ 12866 w 253924"/>
                        <a:gd name="connsiteY0" fmla="*/ 188790 h 320267"/>
                        <a:gd name="connsiteX1" fmla="*/ 219744 w 253924"/>
                        <a:gd name="connsiteY1" fmla="*/ 316968 h 320267"/>
                        <a:gd name="connsiteX2" fmla="*/ 119349 w 253924"/>
                        <a:gd name="connsiteY2" fmla="*/ 574 h 320267"/>
                        <a:gd name="connsiteX3" fmla="*/ 12866 w 253924"/>
                        <a:gd name="connsiteY3" fmla="*/ 188790 h 320267"/>
                      </a:gdLst>
                      <a:ahLst/>
                      <a:cxnLst>
                        <a:cxn ang="0">
                          <a:pos x="connsiteX0" y="connsiteY0"/>
                        </a:cxn>
                        <a:cxn ang="0">
                          <a:pos x="connsiteX1" y="connsiteY1"/>
                        </a:cxn>
                        <a:cxn ang="0">
                          <a:pos x="connsiteX2" y="connsiteY2"/>
                        </a:cxn>
                        <a:cxn ang="0">
                          <a:pos x="connsiteX3" y="connsiteY3"/>
                        </a:cxn>
                      </a:cxnLst>
                      <a:rect l="l" t="t" r="r" b="b"/>
                      <a:pathLst>
                        <a:path w="253924" h="320267">
                          <a:moveTo>
                            <a:pt x="12866" y="188790"/>
                          </a:moveTo>
                          <a:cubicBezTo>
                            <a:pt x="48613" y="283277"/>
                            <a:pt x="149707" y="334133"/>
                            <a:pt x="219744" y="316968"/>
                          </a:cubicBezTo>
                          <a:cubicBezTo>
                            <a:pt x="289781" y="299804"/>
                            <a:pt x="250182" y="11911"/>
                            <a:pt x="119349" y="574"/>
                          </a:cubicBezTo>
                          <a:cubicBezTo>
                            <a:pt x="10391" y="-8867"/>
                            <a:pt x="-20745" y="99991"/>
                            <a:pt x="12866" y="188790"/>
                          </a:cubicBezTo>
                          <a:close/>
                        </a:path>
                      </a:pathLst>
                    </a:custGeom>
                    <a:solidFill>
                      <a:srgbClr val="FFC19F"/>
                    </a:solidFill>
                    <a:ln w="1995" cap="flat">
                      <a:noFill/>
                      <a:prstDash val="solid"/>
                      <a:miter/>
                    </a:ln>
                  </p:spPr>
                  <p:txBody>
                    <a:bodyPr rtlCol="0" anchor="ctr"/>
                    <a:lstStyle/>
                    <a:p>
                      <a:endParaRPr lang="zh-CN" altLang="en-US"/>
                    </a:p>
                  </p:txBody>
                </p:sp>
                <p:sp>
                  <p:nvSpPr>
                    <p:cNvPr id="2087" name="任意多边形 390"/>
                    <p:cNvSpPr/>
                    <p:nvPr/>
                  </p:nvSpPr>
                  <p:spPr>
                    <a:xfrm>
                      <a:off x="8599855" y="4108226"/>
                      <a:ext cx="98391" cy="148342"/>
                    </a:xfrm>
                    <a:custGeom>
                      <a:avLst/>
                      <a:gdLst>
                        <a:gd name="connsiteX0" fmla="*/ 2528 w 98391"/>
                        <a:gd name="connsiteY0" fmla="*/ 89145 h 148342"/>
                        <a:gd name="connsiteX1" fmla="*/ 95718 w 98391"/>
                        <a:gd name="connsiteY1" fmla="*/ 144392 h 148342"/>
                        <a:gd name="connsiteX2" fmla="*/ 49212 w 98391"/>
                        <a:gd name="connsiteY2" fmla="*/ 27 h 148342"/>
                        <a:gd name="connsiteX3" fmla="*/ 2528 w 98391"/>
                        <a:gd name="connsiteY3" fmla="*/ 89145 h 148342"/>
                      </a:gdLst>
                      <a:ahLst/>
                      <a:cxnLst>
                        <a:cxn ang="0">
                          <a:pos x="connsiteX0" y="connsiteY0"/>
                        </a:cxn>
                        <a:cxn ang="0">
                          <a:pos x="connsiteX1" y="connsiteY1"/>
                        </a:cxn>
                        <a:cxn ang="0">
                          <a:pos x="connsiteX2" y="connsiteY2"/>
                        </a:cxn>
                        <a:cxn ang="0">
                          <a:pos x="connsiteX3" y="connsiteY3"/>
                        </a:cxn>
                      </a:cxnLst>
                      <a:rect l="l" t="t" r="r" b="b"/>
                      <a:pathLst>
                        <a:path w="98391" h="148342">
                          <a:moveTo>
                            <a:pt x="2528" y="89145"/>
                          </a:moveTo>
                          <a:cubicBezTo>
                            <a:pt x="12448" y="129623"/>
                            <a:pt x="62166" y="159402"/>
                            <a:pt x="95718" y="144392"/>
                          </a:cubicBezTo>
                          <a:cubicBezTo>
                            <a:pt x="108791" y="138544"/>
                            <a:pt x="70809" y="-2248"/>
                            <a:pt x="49212" y="27"/>
                          </a:cubicBezTo>
                          <a:cubicBezTo>
                            <a:pt x="12647" y="3879"/>
                            <a:pt x="-7392" y="48688"/>
                            <a:pt x="2528" y="89145"/>
                          </a:cubicBezTo>
                          <a:close/>
                        </a:path>
                      </a:pathLst>
                    </a:custGeom>
                    <a:solidFill>
                      <a:srgbClr val="E0956C"/>
                    </a:solidFill>
                    <a:ln w="1995" cap="flat">
                      <a:noFill/>
                      <a:prstDash val="solid"/>
                      <a:miter/>
                    </a:ln>
                  </p:spPr>
                  <p:txBody>
                    <a:bodyPr rtlCol="0" anchor="ctr"/>
                    <a:lstStyle/>
                    <a:p>
                      <a:endParaRPr lang="zh-CN" altLang="en-US"/>
                    </a:p>
                  </p:txBody>
                </p:sp>
              </p:grpSp>
              <p:grpSp>
                <p:nvGrpSpPr>
                  <p:cNvPr id="2058" name="组合 2057"/>
                  <p:cNvGrpSpPr/>
                  <p:nvPr/>
                </p:nvGrpSpPr>
                <p:grpSpPr>
                  <a:xfrm>
                    <a:off x="9305665" y="4380640"/>
                    <a:ext cx="334699" cy="661986"/>
                    <a:chOff x="9305665" y="4380640"/>
                    <a:chExt cx="334699" cy="661986"/>
                  </a:xfrm>
                </p:grpSpPr>
                <p:grpSp>
                  <p:nvGrpSpPr>
                    <p:cNvPr id="2059" name="组合 2058"/>
                    <p:cNvGrpSpPr/>
                    <p:nvPr/>
                  </p:nvGrpSpPr>
                  <p:grpSpPr>
                    <a:xfrm>
                      <a:off x="9305665" y="4380640"/>
                      <a:ext cx="275421" cy="661986"/>
                      <a:chOff x="9305665" y="4380640"/>
                      <a:chExt cx="275421" cy="661986"/>
                    </a:xfrm>
                  </p:grpSpPr>
                  <p:sp>
                    <p:nvSpPr>
                      <p:cNvPr id="2066" name="任意多边形 393"/>
                      <p:cNvSpPr/>
                      <p:nvPr/>
                    </p:nvSpPr>
                    <p:spPr>
                      <a:xfrm>
                        <a:off x="9326385" y="4684736"/>
                        <a:ext cx="245538" cy="357890"/>
                      </a:xfrm>
                      <a:custGeom>
                        <a:avLst/>
                        <a:gdLst>
                          <a:gd name="connsiteX0" fmla="*/ 238832 w 245538"/>
                          <a:gd name="connsiteY0" fmla="*/ 0 h 357890"/>
                          <a:gd name="connsiteX1" fmla="*/ 0 w 245538"/>
                          <a:gd name="connsiteY1" fmla="*/ 12455 h 357890"/>
                          <a:gd name="connsiteX2" fmla="*/ 29201 w 245538"/>
                          <a:gd name="connsiteY2" fmla="*/ 333699 h 357890"/>
                          <a:gd name="connsiteX3" fmla="*/ 139356 w 245538"/>
                          <a:gd name="connsiteY3" fmla="*/ 357231 h 357890"/>
                          <a:gd name="connsiteX4" fmla="*/ 245539 w 245538"/>
                          <a:gd name="connsiteY4" fmla="*/ 320706 h 357890"/>
                          <a:gd name="connsiteX5" fmla="*/ 238832 w 245538"/>
                          <a:gd name="connsiteY5" fmla="*/ 0 h 35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38" h="357890">
                            <a:moveTo>
                              <a:pt x="238832" y="0"/>
                            </a:moveTo>
                            <a:lnTo>
                              <a:pt x="0" y="12455"/>
                            </a:lnTo>
                            <a:lnTo>
                              <a:pt x="29201" y="333699"/>
                            </a:lnTo>
                            <a:cubicBezTo>
                              <a:pt x="33931" y="350245"/>
                              <a:pt x="81933" y="360684"/>
                              <a:pt x="139356" y="357231"/>
                            </a:cubicBezTo>
                            <a:cubicBezTo>
                              <a:pt x="196778" y="353778"/>
                              <a:pt x="242844" y="337691"/>
                              <a:pt x="245539" y="320706"/>
                            </a:cubicBezTo>
                            <a:lnTo>
                              <a:pt x="238832" y="0"/>
                            </a:lnTo>
                            <a:close/>
                          </a:path>
                        </a:pathLst>
                      </a:custGeom>
                      <a:solidFill>
                        <a:srgbClr val="F93030"/>
                      </a:solidFill>
                      <a:ln w="1995" cap="flat">
                        <a:noFill/>
                        <a:prstDash val="solid"/>
                        <a:miter/>
                      </a:ln>
                    </p:spPr>
                    <p:txBody>
                      <a:bodyPr rtlCol="0" anchor="ctr"/>
                      <a:lstStyle/>
                      <a:p>
                        <a:endParaRPr lang="zh-CN" altLang="en-US"/>
                      </a:p>
                    </p:txBody>
                  </p:sp>
                  <p:sp>
                    <p:nvSpPr>
                      <p:cNvPr id="2067" name="任意多边形 394"/>
                      <p:cNvSpPr/>
                      <p:nvPr/>
                    </p:nvSpPr>
                    <p:spPr>
                      <a:xfrm>
                        <a:off x="9326385" y="4684716"/>
                        <a:ext cx="239271" cy="84072"/>
                      </a:xfrm>
                      <a:custGeom>
                        <a:avLst/>
                        <a:gdLst>
                          <a:gd name="connsiteX0" fmla="*/ 6507 w 239271"/>
                          <a:gd name="connsiteY0" fmla="*/ 83949 h 84072"/>
                          <a:gd name="connsiteX1" fmla="*/ 109836 w 239271"/>
                          <a:gd name="connsiteY1" fmla="*/ 70197 h 84072"/>
                          <a:gd name="connsiteX2" fmla="*/ 239272 w 239271"/>
                          <a:gd name="connsiteY2" fmla="*/ 19840 h 84072"/>
                          <a:gd name="connsiteX3" fmla="*/ 238832 w 239271"/>
                          <a:gd name="connsiteY3" fmla="*/ 0 h 84072"/>
                          <a:gd name="connsiteX4" fmla="*/ 0 w 239271"/>
                          <a:gd name="connsiteY4" fmla="*/ 12455 h 84072"/>
                          <a:gd name="connsiteX5" fmla="*/ 6507 w 239271"/>
                          <a:gd name="connsiteY5" fmla="*/ 83949 h 8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1" h="84072">
                            <a:moveTo>
                              <a:pt x="6507" y="83949"/>
                            </a:moveTo>
                            <a:cubicBezTo>
                              <a:pt x="32015" y="84947"/>
                              <a:pt x="69039" y="79877"/>
                              <a:pt x="109836" y="70197"/>
                            </a:cubicBezTo>
                            <a:cubicBezTo>
                              <a:pt x="171011" y="55687"/>
                              <a:pt x="216857" y="37244"/>
                              <a:pt x="239272" y="19840"/>
                            </a:cubicBezTo>
                            <a:lnTo>
                              <a:pt x="238832" y="0"/>
                            </a:lnTo>
                            <a:lnTo>
                              <a:pt x="0" y="12455"/>
                            </a:lnTo>
                            <a:lnTo>
                              <a:pt x="6507" y="83949"/>
                            </a:lnTo>
                            <a:close/>
                          </a:path>
                        </a:pathLst>
                      </a:custGeom>
                      <a:solidFill>
                        <a:srgbClr val="660E0E">
                          <a:alpha val="35000"/>
                        </a:srgbClr>
                      </a:solidFill>
                      <a:ln w="1995" cap="flat">
                        <a:noFill/>
                        <a:prstDash val="solid"/>
                        <a:miter/>
                      </a:ln>
                    </p:spPr>
                    <p:txBody>
                      <a:bodyPr rtlCol="0" anchor="ctr"/>
                      <a:lstStyle/>
                      <a:p>
                        <a:endParaRPr lang="zh-CN" altLang="en-US"/>
                      </a:p>
                    </p:txBody>
                  </p:sp>
                  <p:sp>
                    <p:nvSpPr>
                      <p:cNvPr id="2068" name="任意多边形 395"/>
                      <p:cNvSpPr/>
                      <p:nvPr/>
                    </p:nvSpPr>
                    <p:spPr>
                      <a:xfrm>
                        <a:off x="9305687" y="4643320"/>
                        <a:ext cx="275399" cy="88511"/>
                      </a:xfrm>
                      <a:custGeom>
                        <a:avLst/>
                        <a:gdLst>
                          <a:gd name="connsiteX0" fmla="*/ 0 w 275399"/>
                          <a:gd name="connsiteY0" fmla="*/ 14271 h 88511"/>
                          <a:gd name="connsiteX1" fmla="*/ 2135 w 275399"/>
                          <a:gd name="connsiteY1" fmla="*/ 55347 h 88511"/>
                          <a:gd name="connsiteX2" fmla="*/ 141351 w 275399"/>
                          <a:gd name="connsiteY2" fmla="*/ 87681 h 88511"/>
                          <a:gd name="connsiteX3" fmla="*/ 275378 w 275399"/>
                          <a:gd name="connsiteY3" fmla="*/ 38921 h 88511"/>
                          <a:gd name="connsiteX4" fmla="*/ 273342 w 275399"/>
                          <a:gd name="connsiteY4" fmla="*/ 0 h 88511"/>
                          <a:gd name="connsiteX5" fmla="*/ 0 w 275399"/>
                          <a:gd name="connsiteY5" fmla="*/ 14271 h 8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99" h="88511">
                            <a:moveTo>
                              <a:pt x="0" y="14271"/>
                            </a:moveTo>
                            <a:lnTo>
                              <a:pt x="2135" y="55347"/>
                            </a:lnTo>
                            <a:cubicBezTo>
                              <a:pt x="3493" y="77742"/>
                              <a:pt x="65905" y="92212"/>
                              <a:pt x="141351" y="87681"/>
                            </a:cubicBezTo>
                            <a:cubicBezTo>
                              <a:pt x="216797" y="83151"/>
                              <a:pt x="276715" y="61315"/>
                              <a:pt x="275378" y="38921"/>
                            </a:cubicBezTo>
                            <a:lnTo>
                              <a:pt x="273342" y="0"/>
                            </a:lnTo>
                            <a:lnTo>
                              <a:pt x="0" y="14271"/>
                            </a:lnTo>
                            <a:close/>
                          </a:path>
                        </a:pathLst>
                      </a:custGeom>
                      <a:solidFill>
                        <a:srgbClr val="F93030"/>
                      </a:solidFill>
                      <a:ln w="1995" cap="flat">
                        <a:noFill/>
                        <a:prstDash val="solid"/>
                        <a:miter/>
                      </a:ln>
                    </p:spPr>
                    <p:txBody>
                      <a:bodyPr rtlCol="0" anchor="ctr"/>
                      <a:lstStyle/>
                      <a:p>
                        <a:endParaRPr lang="zh-CN" altLang="en-US"/>
                      </a:p>
                    </p:txBody>
                  </p:sp>
                  <p:sp>
                    <p:nvSpPr>
                      <p:cNvPr id="2069" name="任意多边形 396"/>
                      <p:cNvSpPr/>
                      <p:nvPr/>
                    </p:nvSpPr>
                    <p:spPr>
                      <a:xfrm>
                        <a:off x="9305665" y="4609135"/>
                        <a:ext cx="273406" cy="82693"/>
                      </a:xfrm>
                      <a:custGeom>
                        <a:avLst/>
                        <a:gdLst>
                          <a:gd name="connsiteX0" fmla="*/ 273384 w 273406"/>
                          <a:gd name="connsiteY0" fmla="*/ 34205 h 82693"/>
                          <a:gd name="connsiteX1" fmla="*/ 138978 w 273406"/>
                          <a:gd name="connsiteY1" fmla="*/ 81908 h 82693"/>
                          <a:gd name="connsiteX2" fmla="*/ 22 w 273406"/>
                          <a:gd name="connsiteY2" fmla="*/ 48476 h 82693"/>
                          <a:gd name="connsiteX3" fmla="*/ 134108 w 273406"/>
                          <a:gd name="connsiteY3" fmla="*/ 793 h 82693"/>
                          <a:gd name="connsiteX4" fmla="*/ 273384 w 273406"/>
                          <a:gd name="connsiteY4" fmla="*/ 34205 h 8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06" h="82693">
                            <a:moveTo>
                              <a:pt x="273384" y="34205"/>
                            </a:moveTo>
                            <a:cubicBezTo>
                              <a:pt x="274741" y="56599"/>
                              <a:pt x="214444" y="77377"/>
                              <a:pt x="138978" y="81908"/>
                            </a:cubicBezTo>
                            <a:cubicBezTo>
                              <a:pt x="63532" y="86439"/>
                              <a:pt x="1359" y="70870"/>
                              <a:pt x="22" y="48476"/>
                            </a:cubicBezTo>
                            <a:cubicBezTo>
                              <a:pt x="-1316" y="26082"/>
                              <a:pt x="58642" y="5324"/>
                              <a:pt x="134108" y="793"/>
                            </a:cubicBezTo>
                            <a:cubicBezTo>
                              <a:pt x="209554" y="-3758"/>
                              <a:pt x="272046" y="11791"/>
                              <a:pt x="273384" y="34205"/>
                            </a:cubicBezTo>
                            <a:close/>
                          </a:path>
                        </a:pathLst>
                      </a:custGeom>
                      <a:solidFill>
                        <a:srgbClr val="FF6E6E"/>
                      </a:solidFill>
                      <a:ln w="1995" cap="flat">
                        <a:noFill/>
                        <a:prstDash val="solid"/>
                        <a:miter/>
                      </a:ln>
                    </p:spPr>
                    <p:txBody>
                      <a:bodyPr rtlCol="0" anchor="ctr"/>
                      <a:lstStyle/>
                      <a:p>
                        <a:endParaRPr lang="zh-CN" altLang="en-US"/>
                      </a:p>
                    </p:txBody>
                  </p:sp>
                  <p:sp>
                    <p:nvSpPr>
                      <p:cNvPr id="2070" name="任意多边形 397"/>
                      <p:cNvSpPr/>
                      <p:nvPr/>
                    </p:nvSpPr>
                    <p:spPr>
                      <a:xfrm>
                        <a:off x="9426219" y="4634153"/>
                        <a:ext cx="45890" cy="11470"/>
                      </a:xfrm>
                      <a:custGeom>
                        <a:avLst/>
                        <a:gdLst>
                          <a:gd name="connsiteX0" fmla="*/ 45888 w 45890"/>
                          <a:gd name="connsiteY0" fmla="*/ 4538 h 11470"/>
                          <a:gd name="connsiteX1" fmla="*/ 23234 w 45890"/>
                          <a:gd name="connsiteY1" fmla="*/ 11344 h 11470"/>
                          <a:gd name="connsiteX2" fmla="*/ 2 w 45890"/>
                          <a:gd name="connsiteY2" fmla="*/ 6933 h 11470"/>
                          <a:gd name="connsiteX3" fmla="*/ 22656 w 45890"/>
                          <a:gd name="connsiteY3" fmla="*/ 127 h 11470"/>
                          <a:gd name="connsiteX4" fmla="*/ 45888 w 45890"/>
                          <a:gd name="connsiteY4" fmla="*/ 4538 h 1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0" h="11470">
                            <a:moveTo>
                              <a:pt x="45888" y="4538"/>
                            </a:moveTo>
                            <a:cubicBezTo>
                              <a:pt x="46048" y="7631"/>
                              <a:pt x="35909" y="10685"/>
                              <a:pt x="23234" y="11344"/>
                            </a:cubicBezTo>
                            <a:cubicBezTo>
                              <a:pt x="10560" y="12002"/>
                              <a:pt x="162" y="10026"/>
                              <a:pt x="2" y="6933"/>
                            </a:cubicBezTo>
                            <a:cubicBezTo>
                              <a:pt x="-158" y="3839"/>
                              <a:pt x="9981" y="785"/>
                              <a:pt x="22656" y="127"/>
                            </a:cubicBezTo>
                            <a:cubicBezTo>
                              <a:pt x="35330" y="-532"/>
                              <a:pt x="45728" y="1444"/>
                              <a:pt x="45888" y="4538"/>
                            </a:cubicBezTo>
                            <a:close/>
                          </a:path>
                        </a:pathLst>
                      </a:custGeom>
                      <a:solidFill>
                        <a:srgbClr val="BF2121"/>
                      </a:solidFill>
                      <a:ln w="1995" cap="flat">
                        <a:noFill/>
                        <a:prstDash val="solid"/>
                        <a:miter/>
                      </a:ln>
                    </p:spPr>
                    <p:txBody>
                      <a:bodyPr rtlCol="0" anchor="ctr"/>
                      <a:lstStyle/>
                      <a:p>
                        <a:endParaRPr lang="zh-CN" altLang="en-US"/>
                      </a:p>
                    </p:txBody>
                  </p:sp>
                  <p:sp>
                    <p:nvSpPr>
                      <p:cNvPr id="2071" name="任意多边形 398"/>
                      <p:cNvSpPr/>
                      <p:nvPr/>
                    </p:nvSpPr>
                    <p:spPr>
                      <a:xfrm>
                        <a:off x="9335431" y="4380640"/>
                        <a:ext cx="126892" cy="263840"/>
                      </a:xfrm>
                      <a:custGeom>
                        <a:avLst/>
                        <a:gdLst>
                          <a:gd name="connsiteX0" fmla="*/ 112666 w 126892"/>
                          <a:gd name="connsiteY0" fmla="*/ 263519 h 263840"/>
                          <a:gd name="connsiteX1" fmla="*/ 126877 w 126892"/>
                          <a:gd name="connsiteY1" fmla="*/ 254118 h 263840"/>
                          <a:gd name="connsiteX2" fmla="*/ 115340 w 126892"/>
                          <a:gd name="connsiteY2" fmla="*/ 33030 h 263840"/>
                          <a:gd name="connsiteX3" fmla="*/ 102566 w 126892"/>
                          <a:gd name="connsiteY3" fmla="*/ 18200 h 263840"/>
                          <a:gd name="connsiteX4" fmla="*/ 19157 w 126892"/>
                          <a:gd name="connsiteY4" fmla="*/ 396 h 263840"/>
                          <a:gd name="connsiteX5" fmla="*/ 355 w 126892"/>
                          <a:gd name="connsiteY5" fmla="*/ 12591 h 263840"/>
                          <a:gd name="connsiteX6" fmla="*/ 12550 w 126892"/>
                          <a:gd name="connsiteY6" fmla="*/ 31393 h 263840"/>
                          <a:gd name="connsiteX7" fmla="*/ 84264 w 126892"/>
                          <a:gd name="connsiteY7" fmla="*/ 46621 h 263840"/>
                          <a:gd name="connsiteX8" fmla="*/ 95161 w 126892"/>
                          <a:gd name="connsiteY8" fmla="*/ 255435 h 263840"/>
                          <a:gd name="connsiteX9" fmla="*/ 112666 w 126892"/>
                          <a:gd name="connsiteY9" fmla="*/ 263519 h 2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92" h="263840">
                            <a:moveTo>
                              <a:pt x="112666" y="263519"/>
                            </a:moveTo>
                            <a:cubicBezTo>
                              <a:pt x="121388" y="262840"/>
                              <a:pt x="127236" y="262860"/>
                              <a:pt x="126877" y="254118"/>
                            </a:cubicBezTo>
                            <a:lnTo>
                              <a:pt x="115340" y="33030"/>
                            </a:lnTo>
                            <a:cubicBezTo>
                              <a:pt x="115041" y="25784"/>
                              <a:pt x="109632" y="19696"/>
                              <a:pt x="102566" y="18200"/>
                            </a:cubicBezTo>
                            <a:lnTo>
                              <a:pt x="19157" y="396"/>
                            </a:lnTo>
                            <a:cubicBezTo>
                              <a:pt x="10375" y="-1580"/>
                              <a:pt x="2152" y="4049"/>
                              <a:pt x="355" y="12591"/>
                            </a:cubicBezTo>
                            <a:cubicBezTo>
                              <a:pt x="-1481" y="21153"/>
                              <a:pt x="3988" y="29577"/>
                              <a:pt x="12550" y="31393"/>
                            </a:cubicBezTo>
                            <a:lnTo>
                              <a:pt x="84264" y="46621"/>
                            </a:lnTo>
                            <a:lnTo>
                              <a:pt x="95161" y="255435"/>
                            </a:lnTo>
                            <a:cubicBezTo>
                              <a:pt x="95461" y="263299"/>
                              <a:pt x="98994" y="264577"/>
                              <a:pt x="112666" y="263519"/>
                            </a:cubicBezTo>
                            <a:close/>
                          </a:path>
                        </a:pathLst>
                      </a:custGeom>
                      <a:solidFill>
                        <a:srgbClr val="D3D3D3"/>
                      </a:solidFill>
                      <a:ln w="1995" cap="flat">
                        <a:noFill/>
                        <a:prstDash val="solid"/>
                        <a:miter/>
                      </a:ln>
                    </p:spPr>
                    <p:txBody>
                      <a:bodyPr rtlCol="0" anchor="ctr"/>
                      <a:lstStyle/>
                      <a:p>
                        <a:endParaRPr lang="zh-CN" altLang="en-US"/>
                      </a:p>
                    </p:txBody>
                  </p:sp>
                  <p:sp>
                    <p:nvSpPr>
                      <p:cNvPr id="2072" name="任意多边形 399"/>
                      <p:cNvSpPr/>
                      <p:nvPr/>
                    </p:nvSpPr>
                    <p:spPr>
                      <a:xfrm>
                        <a:off x="9398321" y="4812501"/>
                        <a:ext cx="116177" cy="54039"/>
                      </a:xfrm>
                      <a:custGeom>
                        <a:avLst/>
                        <a:gdLst>
                          <a:gd name="connsiteX0" fmla="*/ 116160 w 116177"/>
                          <a:gd name="connsiteY0" fmla="*/ 23985 h 54039"/>
                          <a:gd name="connsiteX1" fmla="*/ 59516 w 116177"/>
                          <a:gd name="connsiteY1" fmla="*/ 53864 h 54039"/>
                          <a:gd name="connsiteX2" fmla="*/ 17 w 116177"/>
                          <a:gd name="connsiteY2" fmla="*/ 30232 h 54039"/>
                          <a:gd name="connsiteX3" fmla="*/ 56721 w 116177"/>
                          <a:gd name="connsiteY3" fmla="*/ 174 h 54039"/>
                          <a:gd name="connsiteX4" fmla="*/ 116160 w 116177"/>
                          <a:gd name="connsiteY4" fmla="*/ 23985 h 54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77" h="54039">
                            <a:moveTo>
                              <a:pt x="116160" y="23985"/>
                            </a:moveTo>
                            <a:cubicBezTo>
                              <a:pt x="116939" y="38815"/>
                              <a:pt x="91570" y="52188"/>
                              <a:pt x="59516" y="53864"/>
                            </a:cubicBezTo>
                            <a:cubicBezTo>
                              <a:pt x="27461" y="55541"/>
                              <a:pt x="776" y="45062"/>
                              <a:pt x="17" y="30232"/>
                            </a:cubicBezTo>
                            <a:cubicBezTo>
                              <a:pt x="-761" y="15402"/>
                              <a:pt x="24667" y="1850"/>
                              <a:pt x="56721" y="174"/>
                            </a:cubicBezTo>
                            <a:cubicBezTo>
                              <a:pt x="88776" y="-1503"/>
                              <a:pt x="115382" y="9155"/>
                              <a:pt x="116160" y="23985"/>
                            </a:cubicBezTo>
                            <a:close/>
                          </a:path>
                        </a:pathLst>
                      </a:custGeom>
                      <a:solidFill>
                        <a:srgbClr val="FFDE55"/>
                      </a:solidFill>
                      <a:ln w="1995" cap="flat">
                        <a:noFill/>
                        <a:prstDash val="solid"/>
                        <a:miter/>
                      </a:ln>
                    </p:spPr>
                    <p:txBody>
                      <a:bodyPr rtlCol="0" anchor="ctr"/>
                      <a:lstStyle/>
                      <a:p>
                        <a:endParaRPr lang="zh-CN" altLang="en-US"/>
                      </a:p>
                    </p:txBody>
                  </p:sp>
                </p:grpSp>
                <p:grpSp>
                  <p:nvGrpSpPr>
                    <p:cNvPr id="2060" name="组合 2059"/>
                    <p:cNvGrpSpPr/>
                    <p:nvPr/>
                  </p:nvGrpSpPr>
                  <p:grpSpPr>
                    <a:xfrm>
                      <a:off x="9504696" y="4760169"/>
                      <a:ext cx="135669" cy="209566"/>
                      <a:chOff x="9504696" y="4760169"/>
                      <a:chExt cx="135669" cy="209566"/>
                    </a:xfrm>
                    <a:solidFill>
                      <a:srgbClr val="FFC19F"/>
                    </a:solidFill>
                  </p:grpSpPr>
                  <p:sp>
                    <p:nvSpPr>
                      <p:cNvPr id="2062" name="任意多边形 401"/>
                      <p:cNvSpPr/>
                      <p:nvPr/>
                    </p:nvSpPr>
                    <p:spPr>
                      <a:xfrm>
                        <a:off x="9512264" y="4805860"/>
                        <a:ext cx="128101" cy="61632"/>
                      </a:xfrm>
                      <a:custGeom>
                        <a:avLst/>
                        <a:gdLst>
                          <a:gd name="connsiteX0" fmla="*/ 61776 w 128101"/>
                          <a:gd name="connsiteY0" fmla="*/ 109 h 61632"/>
                          <a:gd name="connsiteX1" fmla="*/ 41 w 128101"/>
                          <a:gd name="connsiteY1" fmla="*/ 33381 h 61632"/>
                          <a:gd name="connsiteX2" fmla="*/ 66326 w 128101"/>
                          <a:gd name="connsiteY2" fmla="*/ 61523 h 61632"/>
                          <a:gd name="connsiteX3" fmla="*/ 128060 w 128101"/>
                          <a:gd name="connsiteY3" fmla="*/ 28251 h 61632"/>
                          <a:gd name="connsiteX4" fmla="*/ 61776 w 128101"/>
                          <a:gd name="connsiteY4" fmla="*/ 109 h 6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01" h="61632">
                            <a:moveTo>
                              <a:pt x="61776" y="109"/>
                            </a:moveTo>
                            <a:cubicBezTo>
                              <a:pt x="26428" y="1526"/>
                              <a:pt x="-1216" y="16416"/>
                              <a:pt x="41" y="33381"/>
                            </a:cubicBezTo>
                            <a:cubicBezTo>
                              <a:pt x="1299" y="50346"/>
                              <a:pt x="30978" y="62941"/>
                              <a:pt x="66326" y="61523"/>
                            </a:cubicBezTo>
                            <a:cubicBezTo>
                              <a:pt x="101674" y="60106"/>
                              <a:pt x="129317" y="45217"/>
                              <a:pt x="128060" y="28251"/>
                            </a:cubicBezTo>
                            <a:cubicBezTo>
                              <a:pt x="126802" y="11306"/>
                              <a:pt x="97123" y="-1308"/>
                              <a:pt x="61776" y="109"/>
                            </a:cubicBezTo>
                            <a:close/>
                          </a:path>
                        </a:pathLst>
                      </a:custGeom>
                      <a:solidFill>
                        <a:srgbClr val="FFC19F"/>
                      </a:solidFill>
                      <a:ln w="1995" cap="flat">
                        <a:noFill/>
                        <a:prstDash val="solid"/>
                        <a:miter/>
                      </a:ln>
                    </p:spPr>
                    <p:txBody>
                      <a:bodyPr rtlCol="0" anchor="ctr"/>
                      <a:lstStyle/>
                      <a:p>
                        <a:endParaRPr lang="zh-CN" altLang="en-US"/>
                      </a:p>
                    </p:txBody>
                  </p:sp>
                  <p:sp>
                    <p:nvSpPr>
                      <p:cNvPr id="2063" name="任意多边形 402"/>
                      <p:cNvSpPr/>
                      <p:nvPr/>
                    </p:nvSpPr>
                    <p:spPr>
                      <a:xfrm>
                        <a:off x="9504771" y="4760169"/>
                        <a:ext cx="126322" cy="64775"/>
                      </a:xfrm>
                      <a:custGeom>
                        <a:avLst/>
                        <a:gdLst>
                          <a:gd name="connsiteX0" fmla="*/ 55856 w 126322"/>
                          <a:gd name="connsiteY0" fmla="*/ 1789 h 64775"/>
                          <a:gd name="connsiteX1" fmla="*/ 429 w 126322"/>
                          <a:gd name="connsiteY1" fmla="*/ 42985 h 64775"/>
                          <a:gd name="connsiteX2" fmla="*/ 70466 w 126322"/>
                          <a:gd name="connsiteY2" fmla="*/ 62984 h 64775"/>
                          <a:gd name="connsiteX3" fmla="*/ 125893 w 126322"/>
                          <a:gd name="connsiteY3" fmla="*/ 21788 h 64775"/>
                          <a:gd name="connsiteX4" fmla="*/ 55856 w 126322"/>
                          <a:gd name="connsiteY4" fmla="*/ 1789 h 6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22" h="64775">
                            <a:moveTo>
                              <a:pt x="55856" y="1789"/>
                            </a:moveTo>
                            <a:cubicBezTo>
                              <a:pt x="21207" y="7637"/>
                              <a:pt x="-3602" y="26099"/>
                              <a:pt x="429" y="42985"/>
                            </a:cubicBezTo>
                            <a:cubicBezTo>
                              <a:pt x="4461" y="59890"/>
                              <a:pt x="35837" y="68832"/>
                              <a:pt x="70466" y="62984"/>
                            </a:cubicBezTo>
                            <a:cubicBezTo>
                              <a:pt x="105116" y="57136"/>
                              <a:pt x="129925" y="38674"/>
                              <a:pt x="125893" y="21788"/>
                            </a:cubicBezTo>
                            <a:cubicBezTo>
                              <a:pt x="121861" y="4902"/>
                              <a:pt x="90505" y="-4059"/>
                              <a:pt x="55856" y="1789"/>
                            </a:cubicBezTo>
                            <a:close/>
                          </a:path>
                        </a:pathLst>
                      </a:custGeom>
                      <a:solidFill>
                        <a:srgbClr val="FFC19F"/>
                      </a:solidFill>
                      <a:ln w="1995" cap="flat">
                        <a:noFill/>
                        <a:prstDash val="solid"/>
                        <a:miter/>
                      </a:ln>
                    </p:spPr>
                    <p:txBody>
                      <a:bodyPr rtlCol="0" anchor="ctr"/>
                      <a:lstStyle/>
                      <a:p>
                        <a:endParaRPr lang="zh-CN" altLang="en-US"/>
                      </a:p>
                    </p:txBody>
                  </p:sp>
                  <p:sp>
                    <p:nvSpPr>
                      <p:cNvPr id="2064" name="任意多边形 403"/>
                      <p:cNvSpPr/>
                      <p:nvPr/>
                    </p:nvSpPr>
                    <p:spPr>
                      <a:xfrm>
                        <a:off x="9508015" y="4852511"/>
                        <a:ext cx="118299" cy="62177"/>
                      </a:xfrm>
                      <a:custGeom>
                        <a:avLst/>
                        <a:gdLst>
                          <a:gd name="connsiteX0" fmla="*/ 62891 w 118299"/>
                          <a:gd name="connsiteY0" fmla="*/ 940 h 62177"/>
                          <a:gd name="connsiteX1" fmla="*/ 119 w 118299"/>
                          <a:gd name="connsiteY1" fmla="*/ 23514 h 62177"/>
                          <a:gd name="connsiteX2" fmla="*/ 55406 w 118299"/>
                          <a:gd name="connsiteY2" fmla="*/ 61237 h 62177"/>
                          <a:gd name="connsiteX3" fmla="*/ 118178 w 118299"/>
                          <a:gd name="connsiteY3" fmla="*/ 38663 h 62177"/>
                          <a:gd name="connsiteX4" fmla="*/ 62891 w 118299"/>
                          <a:gd name="connsiteY4" fmla="*/ 940 h 6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9" h="62177">
                            <a:moveTo>
                              <a:pt x="62891" y="940"/>
                            </a:moveTo>
                            <a:cubicBezTo>
                              <a:pt x="30297" y="-3231"/>
                              <a:pt x="2195" y="6868"/>
                              <a:pt x="119" y="23514"/>
                            </a:cubicBezTo>
                            <a:cubicBezTo>
                              <a:pt x="-1937" y="40160"/>
                              <a:pt x="22813" y="57046"/>
                              <a:pt x="55406" y="61237"/>
                            </a:cubicBezTo>
                            <a:cubicBezTo>
                              <a:pt x="88000" y="65409"/>
                              <a:pt x="116102" y="55309"/>
                              <a:pt x="118178" y="38663"/>
                            </a:cubicBezTo>
                            <a:cubicBezTo>
                              <a:pt x="120254" y="22017"/>
                              <a:pt x="95505" y="5132"/>
                              <a:pt x="62891" y="940"/>
                            </a:cubicBezTo>
                            <a:close/>
                          </a:path>
                        </a:pathLst>
                      </a:custGeom>
                      <a:solidFill>
                        <a:srgbClr val="FFC19F"/>
                      </a:solidFill>
                      <a:ln w="1995" cap="flat">
                        <a:noFill/>
                        <a:prstDash val="solid"/>
                        <a:miter/>
                      </a:ln>
                    </p:spPr>
                    <p:txBody>
                      <a:bodyPr rtlCol="0" anchor="ctr"/>
                      <a:lstStyle/>
                      <a:p>
                        <a:endParaRPr lang="zh-CN" altLang="en-US"/>
                      </a:p>
                    </p:txBody>
                  </p:sp>
                  <p:sp>
                    <p:nvSpPr>
                      <p:cNvPr id="2065" name="任意多边形 404"/>
                      <p:cNvSpPr/>
                      <p:nvPr/>
                    </p:nvSpPr>
                    <p:spPr>
                      <a:xfrm rot="-4484030">
                        <a:off x="9534494" y="4880114"/>
                        <a:ext cx="52452" cy="101830"/>
                      </a:xfrm>
                      <a:custGeom>
                        <a:avLst/>
                        <a:gdLst>
                          <a:gd name="connsiteX0" fmla="*/ 52452 w 52452"/>
                          <a:gd name="connsiteY0" fmla="*/ 50915 h 101830"/>
                          <a:gd name="connsiteX1" fmla="*/ 26226 w 52452"/>
                          <a:gd name="connsiteY1" fmla="*/ 101830 h 101830"/>
                          <a:gd name="connsiteX2" fmla="*/ 0 w 52452"/>
                          <a:gd name="connsiteY2" fmla="*/ 50915 h 101830"/>
                          <a:gd name="connsiteX3" fmla="*/ 26226 w 52452"/>
                          <a:gd name="connsiteY3" fmla="*/ 0 h 101830"/>
                          <a:gd name="connsiteX4" fmla="*/ 52452 w 52452"/>
                          <a:gd name="connsiteY4" fmla="*/ 50915 h 10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2" h="101830">
                            <a:moveTo>
                              <a:pt x="52452" y="50915"/>
                            </a:moveTo>
                            <a:cubicBezTo>
                              <a:pt x="52452" y="79035"/>
                              <a:pt x="40710" y="101830"/>
                              <a:pt x="26226" y="101830"/>
                            </a:cubicBezTo>
                            <a:cubicBezTo>
                              <a:pt x="11742" y="101830"/>
                              <a:pt x="0" y="79035"/>
                              <a:pt x="0" y="50915"/>
                            </a:cubicBezTo>
                            <a:cubicBezTo>
                              <a:pt x="0" y="22795"/>
                              <a:pt x="11742" y="0"/>
                              <a:pt x="26226" y="0"/>
                            </a:cubicBezTo>
                            <a:cubicBezTo>
                              <a:pt x="40710" y="0"/>
                              <a:pt x="52452" y="22795"/>
                              <a:pt x="52452" y="50915"/>
                            </a:cubicBezTo>
                            <a:close/>
                          </a:path>
                        </a:pathLst>
                      </a:custGeom>
                      <a:solidFill>
                        <a:srgbClr val="FFC19F"/>
                      </a:solidFill>
                      <a:ln w="1995" cap="flat">
                        <a:noFill/>
                        <a:prstDash val="solid"/>
                        <a:miter/>
                      </a:ln>
                    </p:spPr>
                    <p:txBody>
                      <a:bodyPr rtlCol="0" anchor="ctr"/>
                      <a:lstStyle/>
                      <a:p>
                        <a:endParaRPr lang="zh-CN" altLang="en-US"/>
                      </a:p>
                    </p:txBody>
                  </p:sp>
                </p:grpSp>
                <p:sp>
                  <p:nvSpPr>
                    <p:cNvPr id="2061" name="任意多边形 405"/>
                    <p:cNvSpPr/>
                    <p:nvPr/>
                  </p:nvSpPr>
                  <p:spPr>
                    <a:xfrm>
                      <a:off x="9315839" y="4799261"/>
                      <a:ext cx="83612" cy="62802"/>
                    </a:xfrm>
                    <a:custGeom>
                      <a:avLst/>
                      <a:gdLst>
                        <a:gd name="connsiteX0" fmla="*/ 51263 w 83612"/>
                        <a:gd name="connsiteY0" fmla="*/ 2496 h 62802"/>
                        <a:gd name="connsiteX1" fmla="*/ 1105 w 83612"/>
                        <a:gd name="connsiteY1" fmla="*/ 19162 h 62802"/>
                        <a:gd name="connsiteX2" fmla="*/ 32281 w 83612"/>
                        <a:gd name="connsiteY2" fmla="*/ 60338 h 62802"/>
                        <a:gd name="connsiteX3" fmla="*/ 82519 w 83612"/>
                        <a:gd name="connsiteY3" fmla="*/ 43472 h 62802"/>
                        <a:gd name="connsiteX4" fmla="*/ 51263 w 83612"/>
                        <a:gd name="connsiteY4" fmla="*/ 2496 h 6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12" h="62802">
                          <a:moveTo>
                            <a:pt x="51263" y="2496"/>
                          </a:moveTo>
                          <a:cubicBezTo>
                            <a:pt x="28809" y="-4270"/>
                            <a:pt x="6334" y="3194"/>
                            <a:pt x="1105" y="19162"/>
                          </a:cubicBezTo>
                          <a:cubicBezTo>
                            <a:pt x="-4144" y="35129"/>
                            <a:pt x="9808" y="53572"/>
                            <a:pt x="32281" y="60338"/>
                          </a:cubicBezTo>
                          <a:cubicBezTo>
                            <a:pt x="54756" y="67104"/>
                            <a:pt x="77270" y="59440"/>
                            <a:pt x="82519" y="43472"/>
                          </a:cubicBezTo>
                          <a:cubicBezTo>
                            <a:pt x="87748" y="27505"/>
                            <a:pt x="73717" y="9262"/>
                            <a:pt x="51263" y="2496"/>
                          </a:cubicBezTo>
                          <a:close/>
                        </a:path>
                      </a:pathLst>
                    </a:custGeom>
                    <a:solidFill>
                      <a:srgbClr val="FFC19F"/>
                    </a:solidFill>
                    <a:ln w="1995" cap="flat">
                      <a:noFill/>
                      <a:prstDash val="solid"/>
                      <a:miter/>
                    </a:ln>
                  </p:spPr>
                  <p:txBody>
                    <a:bodyPr rtlCol="0" anchor="ctr"/>
                    <a:lstStyle/>
                    <a:p>
                      <a:endParaRPr lang="zh-CN" altLang="en-US"/>
                    </a:p>
                  </p:txBody>
                </p:sp>
              </p:grpSp>
            </p:grpSp>
          </p:grpSp>
        </p:grpSp>
        <p:grpSp>
          <p:nvGrpSpPr>
            <p:cNvPr id="2833" name="íśḷîḑê"/>
            <p:cNvGrpSpPr/>
            <p:nvPr/>
          </p:nvGrpSpPr>
          <p:grpSpPr>
            <a:xfrm>
              <a:off x="3520241" y="6056609"/>
              <a:ext cx="612662" cy="523960"/>
              <a:chOff x="6836930" y="2066321"/>
              <a:chExt cx="823667" cy="704415"/>
            </a:xfrm>
          </p:grpSpPr>
          <p:sp>
            <p:nvSpPr>
              <p:cNvPr id="2834" name="íṧḷîḍé"/>
              <p:cNvSpPr/>
              <p:nvPr/>
            </p:nvSpPr>
            <p:spPr bwMode="auto">
              <a:xfrm>
                <a:off x="7248302" y="2630223"/>
                <a:ext cx="94292" cy="94292"/>
              </a:xfrm>
              <a:custGeom>
                <a:avLst/>
                <a:gdLst>
                  <a:gd name="T0" fmla="*/ 66 w 66"/>
                  <a:gd name="T1" fmla="*/ 51 h 66"/>
                  <a:gd name="T2" fmla="*/ 49 w 66"/>
                  <a:gd name="T3" fmla="*/ 66 h 66"/>
                  <a:gd name="T4" fmla="*/ 17 w 66"/>
                  <a:gd name="T5" fmla="*/ 46 h 66"/>
                  <a:gd name="T6" fmla="*/ 2 w 66"/>
                  <a:gd name="T7" fmla="*/ 14 h 66"/>
                  <a:gd name="T8" fmla="*/ 15 w 66"/>
                  <a:gd name="T9" fmla="*/ 0 h 66"/>
                  <a:gd name="T10" fmla="*/ 66 w 66"/>
                  <a:gd name="T11" fmla="*/ 51 h 66"/>
                </a:gdLst>
                <a:ahLst/>
                <a:cxnLst>
                  <a:cxn ang="0">
                    <a:pos x="T0" y="T1"/>
                  </a:cxn>
                  <a:cxn ang="0">
                    <a:pos x="T2" y="T3"/>
                  </a:cxn>
                  <a:cxn ang="0">
                    <a:pos x="T4" y="T5"/>
                  </a:cxn>
                  <a:cxn ang="0">
                    <a:pos x="T6" y="T7"/>
                  </a:cxn>
                  <a:cxn ang="0">
                    <a:pos x="T8" y="T9"/>
                  </a:cxn>
                  <a:cxn ang="0">
                    <a:pos x="T10" y="T11"/>
                  </a:cxn>
                </a:cxnLst>
                <a:rect l="0" t="0" r="r" b="b"/>
                <a:pathLst>
                  <a:path w="66" h="66">
                    <a:moveTo>
                      <a:pt x="66" y="51"/>
                    </a:moveTo>
                    <a:cubicBezTo>
                      <a:pt x="60" y="56"/>
                      <a:pt x="54" y="61"/>
                      <a:pt x="49" y="66"/>
                    </a:cubicBezTo>
                    <a:cubicBezTo>
                      <a:pt x="49" y="66"/>
                      <a:pt x="34" y="65"/>
                      <a:pt x="17" y="46"/>
                    </a:cubicBezTo>
                    <a:cubicBezTo>
                      <a:pt x="0" y="28"/>
                      <a:pt x="2" y="14"/>
                      <a:pt x="2" y="14"/>
                    </a:cubicBezTo>
                    <a:cubicBezTo>
                      <a:pt x="6" y="9"/>
                      <a:pt x="10" y="5"/>
                      <a:pt x="15" y="0"/>
                    </a:cubicBezTo>
                    <a:cubicBezTo>
                      <a:pt x="15" y="0"/>
                      <a:pt x="30" y="48"/>
                      <a:pt x="66" y="5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5" name="ïṧḻïḑê"/>
              <p:cNvSpPr/>
              <p:nvPr/>
            </p:nvSpPr>
            <p:spPr bwMode="auto">
              <a:xfrm>
                <a:off x="7509915" y="2394493"/>
                <a:ext cx="93367" cy="93367"/>
              </a:xfrm>
              <a:custGeom>
                <a:avLst/>
                <a:gdLst>
                  <a:gd name="T0" fmla="*/ 65 w 65"/>
                  <a:gd name="T1" fmla="*/ 49 h 65"/>
                  <a:gd name="T2" fmla="*/ 50 w 65"/>
                  <a:gd name="T3" fmla="*/ 65 h 65"/>
                  <a:gd name="T4" fmla="*/ 19 w 65"/>
                  <a:gd name="T5" fmla="*/ 44 h 65"/>
                  <a:gd name="T6" fmla="*/ 0 w 65"/>
                  <a:gd name="T7" fmla="*/ 13 h 65"/>
                  <a:gd name="T8" fmla="*/ 15 w 65"/>
                  <a:gd name="T9" fmla="*/ 0 h 65"/>
                  <a:gd name="T10" fmla="*/ 65 w 65"/>
                  <a:gd name="T11" fmla="*/ 49 h 65"/>
                </a:gdLst>
                <a:ahLst/>
                <a:cxnLst>
                  <a:cxn ang="0">
                    <a:pos x="T0" y="T1"/>
                  </a:cxn>
                  <a:cxn ang="0">
                    <a:pos x="T2" y="T3"/>
                  </a:cxn>
                  <a:cxn ang="0">
                    <a:pos x="T4" y="T5"/>
                  </a:cxn>
                  <a:cxn ang="0">
                    <a:pos x="T6" y="T7"/>
                  </a:cxn>
                  <a:cxn ang="0">
                    <a:pos x="T8" y="T9"/>
                  </a:cxn>
                  <a:cxn ang="0">
                    <a:pos x="T10" y="T11"/>
                  </a:cxn>
                </a:cxnLst>
                <a:rect l="0" t="0" r="r" b="b"/>
                <a:pathLst>
                  <a:path w="65" h="65">
                    <a:moveTo>
                      <a:pt x="65" y="49"/>
                    </a:moveTo>
                    <a:cubicBezTo>
                      <a:pt x="64" y="51"/>
                      <a:pt x="59" y="57"/>
                      <a:pt x="50" y="65"/>
                    </a:cubicBezTo>
                    <a:cubicBezTo>
                      <a:pt x="50" y="65"/>
                      <a:pt x="32" y="58"/>
                      <a:pt x="19" y="44"/>
                    </a:cubicBezTo>
                    <a:cubicBezTo>
                      <a:pt x="6" y="31"/>
                      <a:pt x="0" y="13"/>
                      <a:pt x="0" y="13"/>
                    </a:cubicBezTo>
                    <a:cubicBezTo>
                      <a:pt x="7" y="7"/>
                      <a:pt x="12" y="3"/>
                      <a:pt x="15" y="0"/>
                    </a:cubicBezTo>
                    <a:cubicBezTo>
                      <a:pt x="15" y="0"/>
                      <a:pt x="25" y="43"/>
                      <a:pt x="65" y="4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6" name="íŝļiḑe"/>
              <p:cNvSpPr/>
              <p:nvPr/>
            </p:nvSpPr>
            <p:spPr bwMode="auto">
              <a:xfrm>
                <a:off x="7351838" y="2508198"/>
                <a:ext cx="122949" cy="117403"/>
              </a:xfrm>
              <a:custGeom>
                <a:avLst/>
                <a:gdLst>
                  <a:gd name="T0" fmla="*/ 79 w 86"/>
                  <a:gd name="T1" fmla="*/ 8 h 82"/>
                  <a:gd name="T2" fmla="*/ 56 w 86"/>
                  <a:gd name="T3" fmla="*/ 55 h 82"/>
                  <a:gd name="T4" fmla="*/ 7 w 86"/>
                  <a:gd name="T5" fmla="*/ 74 h 82"/>
                  <a:gd name="T6" fmla="*/ 30 w 86"/>
                  <a:gd name="T7" fmla="*/ 27 h 82"/>
                  <a:gd name="T8" fmla="*/ 79 w 86"/>
                  <a:gd name="T9" fmla="*/ 8 h 82"/>
                </a:gdLst>
                <a:ahLst/>
                <a:cxnLst>
                  <a:cxn ang="0">
                    <a:pos x="T0" y="T1"/>
                  </a:cxn>
                  <a:cxn ang="0">
                    <a:pos x="T2" y="T3"/>
                  </a:cxn>
                  <a:cxn ang="0">
                    <a:pos x="T4" y="T5"/>
                  </a:cxn>
                  <a:cxn ang="0">
                    <a:pos x="T6" y="T7"/>
                  </a:cxn>
                  <a:cxn ang="0">
                    <a:pos x="T8" y="T9"/>
                  </a:cxn>
                </a:cxnLst>
                <a:rect l="0" t="0" r="r" b="b"/>
                <a:pathLst>
                  <a:path w="86" h="82">
                    <a:moveTo>
                      <a:pt x="79" y="8"/>
                    </a:moveTo>
                    <a:cubicBezTo>
                      <a:pt x="86" y="15"/>
                      <a:pt x="75" y="36"/>
                      <a:pt x="56" y="55"/>
                    </a:cubicBezTo>
                    <a:cubicBezTo>
                      <a:pt x="36" y="73"/>
                      <a:pt x="14" y="82"/>
                      <a:pt x="7" y="74"/>
                    </a:cubicBezTo>
                    <a:cubicBezTo>
                      <a:pt x="0" y="67"/>
                      <a:pt x="11" y="46"/>
                      <a:pt x="30" y="27"/>
                    </a:cubicBezTo>
                    <a:cubicBezTo>
                      <a:pt x="50" y="9"/>
                      <a:pt x="72" y="0"/>
                      <a:pt x="79"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7" name="is1îďè"/>
              <p:cNvSpPr/>
              <p:nvPr/>
            </p:nvSpPr>
            <p:spPr bwMode="auto">
              <a:xfrm>
                <a:off x="7105940" y="2506349"/>
                <a:ext cx="105385" cy="82274"/>
              </a:xfrm>
              <a:custGeom>
                <a:avLst/>
                <a:gdLst>
                  <a:gd name="T0" fmla="*/ 9 w 73"/>
                  <a:gd name="T1" fmla="*/ 0 h 57"/>
                  <a:gd name="T2" fmla="*/ 73 w 73"/>
                  <a:gd name="T3" fmla="*/ 33 h 57"/>
                  <a:gd name="T4" fmla="*/ 61 w 73"/>
                  <a:gd name="T5" fmla="*/ 52 h 57"/>
                  <a:gd name="T6" fmla="*/ 24 w 73"/>
                  <a:gd name="T7" fmla="*/ 43 h 57"/>
                  <a:gd name="T8" fmla="*/ 0 w 73"/>
                  <a:gd name="T9" fmla="*/ 17 h 57"/>
                  <a:gd name="T10" fmla="*/ 9 w 73"/>
                  <a:gd name="T11" fmla="*/ 0 h 57"/>
                </a:gdLst>
                <a:ahLst/>
                <a:cxnLst>
                  <a:cxn ang="0">
                    <a:pos x="T0" y="T1"/>
                  </a:cxn>
                  <a:cxn ang="0">
                    <a:pos x="T2" y="T3"/>
                  </a:cxn>
                  <a:cxn ang="0">
                    <a:pos x="T4" y="T5"/>
                  </a:cxn>
                  <a:cxn ang="0">
                    <a:pos x="T6" y="T7"/>
                  </a:cxn>
                  <a:cxn ang="0">
                    <a:pos x="T8" y="T9"/>
                  </a:cxn>
                  <a:cxn ang="0">
                    <a:pos x="T10" y="T11"/>
                  </a:cxn>
                </a:cxnLst>
                <a:rect l="0" t="0" r="r" b="b"/>
                <a:pathLst>
                  <a:path w="73" h="57">
                    <a:moveTo>
                      <a:pt x="9" y="0"/>
                    </a:moveTo>
                    <a:cubicBezTo>
                      <a:pt x="9" y="0"/>
                      <a:pt x="37" y="42"/>
                      <a:pt x="73" y="33"/>
                    </a:cubicBezTo>
                    <a:cubicBezTo>
                      <a:pt x="69" y="40"/>
                      <a:pt x="65" y="46"/>
                      <a:pt x="61" y="52"/>
                    </a:cubicBezTo>
                    <a:cubicBezTo>
                      <a:pt x="61" y="52"/>
                      <a:pt x="46" y="57"/>
                      <a:pt x="24" y="43"/>
                    </a:cubicBezTo>
                    <a:cubicBezTo>
                      <a:pt x="3" y="31"/>
                      <a:pt x="0" y="17"/>
                      <a:pt x="0" y="17"/>
                    </a:cubicBezTo>
                    <a:cubicBezTo>
                      <a:pt x="3" y="12"/>
                      <a:pt x="6" y="6"/>
                      <a:pt x="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8" name="íṡḷïḑé"/>
              <p:cNvSpPr/>
              <p:nvPr/>
            </p:nvSpPr>
            <p:spPr bwMode="auto">
              <a:xfrm>
                <a:off x="7281581" y="2204061"/>
                <a:ext cx="104461" cy="73030"/>
              </a:xfrm>
              <a:custGeom>
                <a:avLst/>
                <a:gdLst>
                  <a:gd name="T0" fmla="*/ 11 w 73"/>
                  <a:gd name="T1" fmla="*/ 0 h 51"/>
                  <a:gd name="T2" fmla="*/ 73 w 73"/>
                  <a:gd name="T3" fmla="*/ 31 h 51"/>
                  <a:gd name="T4" fmla="*/ 63 w 73"/>
                  <a:gd name="T5" fmla="*/ 51 h 51"/>
                  <a:gd name="T6" fmla="*/ 27 w 73"/>
                  <a:gd name="T7" fmla="*/ 40 h 51"/>
                  <a:gd name="T8" fmla="*/ 0 w 73"/>
                  <a:gd name="T9" fmla="*/ 17 h 51"/>
                  <a:gd name="T10" fmla="*/ 11 w 73"/>
                  <a:gd name="T11" fmla="*/ 0 h 51"/>
                </a:gdLst>
                <a:ahLst/>
                <a:cxnLst>
                  <a:cxn ang="0">
                    <a:pos x="T0" y="T1"/>
                  </a:cxn>
                  <a:cxn ang="0">
                    <a:pos x="T2" y="T3"/>
                  </a:cxn>
                  <a:cxn ang="0">
                    <a:pos x="T4" y="T5"/>
                  </a:cxn>
                  <a:cxn ang="0">
                    <a:pos x="T6" y="T7"/>
                  </a:cxn>
                  <a:cxn ang="0">
                    <a:pos x="T8" y="T9"/>
                  </a:cxn>
                  <a:cxn ang="0">
                    <a:pos x="T10" y="T11"/>
                  </a:cxn>
                </a:cxnLst>
                <a:rect l="0" t="0" r="r" b="b"/>
                <a:pathLst>
                  <a:path w="73" h="51">
                    <a:moveTo>
                      <a:pt x="11" y="0"/>
                    </a:moveTo>
                    <a:cubicBezTo>
                      <a:pt x="11" y="0"/>
                      <a:pt x="32" y="37"/>
                      <a:pt x="73" y="31"/>
                    </a:cubicBezTo>
                    <a:cubicBezTo>
                      <a:pt x="73" y="33"/>
                      <a:pt x="69" y="40"/>
                      <a:pt x="63" y="51"/>
                    </a:cubicBezTo>
                    <a:cubicBezTo>
                      <a:pt x="63" y="51"/>
                      <a:pt x="44" y="49"/>
                      <a:pt x="27" y="40"/>
                    </a:cubicBezTo>
                    <a:cubicBezTo>
                      <a:pt x="11" y="32"/>
                      <a:pt x="1" y="18"/>
                      <a:pt x="0" y="17"/>
                    </a:cubicBezTo>
                    <a:cubicBezTo>
                      <a:pt x="5" y="9"/>
                      <a:pt x="8" y="3"/>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9" name="ïṥḷiḍe"/>
              <p:cNvSpPr/>
              <p:nvPr/>
            </p:nvSpPr>
            <p:spPr bwMode="auto">
              <a:xfrm>
                <a:off x="7188214" y="2334405"/>
                <a:ext cx="94292" cy="136816"/>
              </a:xfrm>
              <a:custGeom>
                <a:avLst/>
                <a:gdLst>
                  <a:gd name="T0" fmla="*/ 58 w 66"/>
                  <a:gd name="T1" fmla="*/ 5 h 95"/>
                  <a:gd name="T2" fmla="*/ 50 w 66"/>
                  <a:gd name="T3" fmla="*/ 57 h 95"/>
                  <a:gd name="T4" fmla="*/ 9 w 66"/>
                  <a:gd name="T5" fmla="*/ 90 h 95"/>
                  <a:gd name="T6" fmla="*/ 17 w 66"/>
                  <a:gd name="T7" fmla="*/ 39 h 95"/>
                  <a:gd name="T8" fmla="*/ 58 w 66"/>
                  <a:gd name="T9" fmla="*/ 5 h 95"/>
                </a:gdLst>
                <a:ahLst/>
                <a:cxnLst>
                  <a:cxn ang="0">
                    <a:pos x="T0" y="T1"/>
                  </a:cxn>
                  <a:cxn ang="0">
                    <a:pos x="T2" y="T3"/>
                  </a:cxn>
                  <a:cxn ang="0">
                    <a:pos x="T4" y="T5"/>
                  </a:cxn>
                  <a:cxn ang="0">
                    <a:pos x="T6" y="T7"/>
                  </a:cxn>
                  <a:cxn ang="0">
                    <a:pos x="T8" y="T9"/>
                  </a:cxn>
                </a:cxnLst>
                <a:rect l="0" t="0" r="r" b="b"/>
                <a:pathLst>
                  <a:path w="66" h="95">
                    <a:moveTo>
                      <a:pt x="58" y="5"/>
                    </a:moveTo>
                    <a:cubicBezTo>
                      <a:pt x="66" y="10"/>
                      <a:pt x="63" y="33"/>
                      <a:pt x="50" y="57"/>
                    </a:cubicBezTo>
                    <a:cubicBezTo>
                      <a:pt x="36" y="80"/>
                      <a:pt x="18" y="95"/>
                      <a:pt x="9" y="90"/>
                    </a:cubicBezTo>
                    <a:cubicBezTo>
                      <a:pt x="0" y="85"/>
                      <a:pt x="4" y="62"/>
                      <a:pt x="17" y="39"/>
                    </a:cubicBezTo>
                    <a:cubicBezTo>
                      <a:pt x="31" y="15"/>
                      <a:pt x="49" y="0"/>
                      <a:pt x="58"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0" name="ïṩ1ïḓé"/>
              <p:cNvSpPr/>
              <p:nvPr/>
            </p:nvSpPr>
            <p:spPr bwMode="auto">
              <a:xfrm>
                <a:off x="7080055" y="2531309"/>
                <a:ext cx="113705" cy="116478"/>
              </a:xfrm>
              <a:custGeom>
                <a:avLst/>
                <a:gdLst>
                  <a:gd name="T0" fmla="*/ 79 w 79"/>
                  <a:gd name="T1" fmla="*/ 35 h 81"/>
                  <a:gd name="T2" fmla="*/ 53 w 79"/>
                  <a:gd name="T3" fmla="*/ 73 h 81"/>
                  <a:gd name="T4" fmla="*/ 2 w 79"/>
                  <a:gd name="T5" fmla="*/ 43 h 81"/>
                  <a:gd name="T6" fmla="*/ 18 w 79"/>
                  <a:gd name="T7" fmla="*/ 0 h 81"/>
                  <a:gd name="T8" fmla="*/ 42 w 79"/>
                  <a:gd name="T9" fmla="*/ 26 h 81"/>
                  <a:gd name="T10" fmla="*/ 79 w 79"/>
                  <a:gd name="T11" fmla="*/ 35 h 81"/>
                </a:gdLst>
                <a:ahLst/>
                <a:cxnLst>
                  <a:cxn ang="0">
                    <a:pos x="T0" y="T1"/>
                  </a:cxn>
                  <a:cxn ang="0">
                    <a:pos x="T2" y="T3"/>
                  </a:cxn>
                  <a:cxn ang="0">
                    <a:pos x="T4" y="T5"/>
                  </a:cxn>
                  <a:cxn ang="0">
                    <a:pos x="T6" y="T7"/>
                  </a:cxn>
                  <a:cxn ang="0">
                    <a:pos x="T8" y="T9"/>
                  </a:cxn>
                  <a:cxn ang="0">
                    <a:pos x="T10" y="T11"/>
                  </a:cxn>
                </a:cxnLst>
                <a:rect l="0" t="0" r="r" b="b"/>
                <a:pathLst>
                  <a:path w="79" h="81">
                    <a:moveTo>
                      <a:pt x="79" y="35"/>
                    </a:moveTo>
                    <a:cubicBezTo>
                      <a:pt x="65" y="57"/>
                      <a:pt x="56" y="71"/>
                      <a:pt x="53" y="73"/>
                    </a:cubicBezTo>
                    <a:cubicBezTo>
                      <a:pt x="40" y="81"/>
                      <a:pt x="9" y="62"/>
                      <a:pt x="2" y="43"/>
                    </a:cubicBezTo>
                    <a:cubicBezTo>
                      <a:pt x="0" y="39"/>
                      <a:pt x="7" y="23"/>
                      <a:pt x="18" y="0"/>
                    </a:cubicBezTo>
                    <a:cubicBezTo>
                      <a:pt x="18" y="0"/>
                      <a:pt x="21" y="14"/>
                      <a:pt x="42" y="26"/>
                    </a:cubicBezTo>
                    <a:cubicBezTo>
                      <a:pt x="64" y="40"/>
                      <a:pt x="79" y="35"/>
                      <a:pt x="79" y="35"/>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1" name="î$lîḓê"/>
              <p:cNvSpPr/>
              <p:nvPr/>
            </p:nvSpPr>
            <p:spPr bwMode="auto">
              <a:xfrm>
                <a:off x="7118882" y="2228096"/>
                <a:ext cx="253294" cy="339266"/>
              </a:xfrm>
              <a:custGeom>
                <a:avLst/>
                <a:gdLst>
                  <a:gd name="T0" fmla="*/ 140 w 176"/>
                  <a:gd name="T1" fmla="*/ 23 h 236"/>
                  <a:gd name="T2" fmla="*/ 176 w 176"/>
                  <a:gd name="T3" fmla="*/ 34 h 236"/>
                  <a:gd name="T4" fmla="*/ 64 w 176"/>
                  <a:gd name="T5" fmla="*/ 227 h 236"/>
                  <a:gd name="T6" fmla="*/ 0 w 176"/>
                  <a:gd name="T7" fmla="*/ 194 h 236"/>
                  <a:gd name="T8" fmla="*/ 113 w 176"/>
                  <a:gd name="T9" fmla="*/ 0 h 236"/>
                  <a:gd name="T10" fmla="*/ 140 w 176"/>
                  <a:gd name="T11" fmla="*/ 23 h 236"/>
                  <a:gd name="T12" fmla="*/ 98 w 176"/>
                  <a:gd name="T13" fmla="*/ 131 h 236"/>
                  <a:gd name="T14" fmla="*/ 106 w 176"/>
                  <a:gd name="T15" fmla="*/ 79 h 236"/>
                  <a:gd name="T16" fmla="*/ 65 w 176"/>
                  <a:gd name="T17" fmla="*/ 113 h 236"/>
                  <a:gd name="T18" fmla="*/ 57 w 176"/>
                  <a:gd name="T19" fmla="*/ 164 h 236"/>
                  <a:gd name="T20" fmla="*/ 98 w 176"/>
                  <a:gd name="T21" fmla="*/ 1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 h="236">
                    <a:moveTo>
                      <a:pt x="140" y="23"/>
                    </a:moveTo>
                    <a:cubicBezTo>
                      <a:pt x="157" y="32"/>
                      <a:pt x="176" y="34"/>
                      <a:pt x="176" y="34"/>
                    </a:cubicBezTo>
                    <a:cubicBezTo>
                      <a:pt x="155" y="74"/>
                      <a:pt x="101" y="167"/>
                      <a:pt x="64" y="227"/>
                    </a:cubicBezTo>
                    <a:cubicBezTo>
                      <a:pt x="28" y="236"/>
                      <a:pt x="0" y="194"/>
                      <a:pt x="0" y="194"/>
                    </a:cubicBezTo>
                    <a:cubicBezTo>
                      <a:pt x="33" y="132"/>
                      <a:pt x="88" y="41"/>
                      <a:pt x="113" y="0"/>
                    </a:cubicBezTo>
                    <a:cubicBezTo>
                      <a:pt x="114" y="1"/>
                      <a:pt x="124" y="15"/>
                      <a:pt x="140" y="23"/>
                    </a:cubicBezTo>
                    <a:close/>
                    <a:moveTo>
                      <a:pt x="98" y="131"/>
                    </a:moveTo>
                    <a:cubicBezTo>
                      <a:pt x="111" y="107"/>
                      <a:pt x="114" y="84"/>
                      <a:pt x="106" y="79"/>
                    </a:cubicBezTo>
                    <a:cubicBezTo>
                      <a:pt x="97" y="74"/>
                      <a:pt x="79" y="89"/>
                      <a:pt x="65" y="113"/>
                    </a:cubicBezTo>
                    <a:cubicBezTo>
                      <a:pt x="52" y="136"/>
                      <a:pt x="48" y="159"/>
                      <a:pt x="57" y="164"/>
                    </a:cubicBezTo>
                    <a:cubicBezTo>
                      <a:pt x="66" y="169"/>
                      <a:pt x="84" y="154"/>
                      <a:pt x="98" y="131"/>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2" name="íşļíḍê"/>
              <p:cNvSpPr/>
              <p:nvPr/>
            </p:nvSpPr>
            <p:spPr bwMode="auto">
              <a:xfrm>
                <a:off x="7297296" y="2131955"/>
                <a:ext cx="116478" cy="124798"/>
              </a:xfrm>
              <a:custGeom>
                <a:avLst/>
                <a:gdLst>
                  <a:gd name="T0" fmla="*/ 72 w 81"/>
                  <a:gd name="T1" fmla="*/ 5 h 87"/>
                  <a:gd name="T2" fmla="*/ 62 w 81"/>
                  <a:gd name="T3" fmla="*/ 81 h 87"/>
                  <a:gd name="T4" fmla="*/ 0 w 81"/>
                  <a:gd name="T5" fmla="*/ 50 h 87"/>
                  <a:gd name="T6" fmla="*/ 2 w 81"/>
                  <a:gd name="T7" fmla="*/ 46 h 87"/>
                  <a:gd name="T8" fmla="*/ 72 w 81"/>
                  <a:gd name="T9" fmla="*/ 5 h 87"/>
                </a:gdLst>
                <a:ahLst/>
                <a:cxnLst>
                  <a:cxn ang="0">
                    <a:pos x="T0" y="T1"/>
                  </a:cxn>
                  <a:cxn ang="0">
                    <a:pos x="T2" y="T3"/>
                  </a:cxn>
                  <a:cxn ang="0">
                    <a:pos x="T4" y="T5"/>
                  </a:cxn>
                  <a:cxn ang="0">
                    <a:pos x="T6" y="T7"/>
                  </a:cxn>
                  <a:cxn ang="0">
                    <a:pos x="T8" y="T9"/>
                  </a:cxn>
                </a:cxnLst>
                <a:rect l="0" t="0" r="r" b="b"/>
                <a:pathLst>
                  <a:path w="81" h="87">
                    <a:moveTo>
                      <a:pt x="72" y="5"/>
                    </a:moveTo>
                    <a:cubicBezTo>
                      <a:pt x="81" y="10"/>
                      <a:pt x="65" y="69"/>
                      <a:pt x="62" y="81"/>
                    </a:cubicBezTo>
                    <a:cubicBezTo>
                      <a:pt x="21" y="87"/>
                      <a:pt x="0" y="50"/>
                      <a:pt x="0" y="50"/>
                    </a:cubicBezTo>
                    <a:cubicBezTo>
                      <a:pt x="1" y="47"/>
                      <a:pt x="2" y="46"/>
                      <a:pt x="2" y="46"/>
                    </a:cubicBezTo>
                    <a:cubicBezTo>
                      <a:pt x="2" y="46"/>
                      <a:pt x="62" y="0"/>
                      <a:pt x="72" y="5"/>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3" name="iṥḻíḋe"/>
              <p:cNvSpPr/>
              <p:nvPr/>
            </p:nvSpPr>
            <p:spPr bwMode="auto">
              <a:xfrm>
                <a:off x="7209476" y="2650560"/>
                <a:ext cx="109083" cy="120176"/>
              </a:xfrm>
              <a:custGeom>
                <a:avLst/>
                <a:gdLst>
                  <a:gd name="T0" fmla="*/ 44 w 76"/>
                  <a:gd name="T1" fmla="*/ 32 h 84"/>
                  <a:gd name="T2" fmla="*/ 76 w 76"/>
                  <a:gd name="T3" fmla="*/ 52 h 84"/>
                  <a:gd name="T4" fmla="*/ 39 w 76"/>
                  <a:gd name="T5" fmla="*/ 80 h 84"/>
                  <a:gd name="T6" fmla="*/ 0 w 76"/>
                  <a:gd name="T7" fmla="*/ 35 h 84"/>
                  <a:gd name="T8" fmla="*/ 29 w 76"/>
                  <a:gd name="T9" fmla="*/ 0 h 84"/>
                  <a:gd name="T10" fmla="*/ 44 w 76"/>
                  <a:gd name="T11" fmla="*/ 32 h 84"/>
                </a:gdLst>
                <a:ahLst/>
                <a:cxnLst>
                  <a:cxn ang="0">
                    <a:pos x="T0" y="T1"/>
                  </a:cxn>
                  <a:cxn ang="0">
                    <a:pos x="T2" y="T3"/>
                  </a:cxn>
                  <a:cxn ang="0">
                    <a:pos x="T4" y="T5"/>
                  </a:cxn>
                  <a:cxn ang="0">
                    <a:pos x="T6" y="T7"/>
                  </a:cxn>
                  <a:cxn ang="0">
                    <a:pos x="T8" y="T9"/>
                  </a:cxn>
                  <a:cxn ang="0">
                    <a:pos x="T10" y="T11"/>
                  </a:cxn>
                </a:cxnLst>
                <a:rect l="0" t="0" r="r" b="b"/>
                <a:pathLst>
                  <a:path w="76" h="84">
                    <a:moveTo>
                      <a:pt x="44" y="32"/>
                    </a:moveTo>
                    <a:cubicBezTo>
                      <a:pt x="61" y="51"/>
                      <a:pt x="76" y="52"/>
                      <a:pt x="76" y="52"/>
                    </a:cubicBezTo>
                    <a:cubicBezTo>
                      <a:pt x="57" y="68"/>
                      <a:pt x="43" y="79"/>
                      <a:pt x="39" y="80"/>
                    </a:cubicBezTo>
                    <a:cubicBezTo>
                      <a:pt x="25" y="84"/>
                      <a:pt x="2" y="56"/>
                      <a:pt x="0" y="35"/>
                    </a:cubicBezTo>
                    <a:cubicBezTo>
                      <a:pt x="0" y="31"/>
                      <a:pt x="11" y="18"/>
                      <a:pt x="29" y="0"/>
                    </a:cubicBezTo>
                    <a:cubicBezTo>
                      <a:pt x="29" y="0"/>
                      <a:pt x="27" y="14"/>
                      <a:pt x="44" y="32"/>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4" name="ïş1iďe"/>
              <p:cNvSpPr/>
              <p:nvPr/>
            </p:nvSpPr>
            <p:spPr bwMode="auto">
              <a:xfrm>
                <a:off x="7269564" y="2413906"/>
                <a:ext cx="311533" cy="289347"/>
              </a:xfrm>
              <a:custGeom>
                <a:avLst/>
                <a:gdLst>
                  <a:gd name="T0" fmla="*/ 186 w 217"/>
                  <a:gd name="T1" fmla="*/ 31 h 202"/>
                  <a:gd name="T2" fmla="*/ 217 w 217"/>
                  <a:gd name="T3" fmla="*/ 52 h 202"/>
                  <a:gd name="T4" fmla="*/ 51 w 217"/>
                  <a:gd name="T5" fmla="*/ 202 h 202"/>
                  <a:gd name="T6" fmla="*/ 0 w 217"/>
                  <a:gd name="T7" fmla="*/ 151 h 202"/>
                  <a:gd name="T8" fmla="*/ 167 w 217"/>
                  <a:gd name="T9" fmla="*/ 0 h 202"/>
                  <a:gd name="T10" fmla="*/ 186 w 217"/>
                  <a:gd name="T11" fmla="*/ 31 h 202"/>
                  <a:gd name="T12" fmla="*/ 113 w 217"/>
                  <a:gd name="T13" fmla="*/ 121 h 202"/>
                  <a:gd name="T14" fmla="*/ 136 w 217"/>
                  <a:gd name="T15" fmla="*/ 74 h 202"/>
                  <a:gd name="T16" fmla="*/ 87 w 217"/>
                  <a:gd name="T17" fmla="*/ 93 h 202"/>
                  <a:gd name="T18" fmla="*/ 64 w 217"/>
                  <a:gd name="T19" fmla="*/ 140 h 202"/>
                  <a:gd name="T20" fmla="*/ 113 w 217"/>
                  <a:gd name="T21" fmla="*/ 1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02">
                    <a:moveTo>
                      <a:pt x="186" y="31"/>
                    </a:moveTo>
                    <a:cubicBezTo>
                      <a:pt x="199" y="45"/>
                      <a:pt x="217" y="52"/>
                      <a:pt x="217" y="52"/>
                    </a:cubicBezTo>
                    <a:cubicBezTo>
                      <a:pt x="184" y="84"/>
                      <a:pt x="105" y="156"/>
                      <a:pt x="51" y="202"/>
                    </a:cubicBezTo>
                    <a:cubicBezTo>
                      <a:pt x="15" y="199"/>
                      <a:pt x="0" y="151"/>
                      <a:pt x="0" y="151"/>
                    </a:cubicBezTo>
                    <a:cubicBezTo>
                      <a:pt x="50" y="102"/>
                      <a:pt x="131" y="32"/>
                      <a:pt x="167" y="0"/>
                    </a:cubicBezTo>
                    <a:cubicBezTo>
                      <a:pt x="167" y="0"/>
                      <a:pt x="173" y="18"/>
                      <a:pt x="186" y="31"/>
                    </a:cubicBezTo>
                    <a:close/>
                    <a:moveTo>
                      <a:pt x="113" y="121"/>
                    </a:moveTo>
                    <a:cubicBezTo>
                      <a:pt x="132" y="102"/>
                      <a:pt x="143" y="81"/>
                      <a:pt x="136" y="74"/>
                    </a:cubicBezTo>
                    <a:cubicBezTo>
                      <a:pt x="129" y="66"/>
                      <a:pt x="107" y="75"/>
                      <a:pt x="87" y="93"/>
                    </a:cubicBezTo>
                    <a:cubicBezTo>
                      <a:pt x="68" y="112"/>
                      <a:pt x="57" y="133"/>
                      <a:pt x="64" y="140"/>
                    </a:cubicBezTo>
                    <a:cubicBezTo>
                      <a:pt x="71" y="148"/>
                      <a:pt x="93" y="139"/>
                      <a:pt x="113" y="121"/>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5" name="í$líḋe"/>
              <p:cNvSpPr/>
              <p:nvPr/>
            </p:nvSpPr>
            <p:spPr bwMode="auto">
              <a:xfrm>
                <a:off x="7531177" y="2354743"/>
                <a:ext cx="129420" cy="110007"/>
              </a:xfrm>
              <a:custGeom>
                <a:avLst/>
                <a:gdLst>
                  <a:gd name="T0" fmla="*/ 83 w 90"/>
                  <a:gd name="T1" fmla="*/ 8 h 77"/>
                  <a:gd name="T2" fmla="*/ 50 w 90"/>
                  <a:gd name="T3" fmla="*/ 77 h 77"/>
                  <a:gd name="T4" fmla="*/ 0 w 90"/>
                  <a:gd name="T5" fmla="*/ 28 h 77"/>
                  <a:gd name="T6" fmla="*/ 4 w 90"/>
                  <a:gd name="T7" fmla="*/ 26 h 77"/>
                  <a:gd name="T8" fmla="*/ 83 w 90"/>
                  <a:gd name="T9" fmla="*/ 8 h 77"/>
                </a:gdLst>
                <a:ahLst/>
                <a:cxnLst>
                  <a:cxn ang="0">
                    <a:pos x="T0" y="T1"/>
                  </a:cxn>
                  <a:cxn ang="0">
                    <a:pos x="T2" y="T3"/>
                  </a:cxn>
                  <a:cxn ang="0">
                    <a:pos x="T4" y="T5"/>
                  </a:cxn>
                  <a:cxn ang="0">
                    <a:pos x="T6" y="T7"/>
                  </a:cxn>
                  <a:cxn ang="0">
                    <a:pos x="T8" y="T9"/>
                  </a:cxn>
                </a:cxnLst>
                <a:rect l="0" t="0" r="r" b="b"/>
                <a:pathLst>
                  <a:path w="90" h="77">
                    <a:moveTo>
                      <a:pt x="83" y="8"/>
                    </a:moveTo>
                    <a:cubicBezTo>
                      <a:pt x="90" y="15"/>
                      <a:pt x="56" y="67"/>
                      <a:pt x="50" y="77"/>
                    </a:cubicBezTo>
                    <a:cubicBezTo>
                      <a:pt x="10" y="71"/>
                      <a:pt x="0" y="28"/>
                      <a:pt x="0" y="28"/>
                    </a:cubicBezTo>
                    <a:cubicBezTo>
                      <a:pt x="3" y="26"/>
                      <a:pt x="4" y="26"/>
                      <a:pt x="4" y="26"/>
                    </a:cubicBezTo>
                    <a:cubicBezTo>
                      <a:pt x="4" y="26"/>
                      <a:pt x="75" y="0"/>
                      <a:pt x="83" y="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6" name="i$ľídé"/>
              <p:cNvSpPr/>
              <p:nvPr/>
            </p:nvSpPr>
            <p:spPr bwMode="auto">
              <a:xfrm>
                <a:off x="7072660" y="2123635"/>
                <a:ext cx="329097" cy="506588"/>
              </a:xfrm>
              <a:custGeom>
                <a:avLst/>
                <a:gdLst>
                  <a:gd name="T0" fmla="*/ 217 w 229"/>
                  <a:gd name="T1" fmla="*/ 59 h 353"/>
                  <a:gd name="T2" fmla="*/ 224 w 229"/>
                  <a:gd name="T3" fmla="*/ 20 h 353"/>
                  <a:gd name="T4" fmla="*/ 223 w 229"/>
                  <a:gd name="T5" fmla="*/ 6 h 353"/>
                  <a:gd name="T6" fmla="*/ 223 w 229"/>
                  <a:gd name="T7" fmla="*/ 5 h 353"/>
                  <a:gd name="T8" fmla="*/ 223 w 229"/>
                  <a:gd name="T9" fmla="*/ 6 h 353"/>
                  <a:gd name="T10" fmla="*/ 223 w 229"/>
                  <a:gd name="T11" fmla="*/ 6 h 353"/>
                  <a:gd name="T12" fmla="*/ 222 w 229"/>
                  <a:gd name="T13" fmla="*/ 5 h 353"/>
                  <a:gd name="T14" fmla="*/ 213 w 229"/>
                  <a:gd name="T15" fmla="*/ 8 h 353"/>
                  <a:gd name="T16" fmla="*/ 188 w 229"/>
                  <a:gd name="T17" fmla="*/ 23 h 353"/>
                  <a:gd name="T18" fmla="*/ 157 w 229"/>
                  <a:gd name="T19" fmla="*/ 46 h 353"/>
                  <a:gd name="T20" fmla="*/ 122 w 229"/>
                  <a:gd name="T21" fmla="*/ 101 h 353"/>
                  <a:gd name="T22" fmla="*/ 88 w 229"/>
                  <a:gd name="T23" fmla="*/ 156 h 353"/>
                  <a:gd name="T24" fmla="*/ 47 w 229"/>
                  <a:gd name="T25" fmla="*/ 232 h 353"/>
                  <a:gd name="T26" fmla="*/ 31 w 229"/>
                  <a:gd name="T27" fmla="*/ 260 h 353"/>
                  <a:gd name="T28" fmla="*/ 7 w 229"/>
                  <a:gd name="T29" fmla="*/ 309 h 353"/>
                  <a:gd name="T30" fmla="*/ 5 w 229"/>
                  <a:gd name="T31" fmla="*/ 318 h 353"/>
                  <a:gd name="T32" fmla="*/ 6 w 229"/>
                  <a:gd name="T33" fmla="*/ 319 h 353"/>
                  <a:gd name="T34" fmla="*/ 8 w 229"/>
                  <a:gd name="T35" fmla="*/ 322 h 353"/>
                  <a:gd name="T36" fmla="*/ 25 w 229"/>
                  <a:gd name="T37" fmla="*/ 341 h 353"/>
                  <a:gd name="T38" fmla="*/ 53 w 229"/>
                  <a:gd name="T39" fmla="*/ 348 h 353"/>
                  <a:gd name="T40" fmla="*/ 59 w 229"/>
                  <a:gd name="T41" fmla="*/ 340 h 353"/>
                  <a:gd name="T42" fmla="*/ 105 w 229"/>
                  <a:gd name="T43" fmla="*/ 266 h 353"/>
                  <a:gd name="T44" fmla="*/ 127 w 229"/>
                  <a:gd name="T45" fmla="*/ 229 h 353"/>
                  <a:gd name="T46" fmla="*/ 171 w 229"/>
                  <a:gd name="T47" fmla="*/ 154 h 353"/>
                  <a:gd name="T48" fmla="*/ 203 w 229"/>
                  <a:gd name="T49" fmla="*/ 98 h 353"/>
                  <a:gd name="T50" fmla="*/ 211 w 229"/>
                  <a:gd name="T51" fmla="*/ 84 h 353"/>
                  <a:gd name="T52" fmla="*/ 213 w 229"/>
                  <a:gd name="T53" fmla="*/ 79 h 353"/>
                  <a:gd name="T54" fmla="*/ 214 w 229"/>
                  <a:gd name="T55" fmla="*/ 82 h 353"/>
                  <a:gd name="T56" fmla="*/ 211 w 229"/>
                  <a:gd name="T57" fmla="*/ 90 h 353"/>
                  <a:gd name="T58" fmla="*/ 195 w 229"/>
                  <a:gd name="T59" fmla="*/ 118 h 353"/>
                  <a:gd name="T60" fmla="*/ 153 w 229"/>
                  <a:gd name="T61" fmla="*/ 194 h 353"/>
                  <a:gd name="T62" fmla="*/ 119 w 229"/>
                  <a:gd name="T63" fmla="*/ 249 h 353"/>
                  <a:gd name="T64" fmla="*/ 87 w 229"/>
                  <a:gd name="T65" fmla="*/ 306 h 353"/>
                  <a:gd name="T66" fmla="*/ 59 w 229"/>
                  <a:gd name="T67" fmla="*/ 346 h 353"/>
                  <a:gd name="T68" fmla="*/ 43 w 229"/>
                  <a:gd name="T69" fmla="*/ 352 h 353"/>
                  <a:gd name="T70" fmla="*/ 6 w 229"/>
                  <a:gd name="T71" fmla="*/ 330 h 353"/>
                  <a:gd name="T72" fmla="*/ 1 w 229"/>
                  <a:gd name="T73" fmla="*/ 322 h 353"/>
                  <a:gd name="T74" fmla="*/ 0 w 229"/>
                  <a:gd name="T75" fmla="*/ 320 h 353"/>
                  <a:gd name="T76" fmla="*/ 1 w 229"/>
                  <a:gd name="T77" fmla="*/ 312 h 353"/>
                  <a:gd name="T78" fmla="*/ 21 w 229"/>
                  <a:gd name="T79" fmla="*/ 267 h 353"/>
                  <a:gd name="T80" fmla="*/ 62 w 229"/>
                  <a:gd name="T81" fmla="*/ 191 h 353"/>
                  <a:gd name="T82" fmla="*/ 107 w 229"/>
                  <a:gd name="T83" fmla="*/ 117 h 353"/>
                  <a:gd name="T84" fmla="*/ 151 w 229"/>
                  <a:gd name="T85" fmla="*/ 42 h 353"/>
                  <a:gd name="T86" fmla="*/ 152 w 229"/>
                  <a:gd name="T87" fmla="*/ 41 h 353"/>
                  <a:gd name="T88" fmla="*/ 202 w 229"/>
                  <a:gd name="T89" fmla="*/ 8 h 353"/>
                  <a:gd name="T90" fmla="*/ 216 w 229"/>
                  <a:gd name="T91" fmla="*/ 1 h 353"/>
                  <a:gd name="T92" fmla="*/ 224 w 229"/>
                  <a:gd name="T93" fmla="*/ 1 h 353"/>
                  <a:gd name="T94" fmla="*/ 225 w 229"/>
                  <a:gd name="T95" fmla="*/ 1 h 353"/>
                  <a:gd name="T96" fmla="*/ 225 w 229"/>
                  <a:gd name="T97" fmla="*/ 1 h 353"/>
                  <a:gd name="T98" fmla="*/ 226 w 229"/>
                  <a:gd name="T99" fmla="*/ 1 h 353"/>
                  <a:gd name="T100" fmla="*/ 229 w 229"/>
                  <a:gd name="T101" fmla="*/ 10 h 353"/>
                  <a:gd name="T102" fmla="*/ 225 w 229"/>
                  <a:gd name="T103" fmla="*/ 41 h 353"/>
                  <a:gd name="T104" fmla="*/ 215 w 229"/>
                  <a:gd name="T105" fmla="*/ 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353">
                    <a:moveTo>
                      <a:pt x="213" y="79"/>
                    </a:moveTo>
                    <a:cubicBezTo>
                      <a:pt x="217" y="59"/>
                      <a:pt x="217" y="59"/>
                      <a:pt x="217" y="59"/>
                    </a:cubicBezTo>
                    <a:cubicBezTo>
                      <a:pt x="218" y="53"/>
                      <a:pt x="220" y="46"/>
                      <a:pt x="221" y="40"/>
                    </a:cubicBezTo>
                    <a:cubicBezTo>
                      <a:pt x="222" y="33"/>
                      <a:pt x="223" y="27"/>
                      <a:pt x="224" y="20"/>
                    </a:cubicBezTo>
                    <a:cubicBezTo>
                      <a:pt x="224" y="17"/>
                      <a:pt x="224" y="14"/>
                      <a:pt x="224" y="11"/>
                    </a:cubicBezTo>
                    <a:cubicBezTo>
                      <a:pt x="224" y="9"/>
                      <a:pt x="224" y="7"/>
                      <a:pt x="223" y="6"/>
                    </a:cubicBezTo>
                    <a:cubicBezTo>
                      <a:pt x="223" y="6"/>
                      <a:pt x="223" y="5"/>
                      <a:pt x="223" y="5"/>
                    </a:cubicBezTo>
                    <a:cubicBezTo>
                      <a:pt x="223" y="5"/>
                      <a:pt x="223" y="5"/>
                      <a:pt x="223" y="5"/>
                    </a:cubicBezTo>
                    <a:cubicBezTo>
                      <a:pt x="223" y="5"/>
                      <a:pt x="223" y="5"/>
                      <a:pt x="223" y="5"/>
                    </a:cubicBezTo>
                    <a:cubicBezTo>
                      <a:pt x="223" y="5"/>
                      <a:pt x="223" y="6"/>
                      <a:pt x="223" y="6"/>
                    </a:cubicBezTo>
                    <a:cubicBezTo>
                      <a:pt x="223" y="6"/>
                      <a:pt x="223" y="6"/>
                      <a:pt x="223" y="6"/>
                    </a:cubicBezTo>
                    <a:cubicBezTo>
                      <a:pt x="223" y="6"/>
                      <a:pt x="223" y="6"/>
                      <a:pt x="223" y="6"/>
                    </a:cubicBezTo>
                    <a:cubicBezTo>
                      <a:pt x="222" y="5"/>
                      <a:pt x="222" y="5"/>
                      <a:pt x="222" y="5"/>
                    </a:cubicBezTo>
                    <a:cubicBezTo>
                      <a:pt x="222" y="5"/>
                      <a:pt x="222" y="5"/>
                      <a:pt x="222" y="5"/>
                    </a:cubicBezTo>
                    <a:cubicBezTo>
                      <a:pt x="221" y="5"/>
                      <a:pt x="219" y="6"/>
                      <a:pt x="218" y="6"/>
                    </a:cubicBezTo>
                    <a:cubicBezTo>
                      <a:pt x="216" y="7"/>
                      <a:pt x="215" y="7"/>
                      <a:pt x="213" y="8"/>
                    </a:cubicBezTo>
                    <a:cubicBezTo>
                      <a:pt x="211" y="9"/>
                      <a:pt x="208" y="11"/>
                      <a:pt x="205" y="13"/>
                    </a:cubicBezTo>
                    <a:cubicBezTo>
                      <a:pt x="199" y="16"/>
                      <a:pt x="194" y="20"/>
                      <a:pt x="188" y="23"/>
                    </a:cubicBezTo>
                    <a:cubicBezTo>
                      <a:pt x="177" y="31"/>
                      <a:pt x="166" y="39"/>
                      <a:pt x="156" y="47"/>
                    </a:cubicBezTo>
                    <a:cubicBezTo>
                      <a:pt x="157" y="46"/>
                      <a:pt x="157" y="46"/>
                      <a:pt x="157" y="46"/>
                    </a:cubicBezTo>
                    <a:cubicBezTo>
                      <a:pt x="149" y="58"/>
                      <a:pt x="141" y="70"/>
                      <a:pt x="133" y="82"/>
                    </a:cubicBezTo>
                    <a:cubicBezTo>
                      <a:pt x="129" y="88"/>
                      <a:pt x="126" y="94"/>
                      <a:pt x="122" y="101"/>
                    </a:cubicBezTo>
                    <a:cubicBezTo>
                      <a:pt x="118" y="107"/>
                      <a:pt x="115" y="113"/>
                      <a:pt x="111" y="119"/>
                    </a:cubicBezTo>
                    <a:cubicBezTo>
                      <a:pt x="104" y="132"/>
                      <a:pt x="95" y="144"/>
                      <a:pt x="88" y="156"/>
                    </a:cubicBezTo>
                    <a:cubicBezTo>
                      <a:pt x="82" y="169"/>
                      <a:pt x="75" y="182"/>
                      <a:pt x="68" y="194"/>
                    </a:cubicBezTo>
                    <a:cubicBezTo>
                      <a:pt x="47" y="232"/>
                      <a:pt x="47" y="232"/>
                      <a:pt x="47" y="232"/>
                    </a:cubicBezTo>
                    <a:cubicBezTo>
                      <a:pt x="44" y="239"/>
                      <a:pt x="40" y="245"/>
                      <a:pt x="36" y="251"/>
                    </a:cubicBezTo>
                    <a:cubicBezTo>
                      <a:pt x="31" y="260"/>
                      <a:pt x="31" y="260"/>
                      <a:pt x="31" y="260"/>
                    </a:cubicBezTo>
                    <a:cubicBezTo>
                      <a:pt x="29" y="263"/>
                      <a:pt x="27" y="267"/>
                      <a:pt x="25" y="270"/>
                    </a:cubicBezTo>
                    <a:cubicBezTo>
                      <a:pt x="18" y="282"/>
                      <a:pt x="12" y="295"/>
                      <a:pt x="7" y="309"/>
                    </a:cubicBezTo>
                    <a:cubicBezTo>
                      <a:pt x="7" y="310"/>
                      <a:pt x="6" y="312"/>
                      <a:pt x="6" y="314"/>
                    </a:cubicBezTo>
                    <a:cubicBezTo>
                      <a:pt x="5" y="315"/>
                      <a:pt x="5" y="317"/>
                      <a:pt x="5" y="318"/>
                    </a:cubicBezTo>
                    <a:cubicBezTo>
                      <a:pt x="5" y="318"/>
                      <a:pt x="5" y="318"/>
                      <a:pt x="5" y="318"/>
                    </a:cubicBezTo>
                    <a:cubicBezTo>
                      <a:pt x="6" y="319"/>
                      <a:pt x="6" y="319"/>
                      <a:pt x="6" y="319"/>
                    </a:cubicBezTo>
                    <a:cubicBezTo>
                      <a:pt x="6" y="320"/>
                      <a:pt x="6" y="320"/>
                      <a:pt x="6" y="320"/>
                    </a:cubicBezTo>
                    <a:cubicBezTo>
                      <a:pt x="7" y="321"/>
                      <a:pt x="7" y="321"/>
                      <a:pt x="8" y="322"/>
                    </a:cubicBezTo>
                    <a:cubicBezTo>
                      <a:pt x="8" y="323"/>
                      <a:pt x="9" y="325"/>
                      <a:pt x="10" y="326"/>
                    </a:cubicBezTo>
                    <a:cubicBezTo>
                      <a:pt x="14" y="332"/>
                      <a:pt x="19" y="337"/>
                      <a:pt x="25" y="341"/>
                    </a:cubicBezTo>
                    <a:cubicBezTo>
                      <a:pt x="30" y="345"/>
                      <a:pt x="37" y="349"/>
                      <a:pt x="44" y="349"/>
                    </a:cubicBezTo>
                    <a:cubicBezTo>
                      <a:pt x="47" y="350"/>
                      <a:pt x="51" y="349"/>
                      <a:pt x="53" y="348"/>
                    </a:cubicBezTo>
                    <a:cubicBezTo>
                      <a:pt x="54" y="347"/>
                      <a:pt x="55" y="345"/>
                      <a:pt x="56" y="344"/>
                    </a:cubicBezTo>
                    <a:cubicBezTo>
                      <a:pt x="57" y="343"/>
                      <a:pt x="58" y="341"/>
                      <a:pt x="59" y="340"/>
                    </a:cubicBezTo>
                    <a:cubicBezTo>
                      <a:pt x="67" y="328"/>
                      <a:pt x="74" y="315"/>
                      <a:pt x="82" y="303"/>
                    </a:cubicBezTo>
                    <a:cubicBezTo>
                      <a:pt x="89" y="290"/>
                      <a:pt x="97" y="278"/>
                      <a:pt x="105" y="266"/>
                    </a:cubicBezTo>
                    <a:cubicBezTo>
                      <a:pt x="109" y="260"/>
                      <a:pt x="113" y="254"/>
                      <a:pt x="116" y="248"/>
                    </a:cubicBezTo>
                    <a:cubicBezTo>
                      <a:pt x="127" y="229"/>
                      <a:pt x="127" y="229"/>
                      <a:pt x="127" y="229"/>
                    </a:cubicBezTo>
                    <a:cubicBezTo>
                      <a:pt x="134" y="217"/>
                      <a:pt x="142" y="204"/>
                      <a:pt x="149" y="192"/>
                    </a:cubicBezTo>
                    <a:cubicBezTo>
                      <a:pt x="157" y="179"/>
                      <a:pt x="164" y="167"/>
                      <a:pt x="171" y="154"/>
                    </a:cubicBezTo>
                    <a:cubicBezTo>
                      <a:pt x="192" y="117"/>
                      <a:pt x="192" y="117"/>
                      <a:pt x="192" y="117"/>
                    </a:cubicBezTo>
                    <a:cubicBezTo>
                      <a:pt x="203" y="98"/>
                      <a:pt x="203" y="98"/>
                      <a:pt x="203" y="98"/>
                    </a:cubicBezTo>
                    <a:cubicBezTo>
                      <a:pt x="205" y="95"/>
                      <a:pt x="206" y="92"/>
                      <a:pt x="208" y="88"/>
                    </a:cubicBezTo>
                    <a:cubicBezTo>
                      <a:pt x="209" y="87"/>
                      <a:pt x="210" y="85"/>
                      <a:pt x="211" y="84"/>
                    </a:cubicBezTo>
                    <a:cubicBezTo>
                      <a:pt x="212" y="81"/>
                      <a:pt x="212" y="81"/>
                      <a:pt x="212" y="81"/>
                    </a:cubicBezTo>
                    <a:lnTo>
                      <a:pt x="213" y="79"/>
                    </a:lnTo>
                    <a:close/>
                    <a:moveTo>
                      <a:pt x="215" y="80"/>
                    </a:moveTo>
                    <a:cubicBezTo>
                      <a:pt x="215" y="81"/>
                      <a:pt x="215" y="82"/>
                      <a:pt x="214" y="82"/>
                    </a:cubicBezTo>
                    <a:cubicBezTo>
                      <a:pt x="213" y="85"/>
                      <a:pt x="213" y="85"/>
                      <a:pt x="213" y="85"/>
                    </a:cubicBezTo>
                    <a:cubicBezTo>
                      <a:pt x="213" y="87"/>
                      <a:pt x="212" y="88"/>
                      <a:pt x="211" y="90"/>
                    </a:cubicBezTo>
                    <a:cubicBezTo>
                      <a:pt x="209" y="93"/>
                      <a:pt x="208" y="96"/>
                      <a:pt x="206" y="100"/>
                    </a:cubicBezTo>
                    <a:cubicBezTo>
                      <a:pt x="195" y="118"/>
                      <a:pt x="195" y="118"/>
                      <a:pt x="195" y="118"/>
                    </a:cubicBezTo>
                    <a:cubicBezTo>
                      <a:pt x="174" y="156"/>
                      <a:pt x="174" y="156"/>
                      <a:pt x="174" y="156"/>
                    </a:cubicBezTo>
                    <a:cubicBezTo>
                      <a:pt x="167" y="169"/>
                      <a:pt x="160" y="181"/>
                      <a:pt x="153" y="194"/>
                    </a:cubicBezTo>
                    <a:cubicBezTo>
                      <a:pt x="146" y="206"/>
                      <a:pt x="138" y="219"/>
                      <a:pt x="130" y="231"/>
                    </a:cubicBezTo>
                    <a:cubicBezTo>
                      <a:pt x="119" y="249"/>
                      <a:pt x="119" y="249"/>
                      <a:pt x="119" y="249"/>
                    </a:cubicBezTo>
                    <a:cubicBezTo>
                      <a:pt x="115" y="256"/>
                      <a:pt x="112" y="262"/>
                      <a:pt x="109" y="268"/>
                    </a:cubicBezTo>
                    <a:cubicBezTo>
                      <a:pt x="102" y="281"/>
                      <a:pt x="95" y="294"/>
                      <a:pt x="87" y="306"/>
                    </a:cubicBezTo>
                    <a:cubicBezTo>
                      <a:pt x="79" y="318"/>
                      <a:pt x="71" y="330"/>
                      <a:pt x="62" y="342"/>
                    </a:cubicBezTo>
                    <a:cubicBezTo>
                      <a:pt x="61" y="343"/>
                      <a:pt x="60" y="345"/>
                      <a:pt x="59" y="346"/>
                    </a:cubicBezTo>
                    <a:cubicBezTo>
                      <a:pt x="58" y="348"/>
                      <a:pt x="56" y="349"/>
                      <a:pt x="55" y="350"/>
                    </a:cubicBezTo>
                    <a:cubicBezTo>
                      <a:pt x="51" y="353"/>
                      <a:pt x="47" y="353"/>
                      <a:pt x="43" y="352"/>
                    </a:cubicBezTo>
                    <a:cubicBezTo>
                      <a:pt x="36" y="352"/>
                      <a:pt x="29" y="348"/>
                      <a:pt x="22" y="344"/>
                    </a:cubicBezTo>
                    <a:cubicBezTo>
                      <a:pt x="16" y="341"/>
                      <a:pt x="10" y="336"/>
                      <a:pt x="6" y="330"/>
                    </a:cubicBezTo>
                    <a:cubicBezTo>
                      <a:pt x="5" y="328"/>
                      <a:pt x="3" y="326"/>
                      <a:pt x="2" y="325"/>
                    </a:cubicBezTo>
                    <a:cubicBezTo>
                      <a:pt x="2" y="324"/>
                      <a:pt x="2" y="323"/>
                      <a:pt x="1" y="322"/>
                    </a:cubicBezTo>
                    <a:cubicBezTo>
                      <a:pt x="1" y="321"/>
                      <a:pt x="1" y="321"/>
                      <a:pt x="1" y="321"/>
                    </a:cubicBezTo>
                    <a:cubicBezTo>
                      <a:pt x="0" y="320"/>
                      <a:pt x="0" y="320"/>
                      <a:pt x="0" y="320"/>
                    </a:cubicBezTo>
                    <a:cubicBezTo>
                      <a:pt x="0" y="320"/>
                      <a:pt x="0" y="319"/>
                      <a:pt x="0" y="319"/>
                    </a:cubicBezTo>
                    <a:cubicBezTo>
                      <a:pt x="0" y="316"/>
                      <a:pt x="0" y="314"/>
                      <a:pt x="1" y="312"/>
                    </a:cubicBezTo>
                    <a:cubicBezTo>
                      <a:pt x="1" y="311"/>
                      <a:pt x="2" y="309"/>
                      <a:pt x="3" y="307"/>
                    </a:cubicBezTo>
                    <a:cubicBezTo>
                      <a:pt x="8" y="293"/>
                      <a:pt x="15" y="281"/>
                      <a:pt x="21" y="267"/>
                    </a:cubicBezTo>
                    <a:cubicBezTo>
                      <a:pt x="27" y="254"/>
                      <a:pt x="33" y="241"/>
                      <a:pt x="40" y="229"/>
                    </a:cubicBezTo>
                    <a:cubicBezTo>
                      <a:pt x="47" y="216"/>
                      <a:pt x="54" y="203"/>
                      <a:pt x="62" y="191"/>
                    </a:cubicBezTo>
                    <a:cubicBezTo>
                      <a:pt x="70" y="179"/>
                      <a:pt x="77" y="167"/>
                      <a:pt x="85" y="154"/>
                    </a:cubicBezTo>
                    <a:cubicBezTo>
                      <a:pt x="93" y="142"/>
                      <a:pt x="99" y="129"/>
                      <a:pt x="107" y="117"/>
                    </a:cubicBezTo>
                    <a:cubicBezTo>
                      <a:pt x="114" y="104"/>
                      <a:pt x="122" y="92"/>
                      <a:pt x="129" y="80"/>
                    </a:cubicBezTo>
                    <a:cubicBezTo>
                      <a:pt x="136" y="67"/>
                      <a:pt x="143" y="55"/>
                      <a:pt x="151" y="42"/>
                    </a:cubicBezTo>
                    <a:cubicBezTo>
                      <a:pt x="151" y="42"/>
                      <a:pt x="151" y="42"/>
                      <a:pt x="151" y="42"/>
                    </a:cubicBezTo>
                    <a:cubicBezTo>
                      <a:pt x="151" y="42"/>
                      <a:pt x="151" y="42"/>
                      <a:pt x="152" y="41"/>
                    </a:cubicBezTo>
                    <a:cubicBezTo>
                      <a:pt x="163" y="33"/>
                      <a:pt x="174" y="26"/>
                      <a:pt x="185" y="18"/>
                    </a:cubicBezTo>
                    <a:cubicBezTo>
                      <a:pt x="190" y="15"/>
                      <a:pt x="196" y="11"/>
                      <a:pt x="202" y="8"/>
                    </a:cubicBezTo>
                    <a:cubicBezTo>
                      <a:pt x="205" y="6"/>
                      <a:pt x="208" y="5"/>
                      <a:pt x="211" y="3"/>
                    </a:cubicBezTo>
                    <a:cubicBezTo>
                      <a:pt x="213" y="3"/>
                      <a:pt x="215" y="2"/>
                      <a:pt x="216" y="1"/>
                    </a:cubicBezTo>
                    <a:cubicBezTo>
                      <a:pt x="218" y="1"/>
                      <a:pt x="220" y="0"/>
                      <a:pt x="222" y="0"/>
                    </a:cubicBezTo>
                    <a:cubicBezTo>
                      <a:pt x="223" y="0"/>
                      <a:pt x="224" y="0"/>
                      <a:pt x="224" y="1"/>
                    </a:cubicBezTo>
                    <a:cubicBezTo>
                      <a:pt x="225" y="1"/>
                      <a:pt x="225" y="1"/>
                      <a:pt x="225" y="1"/>
                    </a:cubicBezTo>
                    <a:cubicBezTo>
                      <a:pt x="225" y="1"/>
                      <a:pt x="225" y="1"/>
                      <a:pt x="225" y="1"/>
                    </a:cubicBezTo>
                    <a:cubicBezTo>
                      <a:pt x="225" y="1"/>
                      <a:pt x="225" y="1"/>
                      <a:pt x="225" y="1"/>
                    </a:cubicBezTo>
                    <a:cubicBezTo>
                      <a:pt x="225" y="1"/>
                      <a:pt x="225" y="1"/>
                      <a:pt x="225" y="1"/>
                    </a:cubicBezTo>
                    <a:cubicBezTo>
                      <a:pt x="225" y="1"/>
                      <a:pt x="225" y="1"/>
                      <a:pt x="225" y="1"/>
                    </a:cubicBezTo>
                    <a:cubicBezTo>
                      <a:pt x="226" y="1"/>
                      <a:pt x="226" y="1"/>
                      <a:pt x="226" y="1"/>
                    </a:cubicBezTo>
                    <a:cubicBezTo>
                      <a:pt x="227" y="2"/>
                      <a:pt x="228" y="4"/>
                      <a:pt x="228" y="5"/>
                    </a:cubicBezTo>
                    <a:cubicBezTo>
                      <a:pt x="229" y="7"/>
                      <a:pt x="229" y="9"/>
                      <a:pt x="229" y="10"/>
                    </a:cubicBezTo>
                    <a:cubicBezTo>
                      <a:pt x="229" y="14"/>
                      <a:pt x="229" y="17"/>
                      <a:pt x="228" y="21"/>
                    </a:cubicBezTo>
                    <a:cubicBezTo>
                      <a:pt x="227" y="27"/>
                      <a:pt x="226" y="34"/>
                      <a:pt x="225" y="41"/>
                    </a:cubicBezTo>
                    <a:cubicBezTo>
                      <a:pt x="223" y="47"/>
                      <a:pt x="222" y="54"/>
                      <a:pt x="220" y="60"/>
                    </a:cubicBezTo>
                    <a:lnTo>
                      <a:pt x="215" y="80"/>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7" name="ïŝḷïḑé"/>
              <p:cNvSpPr/>
              <p:nvPr/>
            </p:nvSpPr>
            <p:spPr bwMode="auto">
              <a:xfrm>
                <a:off x="7183592" y="2324237"/>
                <a:ext cx="91519" cy="134042"/>
              </a:xfrm>
              <a:custGeom>
                <a:avLst/>
                <a:gdLst>
                  <a:gd name="T0" fmla="*/ 49 w 64"/>
                  <a:gd name="T1" fmla="*/ 59 h 93"/>
                  <a:gd name="T2" fmla="*/ 39 w 64"/>
                  <a:gd name="T3" fmla="*/ 74 h 93"/>
                  <a:gd name="T4" fmla="*/ 22 w 64"/>
                  <a:gd name="T5" fmla="*/ 91 h 93"/>
                  <a:gd name="T6" fmla="*/ 9 w 64"/>
                  <a:gd name="T7" fmla="*/ 92 h 93"/>
                  <a:gd name="T8" fmla="*/ 3 w 64"/>
                  <a:gd name="T9" fmla="*/ 86 h 93"/>
                  <a:gd name="T10" fmla="*/ 2 w 64"/>
                  <a:gd name="T11" fmla="*/ 66 h 93"/>
                  <a:gd name="T12" fmla="*/ 8 w 64"/>
                  <a:gd name="T13" fmla="*/ 45 h 93"/>
                  <a:gd name="T14" fmla="*/ 17 w 64"/>
                  <a:gd name="T15" fmla="*/ 32 h 93"/>
                  <a:gd name="T16" fmla="*/ 26 w 64"/>
                  <a:gd name="T17" fmla="*/ 19 h 93"/>
                  <a:gd name="T18" fmla="*/ 41 w 64"/>
                  <a:gd name="T19" fmla="*/ 4 h 93"/>
                  <a:gd name="T20" fmla="*/ 57 w 64"/>
                  <a:gd name="T21" fmla="*/ 2 h 93"/>
                  <a:gd name="T22" fmla="*/ 57 w 64"/>
                  <a:gd name="T23" fmla="*/ 2 h 93"/>
                  <a:gd name="T24" fmla="*/ 58 w 64"/>
                  <a:gd name="T25" fmla="*/ 2 h 93"/>
                  <a:gd name="T26" fmla="*/ 59 w 64"/>
                  <a:gd name="T27" fmla="*/ 4 h 93"/>
                  <a:gd name="T28" fmla="*/ 63 w 64"/>
                  <a:gd name="T29" fmla="*/ 15 h 93"/>
                  <a:gd name="T30" fmla="*/ 59 w 64"/>
                  <a:gd name="T31" fmla="*/ 38 h 93"/>
                  <a:gd name="T32" fmla="*/ 51 w 64"/>
                  <a:gd name="T33" fmla="*/ 54 h 93"/>
                  <a:gd name="T34" fmla="*/ 47 w 64"/>
                  <a:gd name="T35" fmla="*/ 55 h 93"/>
                  <a:gd name="T36" fmla="*/ 51 w 64"/>
                  <a:gd name="T37" fmla="*/ 47 h 93"/>
                  <a:gd name="T38" fmla="*/ 59 w 64"/>
                  <a:gd name="T39" fmla="*/ 23 h 93"/>
                  <a:gd name="T40" fmla="*/ 58 w 64"/>
                  <a:gd name="T41" fmla="*/ 8 h 93"/>
                  <a:gd name="T42" fmla="*/ 56 w 64"/>
                  <a:gd name="T43" fmla="*/ 6 h 93"/>
                  <a:gd name="T44" fmla="*/ 55 w 64"/>
                  <a:gd name="T45" fmla="*/ 6 h 93"/>
                  <a:gd name="T46" fmla="*/ 55 w 64"/>
                  <a:gd name="T47" fmla="*/ 6 h 93"/>
                  <a:gd name="T48" fmla="*/ 53 w 64"/>
                  <a:gd name="T49" fmla="*/ 6 h 93"/>
                  <a:gd name="T50" fmla="*/ 44 w 64"/>
                  <a:gd name="T51" fmla="*/ 9 h 93"/>
                  <a:gd name="T52" fmla="*/ 30 w 64"/>
                  <a:gd name="T53" fmla="*/ 22 h 93"/>
                  <a:gd name="T54" fmla="*/ 18 w 64"/>
                  <a:gd name="T55" fmla="*/ 39 h 93"/>
                  <a:gd name="T56" fmla="*/ 11 w 64"/>
                  <a:gd name="T57" fmla="*/ 58 h 93"/>
                  <a:gd name="T58" fmla="*/ 6 w 64"/>
                  <a:gd name="T59" fmla="*/ 76 h 93"/>
                  <a:gd name="T60" fmla="*/ 7 w 64"/>
                  <a:gd name="T61" fmla="*/ 85 h 93"/>
                  <a:gd name="T62" fmla="*/ 9 w 64"/>
                  <a:gd name="T63" fmla="*/ 87 h 93"/>
                  <a:gd name="T64" fmla="*/ 12 w 64"/>
                  <a:gd name="T65" fmla="*/ 88 h 93"/>
                  <a:gd name="T66" fmla="*/ 25 w 64"/>
                  <a:gd name="T67" fmla="*/ 81 h 93"/>
                  <a:gd name="T68" fmla="*/ 46 w 64"/>
                  <a:gd name="T69"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93">
                    <a:moveTo>
                      <a:pt x="50" y="57"/>
                    </a:moveTo>
                    <a:cubicBezTo>
                      <a:pt x="50" y="57"/>
                      <a:pt x="49" y="57"/>
                      <a:pt x="49" y="59"/>
                    </a:cubicBezTo>
                    <a:cubicBezTo>
                      <a:pt x="48" y="60"/>
                      <a:pt x="47" y="62"/>
                      <a:pt x="45" y="65"/>
                    </a:cubicBezTo>
                    <a:cubicBezTo>
                      <a:pt x="43" y="68"/>
                      <a:pt x="41" y="71"/>
                      <a:pt x="39" y="74"/>
                    </a:cubicBezTo>
                    <a:cubicBezTo>
                      <a:pt x="36" y="78"/>
                      <a:pt x="33" y="82"/>
                      <a:pt x="29" y="85"/>
                    </a:cubicBezTo>
                    <a:cubicBezTo>
                      <a:pt x="27" y="87"/>
                      <a:pt x="25" y="89"/>
                      <a:pt x="22" y="91"/>
                    </a:cubicBezTo>
                    <a:cubicBezTo>
                      <a:pt x="19" y="92"/>
                      <a:pt x="16" y="93"/>
                      <a:pt x="12" y="93"/>
                    </a:cubicBezTo>
                    <a:cubicBezTo>
                      <a:pt x="11" y="93"/>
                      <a:pt x="10" y="93"/>
                      <a:pt x="9" y="92"/>
                    </a:cubicBezTo>
                    <a:cubicBezTo>
                      <a:pt x="8" y="92"/>
                      <a:pt x="8" y="92"/>
                      <a:pt x="7" y="91"/>
                    </a:cubicBezTo>
                    <a:cubicBezTo>
                      <a:pt x="6" y="90"/>
                      <a:pt x="4" y="88"/>
                      <a:pt x="3" y="86"/>
                    </a:cubicBezTo>
                    <a:cubicBezTo>
                      <a:pt x="1" y="83"/>
                      <a:pt x="0" y="79"/>
                      <a:pt x="1" y="76"/>
                    </a:cubicBezTo>
                    <a:cubicBezTo>
                      <a:pt x="2" y="73"/>
                      <a:pt x="2" y="69"/>
                      <a:pt x="2" y="66"/>
                    </a:cubicBezTo>
                    <a:cubicBezTo>
                      <a:pt x="3" y="62"/>
                      <a:pt x="3" y="59"/>
                      <a:pt x="4" y="55"/>
                    </a:cubicBezTo>
                    <a:cubicBezTo>
                      <a:pt x="5" y="52"/>
                      <a:pt x="6" y="48"/>
                      <a:pt x="8" y="45"/>
                    </a:cubicBezTo>
                    <a:cubicBezTo>
                      <a:pt x="10" y="42"/>
                      <a:pt x="13" y="40"/>
                      <a:pt x="14" y="36"/>
                    </a:cubicBezTo>
                    <a:cubicBezTo>
                      <a:pt x="15" y="35"/>
                      <a:pt x="16" y="34"/>
                      <a:pt x="17" y="32"/>
                    </a:cubicBezTo>
                    <a:cubicBezTo>
                      <a:pt x="18" y="30"/>
                      <a:pt x="19" y="29"/>
                      <a:pt x="20" y="27"/>
                    </a:cubicBezTo>
                    <a:cubicBezTo>
                      <a:pt x="21" y="24"/>
                      <a:pt x="23" y="21"/>
                      <a:pt x="26" y="19"/>
                    </a:cubicBezTo>
                    <a:cubicBezTo>
                      <a:pt x="29" y="17"/>
                      <a:pt x="32" y="14"/>
                      <a:pt x="34" y="12"/>
                    </a:cubicBezTo>
                    <a:cubicBezTo>
                      <a:pt x="36" y="9"/>
                      <a:pt x="38" y="7"/>
                      <a:pt x="41" y="4"/>
                    </a:cubicBezTo>
                    <a:cubicBezTo>
                      <a:pt x="44" y="2"/>
                      <a:pt x="47" y="0"/>
                      <a:pt x="51" y="0"/>
                    </a:cubicBezTo>
                    <a:cubicBezTo>
                      <a:pt x="53" y="0"/>
                      <a:pt x="55" y="1"/>
                      <a:pt x="57" y="2"/>
                    </a:cubicBezTo>
                    <a:cubicBezTo>
                      <a:pt x="57" y="2"/>
                      <a:pt x="57" y="2"/>
                      <a:pt x="57" y="2"/>
                    </a:cubicBezTo>
                    <a:cubicBezTo>
                      <a:pt x="57" y="2"/>
                      <a:pt x="57" y="2"/>
                      <a:pt x="57" y="2"/>
                    </a:cubicBezTo>
                    <a:cubicBezTo>
                      <a:pt x="58" y="2"/>
                      <a:pt x="58" y="2"/>
                      <a:pt x="58" y="2"/>
                    </a:cubicBezTo>
                    <a:cubicBezTo>
                      <a:pt x="58" y="2"/>
                      <a:pt x="58" y="3"/>
                      <a:pt x="58" y="2"/>
                    </a:cubicBezTo>
                    <a:cubicBezTo>
                      <a:pt x="58" y="3"/>
                      <a:pt x="58" y="3"/>
                      <a:pt x="58" y="3"/>
                    </a:cubicBezTo>
                    <a:cubicBezTo>
                      <a:pt x="59" y="4"/>
                      <a:pt x="59" y="4"/>
                      <a:pt x="59" y="4"/>
                    </a:cubicBezTo>
                    <a:cubicBezTo>
                      <a:pt x="60" y="4"/>
                      <a:pt x="60" y="5"/>
                      <a:pt x="61" y="6"/>
                    </a:cubicBezTo>
                    <a:cubicBezTo>
                      <a:pt x="62" y="9"/>
                      <a:pt x="63" y="12"/>
                      <a:pt x="63" y="15"/>
                    </a:cubicBezTo>
                    <a:cubicBezTo>
                      <a:pt x="64" y="18"/>
                      <a:pt x="63" y="21"/>
                      <a:pt x="63" y="24"/>
                    </a:cubicBezTo>
                    <a:cubicBezTo>
                      <a:pt x="62" y="29"/>
                      <a:pt x="60" y="34"/>
                      <a:pt x="59" y="38"/>
                    </a:cubicBezTo>
                    <a:cubicBezTo>
                      <a:pt x="57" y="42"/>
                      <a:pt x="56" y="45"/>
                      <a:pt x="55" y="48"/>
                    </a:cubicBezTo>
                    <a:cubicBezTo>
                      <a:pt x="53" y="51"/>
                      <a:pt x="52" y="53"/>
                      <a:pt x="51" y="54"/>
                    </a:cubicBezTo>
                    <a:cubicBezTo>
                      <a:pt x="50" y="56"/>
                      <a:pt x="50" y="57"/>
                      <a:pt x="50" y="57"/>
                    </a:cubicBezTo>
                    <a:close/>
                    <a:moveTo>
                      <a:pt x="47" y="55"/>
                    </a:moveTo>
                    <a:cubicBezTo>
                      <a:pt x="47" y="55"/>
                      <a:pt x="48" y="54"/>
                      <a:pt x="48" y="53"/>
                    </a:cubicBezTo>
                    <a:cubicBezTo>
                      <a:pt x="49" y="51"/>
                      <a:pt x="50" y="49"/>
                      <a:pt x="51" y="47"/>
                    </a:cubicBezTo>
                    <a:cubicBezTo>
                      <a:pt x="52" y="44"/>
                      <a:pt x="54" y="41"/>
                      <a:pt x="55" y="37"/>
                    </a:cubicBezTo>
                    <a:cubicBezTo>
                      <a:pt x="57" y="33"/>
                      <a:pt x="58" y="28"/>
                      <a:pt x="59" y="23"/>
                    </a:cubicBezTo>
                    <a:cubicBezTo>
                      <a:pt x="59" y="21"/>
                      <a:pt x="59" y="18"/>
                      <a:pt x="59" y="15"/>
                    </a:cubicBezTo>
                    <a:cubicBezTo>
                      <a:pt x="59" y="13"/>
                      <a:pt x="59" y="10"/>
                      <a:pt x="58" y="8"/>
                    </a:cubicBezTo>
                    <a:cubicBezTo>
                      <a:pt x="58" y="7"/>
                      <a:pt x="57" y="7"/>
                      <a:pt x="57" y="7"/>
                    </a:cubicBezTo>
                    <a:cubicBezTo>
                      <a:pt x="56" y="6"/>
                      <a:pt x="56" y="6"/>
                      <a:pt x="56" y="6"/>
                    </a:cubicBezTo>
                    <a:cubicBezTo>
                      <a:pt x="55" y="6"/>
                      <a:pt x="55" y="6"/>
                      <a:pt x="55" y="6"/>
                    </a:cubicBezTo>
                    <a:cubicBezTo>
                      <a:pt x="55" y="6"/>
                      <a:pt x="56" y="6"/>
                      <a:pt x="55" y="6"/>
                    </a:cubicBezTo>
                    <a:cubicBezTo>
                      <a:pt x="55" y="6"/>
                      <a:pt x="55" y="6"/>
                      <a:pt x="55" y="6"/>
                    </a:cubicBezTo>
                    <a:cubicBezTo>
                      <a:pt x="55" y="6"/>
                      <a:pt x="55" y="6"/>
                      <a:pt x="55" y="6"/>
                    </a:cubicBezTo>
                    <a:cubicBezTo>
                      <a:pt x="55" y="6"/>
                      <a:pt x="55" y="6"/>
                      <a:pt x="55" y="6"/>
                    </a:cubicBezTo>
                    <a:cubicBezTo>
                      <a:pt x="55" y="6"/>
                      <a:pt x="54" y="6"/>
                      <a:pt x="53" y="6"/>
                    </a:cubicBezTo>
                    <a:cubicBezTo>
                      <a:pt x="53" y="6"/>
                      <a:pt x="52" y="6"/>
                      <a:pt x="52" y="6"/>
                    </a:cubicBezTo>
                    <a:cubicBezTo>
                      <a:pt x="49" y="7"/>
                      <a:pt x="47" y="8"/>
                      <a:pt x="44" y="9"/>
                    </a:cubicBezTo>
                    <a:cubicBezTo>
                      <a:pt x="41" y="10"/>
                      <a:pt x="39" y="12"/>
                      <a:pt x="36" y="14"/>
                    </a:cubicBezTo>
                    <a:cubicBezTo>
                      <a:pt x="33" y="16"/>
                      <a:pt x="31" y="19"/>
                      <a:pt x="30" y="22"/>
                    </a:cubicBezTo>
                    <a:cubicBezTo>
                      <a:pt x="28" y="25"/>
                      <a:pt x="26" y="28"/>
                      <a:pt x="24" y="30"/>
                    </a:cubicBezTo>
                    <a:cubicBezTo>
                      <a:pt x="22" y="33"/>
                      <a:pt x="20" y="36"/>
                      <a:pt x="18" y="39"/>
                    </a:cubicBezTo>
                    <a:cubicBezTo>
                      <a:pt x="17" y="42"/>
                      <a:pt x="16" y="45"/>
                      <a:pt x="15" y="49"/>
                    </a:cubicBezTo>
                    <a:cubicBezTo>
                      <a:pt x="14" y="52"/>
                      <a:pt x="12" y="55"/>
                      <a:pt x="11" y="58"/>
                    </a:cubicBezTo>
                    <a:cubicBezTo>
                      <a:pt x="9" y="61"/>
                      <a:pt x="8" y="64"/>
                      <a:pt x="7" y="67"/>
                    </a:cubicBezTo>
                    <a:cubicBezTo>
                      <a:pt x="6" y="70"/>
                      <a:pt x="5" y="73"/>
                      <a:pt x="6" y="76"/>
                    </a:cubicBezTo>
                    <a:cubicBezTo>
                      <a:pt x="6" y="79"/>
                      <a:pt x="6" y="82"/>
                      <a:pt x="7" y="84"/>
                    </a:cubicBezTo>
                    <a:cubicBezTo>
                      <a:pt x="7" y="85"/>
                      <a:pt x="7" y="85"/>
                      <a:pt x="7" y="85"/>
                    </a:cubicBezTo>
                    <a:cubicBezTo>
                      <a:pt x="8" y="86"/>
                      <a:pt x="8" y="86"/>
                      <a:pt x="8" y="86"/>
                    </a:cubicBezTo>
                    <a:cubicBezTo>
                      <a:pt x="8" y="86"/>
                      <a:pt x="9" y="87"/>
                      <a:pt x="9" y="87"/>
                    </a:cubicBezTo>
                    <a:cubicBezTo>
                      <a:pt x="9" y="87"/>
                      <a:pt x="10" y="88"/>
                      <a:pt x="11" y="88"/>
                    </a:cubicBezTo>
                    <a:cubicBezTo>
                      <a:pt x="11" y="88"/>
                      <a:pt x="12" y="88"/>
                      <a:pt x="12" y="88"/>
                    </a:cubicBezTo>
                    <a:cubicBezTo>
                      <a:pt x="14" y="87"/>
                      <a:pt x="17" y="86"/>
                      <a:pt x="19" y="85"/>
                    </a:cubicBezTo>
                    <a:cubicBezTo>
                      <a:pt x="21" y="84"/>
                      <a:pt x="23" y="82"/>
                      <a:pt x="25" y="81"/>
                    </a:cubicBezTo>
                    <a:cubicBezTo>
                      <a:pt x="33" y="74"/>
                      <a:pt x="38" y="68"/>
                      <a:pt x="42" y="63"/>
                    </a:cubicBezTo>
                    <a:cubicBezTo>
                      <a:pt x="44" y="61"/>
                      <a:pt x="45" y="59"/>
                      <a:pt x="46" y="57"/>
                    </a:cubicBezTo>
                    <a:cubicBezTo>
                      <a:pt x="47" y="56"/>
                      <a:pt x="47" y="55"/>
                      <a:pt x="47" y="5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8" name="iṥ1îďê"/>
              <p:cNvSpPr/>
              <p:nvPr/>
            </p:nvSpPr>
            <p:spPr bwMode="auto">
              <a:xfrm>
                <a:off x="7201156" y="2349196"/>
                <a:ext cx="448348" cy="406749"/>
              </a:xfrm>
              <a:custGeom>
                <a:avLst/>
                <a:gdLst>
                  <a:gd name="T0" fmla="*/ 285 w 312"/>
                  <a:gd name="T1" fmla="*/ 55 h 284"/>
                  <a:gd name="T2" fmla="*/ 304 w 312"/>
                  <a:gd name="T3" fmla="*/ 20 h 284"/>
                  <a:gd name="T4" fmla="*/ 307 w 312"/>
                  <a:gd name="T5" fmla="*/ 7 h 284"/>
                  <a:gd name="T6" fmla="*/ 307 w 312"/>
                  <a:gd name="T7" fmla="*/ 6 h 284"/>
                  <a:gd name="T8" fmla="*/ 308 w 312"/>
                  <a:gd name="T9" fmla="*/ 6 h 284"/>
                  <a:gd name="T10" fmla="*/ 307 w 312"/>
                  <a:gd name="T11" fmla="*/ 6 h 284"/>
                  <a:gd name="T12" fmla="*/ 306 w 312"/>
                  <a:gd name="T13" fmla="*/ 5 h 284"/>
                  <a:gd name="T14" fmla="*/ 297 w 312"/>
                  <a:gd name="T15" fmla="*/ 5 h 284"/>
                  <a:gd name="T16" fmla="*/ 269 w 312"/>
                  <a:gd name="T17" fmla="*/ 12 h 284"/>
                  <a:gd name="T18" fmla="*/ 232 w 312"/>
                  <a:gd name="T19" fmla="*/ 24 h 284"/>
                  <a:gd name="T20" fmla="*/ 182 w 312"/>
                  <a:gd name="T21" fmla="*/ 66 h 284"/>
                  <a:gd name="T22" fmla="*/ 133 w 312"/>
                  <a:gd name="T23" fmla="*/ 109 h 284"/>
                  <a:gd name="T24" fmla="*/ 71 w 312"/>
                  <a:gd name="T25" fmla="*/ 169 h 284"/>
                  <a:gd name="T26" fmla="*/ 46 w 312"/>
                  <a:gd name="T27" fmla="*/ 190 h 284"/>
                  <a:gd name="T28" fmla="*/ 9 w 312"/>
                  <a:gd name="T29" fmla="*/ 229 h 284"/>
                  <a:gd name="T30" fmla="*/ 5 w 312"/>
                  <a:gd name="T31" fmla="*/ 237 h 284"/>
                  <a:gd name="T32" fmla="*/ 5 w 312"/>
                  <a:gd name="T33" fmla="*/ 238 h 284"/>
                  <a:gd name="T34" fmla="*/ 6 w 312"/>
                  <a:gd name="T35" fmla="*/ 242 h 284"/>
                  <a:gd name="T36" fmla="*/ 16 w 312"/>
                  <a:gd name="T37" fmla="*/ 265 h 284"/>
                  <a:gd name="T38" fmla="*/ 41 w 312"/>
                  <a:gd name="T39" fmla="*/ 280 h 284"/>
                  <a:gd name="T40" fmla="*/ 50 w 312"/>
                  <a:gd name="T41" fmla="*/ 274 h 284"/>
                  <a:gd name="T42" fmla="*/ 115 w 312"/>
                  <a:gd name="T43" fmla="*/ 218 h 284"/>
                  <a:gd name="T44" fmla="*/ 148 w 312"/>
                  <a:gd name="T45" fmla="*/ 190 h 284"/>
                  <a:gd name="T46" fmla="*/ 212 w 312"/>
                  <a:gd name="T47" fmla="*/ 132 h 284"/>
                  <a:gd name="T48" fmla="*/ 260 w 312"/>
                  <a:gd name="T49" fmla="*/ 88 h 284"/>
                  <a:gd name="T50" fmla="*/ 272 w 312"/>
                  <a:gd name="T51" fmla="*/ 76 h 284"/>
                  <a:gd name="T52" fmla="*/ 275 w 312"/>
                  <a:gd name="T53" fmla="*/ 73 h 284"/>
                  <a:gd name="T54" fmla="*/ 276 w 312"/>
                  <a:gd name="T55" fmla="*/ 76 h 284"/>
                  <a:gd name="T56" fmla="*/ 270 w 312"/>
                  <a:gd name="T57" fmla="*/ 83 h 284"/>
                  <a:gd name="T58" fmla="*/ 247 w 312"/>
                  <a:gd name="T59" fmla="*/ 105 h 284"/>
                  <a:gd name="T60" fmla="*/ 183 w 312"/>
                  <a:gd name="T61" fmla="*/ 164 h 284"/>
                  <a:gd name="T62" fmla="*/ 134 w 312"/>
                  <a:gd name="T63" fmla="*/ 207 h 284"/>
                  <a:gd name="T64" fmla="*/ 86 w 312"/>
                  <a:gd name="T65" fmla="*/ 251 h 284"/>
                  <a:gd name="T66" fmla="*/ 47 w 312"/>
                  <a:gd name="T67" fmla="*/ 280 h 284"/>
                  <a:gd name="T68" fmla="*/ 30 w 312"/>
                  <a:gd name="T69" fmla="*/ 282 h 284"/>
                  <a:gd name="T70" fmla="*/ 2 w 312"/>
                  <a:gd name="T71" fmla="*/ 248 h 284"/>
                  <a:gd name="T72" fmla="*/ 0 w 312"/>
                  <a:gd name="T73" fmla="*/ 240 h 284"/>
                  <a:gd name="T74" fmla="*/ 0 w 312"/>
                  <a:gd name="T75" fmla="*/ 238 h 284"/>
                  <a:gd name="T76" fmla="*/ 2 w 312"/>
                  <a:gd name="T77" fmla="*/ 231 h 284"/>
                  <a:gd name="T78" fmla="*/ 35 w 312"/>
                  <a:gd name="T79" fmla="*/ 194 h 284"/>
                  <a:gd name="T80" fmla="*/ 98 w 312"/>
                  <a:gd name="T81" fmla="*/ 134 h 284"/>
                  <a:gd name="T82" fmla="*/ 163 w 312"/>
                  <a:gd name="T83" fmla="*/ 76 h 284"/>
                  <a:gd name="T84" fmla="*/ 211 w 312"/>
                  <a:gd name="T85" fmla="*/ 33 h 284"/>
                  <a:gd name="T86" fmla="*/ 228 w 312"/>
                  <a:gd name="T87" fmla="*/ 19 h 284"/>
                  <a:gd name="T88" fmla="*/ 267 w 312"/>
                  <a:gd name="T89" fmla="*/ 6 h 284"/>
                  <a:gd name="T90" fmla="*/ 297 w 312"/>
                  <a:gd name="T91" fmla="*/ 0 h 284"/>
                  <a:gd name="T92" fmla="*/ 308 w 312"/>
                  <a:gd name="T93" fmla="*/ 1 h 284"/>
                  <a:gd name="T94" fmla="*/ 310 w 312"/>
                  <a:gd name="T95" fmla="*/ 2 h 284"/>
                  <a:gd name="T96" fmla="*/ 311 w 312"/>
                  <a:gd name="T97" fmla="*/ 2 h 284"/>
                  <a:gd name="T98" fmla="*/ 311 w 312"/>
                  <a:gd name="T99" fmla="*/ 3 h 284"/>
                  <a:gd name="T100" fmla="*/ 311 w 312"/>
                  <a:gd name="T101" fmla="*/ 12 h 284"/>
                  <a:gd name="T102" fmla="*/ 298 w 312"/>
                  <a:gd name="T103" fmla="*/ 40 h 284"/>
                  <a:gd name="T104" fmla="*/ 278 w 312"/>
                  <a:gd name="T105" fmla="*/ 7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284">
                    <a:moveTo>
                      <a:pt x="275" y="73"/>
                    </a:moveTo>
                    <a:cubicBezTo>
                      <a:pt x="278" y="67"/>
                      <a:pt x="282" y="61"/>
                      <a:pt x="285" y="55"/>
                    </a:cubicBezTo>
                    <a:cubicBezTo>
                      <a:pt x="288" y="50"/>
                      <a:pt x="292" y="44"/>
                      <a:pt x="295" y="38"/>
                    </a:cubicBezTo>
                    <a:cubicBezTo>
                      <a:pt x="298" y="32"/>
                      <a:pt x="301" y="26"/>
                      <a:pt x="304" y="20"/>
                    </a:cubicBezTo>
                    <a:cubicBezTo>
                      <a:pt x="305" y="17"/>
                      <a:pt x="306" y="14"/>
                      <a:pt x="307" y="11"/>
                    </a:cubicBezTo>
                    <a:cubicBezTo>
                      <a:pt x="307" y="9"/>
                      <a:pt x="308" y="8"/>
                      <a:pt x="307" y="7"/>
                    </a:cubicBezTo>
                    <a:cubicBezTo>
                      <a:pt x="307" y="6"/>
                      <a:pt x="307" y="6"/>
                      <a:pt x="307" y="6"/>
                    </a:cubicBezTo>
                    <a:cubicBezTo>
                      <a:pt x="307" y="6"/>
                      <a:pt x="307" y="6"/>
                      <a:pt x="307" y="6"/>
                    </a:cubicBezTo>
                    <a:cubicBezTo>
                      <a:pt x="307" y="6"/>
                      <a:pt x="307" y="6"/>
                      <a:pt x="307" y="6"/>
                    </a:cubicBezTo>
                    <a:cubicBezTo>
                      <a:pt x="308" y="6"/>
                      <a:pt x="307" y="6"/>
                      <a:pt x="308" y="6"/>
                    </a:cubicBezTo>
                    <a:cubicBezTo>
                      <a:pt x="307" y="6"/>
                      <a:pt x="307" y="6"/>
                      <a:pt x="307" y="6"/>
                    </a:cubicBezTo>
                    <a:cubicBezTo>
                      <a:pt x="307" y="6"/>
                      <a:pt x="307" y="6"/>
                      <a:pt x="307" y="6"/>
                    </a:cubicBezTo>
                    <a:cubicBezTo>
                      <a:pt x="307" y="6"/>
                      <a:pt x="307" y="6"/>
                      <a:pt x="307" y="6"/>
                    </a:cubicBezTo>
                    <a:cubicBezTo>
                      <a:pt x="306" y="5"/>
                      <a:pt x="306" y="5"/>
                      <a:pt x="306" y="5"/>
                    </a:cubicBezTo>
                    <a:cubicBezTo>
                      <a:pt x="305" y="5"/>
                      <a:pt x="304" y="5"/>
                      <a:pt x="302" y="5"/>
                    </a:cubicBezTo>
                    <a:cubicBezTo>
                      <a:pt x="301" y="5"/>
                      <a:pt x="299" y="5"/>
                      <a:pt x="297" y="5"/>
                    </a:cubicBezTo>
                    <a:cubicBezTo>
                      <a:pt x="294" y="6"/>
                      <a:pt x="291" y="6"/>
                      <a:pt x="288" y="7"/>
                    </a:cubicBezTo>
                    <a:cubicBezTo>
                      <a:pt x="281" y="9"/>
                      <a:pt x="275" y="10"/>
                      <a:pt x="269" y="12"/>
                    </a:cubicBezTo>
                    <a:cubicBezTo>
                      <a:pt x="256" y="16"/>
                      <a:pt x="243" y="20"/>
                      <a:pt x="231" y="25"/>
                    </a:cubicBezTo>
                    <a:cubicBezTo>
                      <a:pt x="232" y="24"/>
                      <a:pt x="232" y="24"/>
                      <a:pt x="232" y="24"/>
                    </a:cubicBezTo>
                    <a:cubicBezTo>
                      <a:pt x="221" y="34"/>
                      <a:pt x="210" y="43"/>
                      <a:pt x="198" y="52"/>
                    </a:cubicBezTo>
                    <a:cubicBezTo>
                      <a:pt x="193" y="56"/>
                      <a:pt x="187" y="61"/>
                      <a:pt x="182" y="66"/>
                    </a:cubicBezTo>
                    <a:cubicBezTo>
                      <a:pt x="177" y="70"/>
                      <a:pt x="171" y="75"/>
                      <a:pt x="166" y="80"/>
                    </a:cubicBezTo>
                    <a:cubicBezTo>
                      <a:pt x="155" y="90"/>
                      <a:pt x="143" y="98"/>
                      <a:pt x="133" y="109"/>
                    </a:cubicBezTo>
                    <a:cubicBezTo>
                      <a:pt x="123" y="119"/>
                      <a:pt x="112" y="129"/>
                      <a:pt x="102" y="139"/>
                    </a:cubicBezTo>
                    <a:cubicBezTo>
                      <a:pt x="71" y="169"/>
                      <a:pt x="71" y="169"/>
                      <a:pt x="71" y="169"/>
                    </a:cubicBezTo>
                    <a:cubicBezTo>
                      <a:pt x="66" y="174"/>
                      <a:pt x="60" y="178"/>
                      <a:pt x="55" y="183"/>
                    </a:cubicBezTo>
                    <a:cubicBezTo>
                      <a:pt x="46" y="190"/>
                      <a:pt x="46" y="190"/>
                      <a:pt x="46" y="190"/>
                    </a:cubicBezTo>
                    <a:cubicBezTo>
                      <a:pt x="44" y="192"/>
                      <a:pt x="41" y="195"/>
                      <a:pt x="38" y="197"/>
                    </a:cubicBezTo>
                    <a:cubicBezTo>
                      <a:pt x="28" y="207"/>
                      <a:pt x="18" y="218"/>
                      <a:pt x="9" y="229"/>
                    </a:cubicBezTo>
                    <a:cubicBezTo>
                      <a:pt x="8" y="230"/>
                      <a:pt x="7" y="232"/>
                      <a:pt x="7" y="233"/>
                    </a:cubicBezTo>
                    <a:cubicBezTo>
                      <a:pt x="6" y="235"/>
                      <a:pt x="5" y="236"/>
                      <a:pt x="5" y="237"/>
                    </a:cubicBezTo>
                    <a:cubicBezTo>
                      <a:pt x="5" y="237"/>
                      <a:pt x="5" y="237"/>
                      <a:pt x="5" y="237"/>
                    </a:cubicBezTo>
                    <a:cubicBezTo>
                      <a:pt x="5" y="238"/>
                      <a:pt x="5" y="238"/>
                      <a:pt x="5" y="238"/>
                    </a:cubicBezTo>
                    <a:cubicBezTo>
                      <a:pt x="5" y="239"/>
                      <a:pt x="5" y="239"/>
                      <a:pt x="5" y="239"/>
                    </a:cubicBezTo>
                    <a:cubicBezTo>
                      <a:pt x="5" y="240"/>
                      <a:pt x="6" y="241"/>
                      <a:pt x="6" y="242"/>
                    </a:cubicBezTo>
                    <a:cubicBezTo>
                      <a:pt x="6" y="243"/>
                      <a:pt x="6" y="245"/>
                      <a:pt x="7" y="247"/>
                    </a:cubicBezTo>
                    <a:cubicBezTo>
                      <a:pt x="9" y="253"/>
                      <a:pt x="12" y="259"/>
                      <a:pt x="16" y="265"/>
                    </a:cubicBezTo>
                    <a:cubicBezTo>
                      <a:pt x="21" y="271"/>
                      <a:pt x="26" y="276"/>
                      <a:pt x="32" y="279"/>
                    </a:cubicBezTo>
                    <a:cubicBezTo>
                      <a:pt x="35" y="280"/>
                      <a:pt x="38" y="281"/>
                      <a:pt x="41" y="280"/>
                    </a:cubicBezTo>
                    <a:cubicBezTo>
                      <a:pt x="43" y="279"/>
                      <a:pt x="44" y="278"/>
                      <a:pt x="45" y="277"/>
                    </a:cubicBezTo>
                    <a:cubicBezTo>
                      <a:pt x="47" y="276"/>
                      <a:pt x="48" y="275"/>
                      <a:pt x="50" y="274"/>
                    </a:cubicBezTo>
                    <a:cubicBezTo>
                      <a:pt x="61" y="265"/>
                      <a:pt x="71" y="256"/>
                      <a:pt x="82" y="246"/>
                    </a:cubicBezTo>
                    <a:cubicBezTo>
                      <a:pt x="93" y="237"/>
                      <a:pt x="104" y="227"/>
                      <a:pt x="115" y="218"/>
                    </a:cubicBezTo>
                    <a:cubicBezTo>
                      <a:pt x="121" y="214"/>
                      <a:pt x="127" y="209"/>
                      <a:pt x="132" y="204"/>
                    </a:cubicBezTo>
                    <a:cubicBezTo>
                      <a:pt x="148" y="190"/>
                      <a:pt x="148" y="190"/>
                      <a:pt x="148" y="190"/>
                    </a:cubicBezTo>
                    <a:cubicBezTo>
                      <a:pt x="159" y="180"/>
                      <a:pt x="169" y="170"/>
                      <a:pt x="180" y="161"/>
                    </a:cubicBezTo>
                    <a:cubicBezTo>
                      <a:pt x="191" y="151"/>
                      <a:pt x="202" y="142"/>
                      <a:pt x="212" y="132"/>
                    </a:cubicBezTo>
                    <a:cubicBezTo>
                      <a:pt x="244" y="102"/>
                      <a:pt x="244" y="102"/>
                      <a:pt x="244" y="102"/>
                    </a:cubicBezTo>
                    <a:cubicBezTo>
                      <a:pt x="260" y="88"/>
                      <a:pt x="260" y="88"/>
                      <a:pt x="260" y="88"/>
                    </a:cubicBezTo>
                    <a:cubicBezTo>
                      <a:pt x="263" y="85"/>
                      <a:pt x="265" y="83"/>
                      <a:pt x="268" y="80"/>
                    </a:cubicBezTo>
                    <a:cubicBezTo>
                      <a:pt x="269" y="79"/>
                      <a:pt x="270" y="78"/>
                      <a:pt x="272" y="76"/>
                    </a:cubicBezTo>
                    <a:cubicBezTo>
                      <a:pt x="274" y="75"/>
                      <a:pt x="274" y="75"/>
                      <a:pt x="274" y="75"/>
                    </a:cubicBezTo>
                    <a:lnTo>
                      <a:pt x="275" y="73"/>
                    </a:lnTo>
                    <a:close/>
                    <a:moveTo>
                      <a:pt x="278" y="74"/>
                    </a:moveTo>
                    <a:cubicBezTo>
                      <a:pt x="277" y="75"/>
                      <a:pt x="276" y="76"/>
                      <a:pt x="276" y="76"/>
                    </a:cubicBezTo>
                    <a:cubicBezTo>
                      <a:pt x="274" y="79"/>
                      <a:pt x="274" y="79"/>
                      <a:pt x="274" y="79"/>
                    </a:cubicBezTo>
                    <a:cubicBezTo>
                      <a:pt x="273" y="80"/>
                      <a:pt x="271" y="81"/>
                      <a:pt x="270" y="83"/>
                    </a:cubicBezTo>
                    <a:cubicBezTo>
                      <a:pt x="268" y="85"/>
                      <a:pt x="265" y="88"/>
                      <a:pt x="263" y="90"/>
                    </a:cubicBezTo>
                    <a:cubicBezTo>
                      <a:pt x="247" y="105"/>
                      <a:pt x="247" y="105"/>
                      <a:pt x="247" y="105"/>
                    </a:cubicBezTo>
                    <a:cubicBezTo>
                      <a:pt x="215" y="134"/>
                      <a:pt x="215" y="134"/>
                      <a:pt x="215" y="134"/>
                    </a:cubicBezTo>
                    <a:cubicBezTo>
                      <a:pt x="204" y="144"/>
                      <a:pt x="194" y="154"/>
                      <a:pt x="183" y="164"/>
                    </a:cubicBezTo>
                    <a:cubicBezTo>
                      <a:pt x="172" y="174"/>
                      <a:pt x="161" y="183"/>
                      <a:pt x="151" y="193"/>
                    </a:cubicBezTo>
                    <a:cubicBezTo>
                      <a:pt x="134" y="207"/>
                      <a:pt x="134" y="207"/>
                      <a:pt x="134" y="207"/>
                    </a:cubicBezTo>
                    <a:cubicBezTo>
                      <a:pt x="129" y="211"/>
                      <a:pt x="124" y="217"/>
                      <a:pt x="118" y="222"/>
                    </a:cubicBezTo>
                    <a:cubicBezTo>
                      <a:pt x="108" y="231"/>
                      <a:pt x="97" y="242"/>
                      <a:pt x="86" y="251"/>
                    </a:cubicBezTo>
                    <a:cubicBezTo>
                      <a:pt x="75" y="260"/>
                      <a:pt x="64" y="269"/>
                      <a:pt x="52" y="277"/>
                    </a:cubicBezTo>
                    <a:cubicBezTo>
                      <a:pt x="50" y="278"/>
                      <a:pt x="49" y="279"/>
                      <a:pt x="47" y="280"/>
                    </a:cubicBezTo>
                    <a:cubicBezTo>
                      <a:pt x="46" y="281"/>
                      <a:pt x="44" y="283"/>
                      <a:pt x="42" y="283"/>
                    </a:cubicBezTo>
                    <a:cubicBezTo>
                      <a:pt x="38" y="284"/>
                      <a:pt x="34" y="283"/>
                      <a:pt x="30" y="282"/>
                    </a:cubicBezTo>
                    <a:cubicBezTo>
                      <a:pt x="24" y="278"/>
                      <a:pt x="18" y="273"/>
                      <a:pt x="13" y="268"/>
                    </a:cubicBezTo>
                    <a:cubicBezTo>
                      <a:pt x="8" y="262"/>
                      <a:pt x="4" y="256"/>
                      <a:pt x="2" y="248"/>
                    </a:cubicBezTo>
                    <a:cubicBezTo>
                      <a:pt x="1" y="247"/>
                      <a:pt x="1" y="245"/>
                      <a:pt x="0" y="243"/>
                    </a:cubicBezTo>
                    <a:cubicBezTo>
                      <a:pt x="0" y="242"/>
                      <a:pt x="0" y="241"/>
                      <a:pt x="0" y="240"/>
                    </a:cubicBezTo>
                    <a:cubicBezTo>
                      <a:pt x="0" y="239"/>
                      <a:pt x="0" y="239"/>
                      <a:pt x="0" y="239"/>
                    </a:cubicBezTo>
                    <a:cubicBezTo>
                      <a:pt x="0" y="238"/>
                      <a:pt x="0" y="238"/>
                      <a:pt x="0" y="238"/>
                    </a:cubicBezTo>
                    <a:cubicBezTo>
                      <a:pt x="0" y="237"/>
                      <a:pt x="0" y="237"/>
                      <a:pt x="0" y="237"/>
                    </a:cubicBezTo>
                    <a:cubicBezTo>
                      <a:pt x="0" y="234"/>
                      <a:pt x="1" y="232"/>
                      <a:pt x="2" y="231"/>
                    </a:cubicBezTo>
                    <a:cubicBezTo>
                      <a:pt x="3" y="229"/>
                      <a:pt x="4" y="228"/>
                      <a:pt x="5" y="226"/>
                    </a:cubicBezTo>
                    <a:cubicBezTo>
                      <a:pt x="15" y="214"/>
                      <a:pt x="25" y="204"/>
                      <a:pt x="35" y="194"/>
                    </a:cubicBezTo>
                    <a:cubicBezTo>
                      <a:pt x="45" y="183"/>
                      <a:pt x="55" y="172"/>
                      <a:pt x="65" y="163"/>
                    </a:cubicBezTo>
                    <a:cubicBezTo>
                      <a:pt x="76" y="153"/>
                      <a:pt x="86" y="143"/>
                      <a:pt x="98" y="134"/>
                    </a:cubicBezTo>
                    <a:cubicBezTo>
                      <a:pt x="109" y="124"/>
                      <a:pt x="119" y="115"/>
                      <a:pt x="131" y="106"/>
                    </a:cubicBezTo>
                    <a:cubicBezTo>
                      <a:pt x="142" y="97"/>
                      <a:pt x="151" y="86"/>
                      <a:pt x="163" y="76"/>
                    </a:cubicBezTo>
                    <a:cubicBezTo>
                      <a:pt x="174" y="67"/>
                      <a:pt x="185" y="58"/>
                      <a:pt x="195" y="48"/>
                    </a:cubicBezTo>
                    <a:cubicBezTo>
                      <a:pt x="211" y="33"/>
                      <a:pt x="211" y="33"/>
                      <a:pt x="211" y="33"/>
                    </a:cubicBezTo>
                    <a:cubicBezTo>
                      <a:pt x="217" y="28"/>
                      <a:pt x="222" y="24"/>
                      <a:pt x="227" y="19"/>
                    </a:cubicBezTo>
                    <a:cubicBezTo>
                      <a:pt x="228" y="19"/>
                      <a:pt x="228" y="19"/>
                      <a:pt x="228" y="19"/>
                    </a:cubicBezTo>
                    <a:cubicBezTo>
                      <a:pt x="228" y="19"/>
                      <a:pt x="228" y="19"/>
                      <a:pt x="229" y="18"/>
                    </a:cubicBezTo>
                    <a:cubicBezTo>
                      <a:pt x="241" y="14"/>
                      <a:pt x="254" y="10"/>
                      <a:pt x="267" y="6"/>
                    </a:cubicBezTo>
                    <a:cubicBezTo>
                      <a:pt x="274" y="5"/>
                      <a:pt x="280" y="3"/>
                      <a:pt x="287" y="2"/>
                    </a:cubicBezTo>
                    <a:cubicBezTo>
                      <a:pt x="290" y="1"/>
                      <a:pt x="293" y="1"/>
                      <a:pt x="297" y="0"/>
                    </a:cubicBezTo>
                    <a:cubicBezTo>
                      <a:pt x="299" y="0"/>
                      <a:pt x="300" y="0"/>
                      <a:pt x="302" y="0"/>
                    </a:cubicBezTo>
                    <a:cubicBezTo>
                      <a:pt x="304" y="0"/>
                      <a:pt x="306" y="0"/>
                      <a:pt x="308" y="1"/>
                    </a:cubicBezTo>
                    <a:cubicBezTo>
                      <a:pt x="309" y="1"/>
                      <a:pt x="309" y="1"/>
                      <a:pt x="310" y="1"/>
                    </a:cubicBezTo>
                    <a:cubicBezTo>
                      <a:pt x="310" y="2"/>
                      <a:pt x="310" y="2"/>
                      <a:pt x="310" y="2"/>
                    </a:cubicBezTo>
                    <a:cubicBezTo>
                      <a:pt x="310" y="2"/>
                      <a:pt x="310" y="2"/>
                      <a:pt x="310" y="2"/>
                    </a:cubicBezTo>
                    <a:cubicBezTo>
                      <a:pt x="311" y="2"/>
                      <a:pt x="311" y="2"/>
                      <a:pt x="311" y="2"/>
                    </a:cubicBezTo>
                    <a:cubicBezTo>
                      <a:pt x="311" y="2"/>
                      <a:pt x="311" y="2"/>
                      <a:pt x="311" y="2"/>
                    </a:cubicBezTo>
                    <a:cubicBezTo>
                      <a:pt x="311" y="3"/>
                      <a:pt x="311" y="3"/>
                      <a:pt x="311" y="3"/>
                    </a:cubicBezTo>
                    <a:cubicBezTo>
                      <a:pt x="312" y="4"/>
                      <a:pt x="312" y="5"/>
                      <a:pt x="312" y="7"/>
                    </a:cubicBezTo>
                    <a:cubicBezTo>
                      <a:pt x="312" y="9"/>
                      <a:pt x="312" y="10"/>
                      <a:pt x="311" y="12"/>
                    </a:cubicBezTo>
                    <a:cubicBezTo>
                      <a:pt x="310" y="16"/>
                      <a:pt x="309" y="19"/>
                      <a:pt x="308" y="22"/>
                    </a:cubicBezTo>
                    <a:cubicBezTo>
                      <a:pt x="305" y="28"/>
                      <a:pt x="302" y="34"/>
                      <a:pt x="298" y="40"/>
                    </a:cubicBezTo>
                    <a:cubicBezTo>
                      <a:pt x="295" y="46"/>
                      <a:pt x="292" y="51"/>
                      <a:pt x="288" y="57"/>
                    </a:cubicBezTo>
                    <a:lnTo>
                      <a:pt x="278" y="7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9" name="íṡlïďé"/>
              <p:cNvSpPr/>
              <p:nvPr/>
            </p:nvSpPr>
            <p:spPr bwMode="auto">
              <a:xfrm>
                <a:off x="7349065" y="2498030"/>
                <a:ext cx="116478" cy="113705"/>
              </a:xfrm>
              <a:custGeom>
                <a:avLst/>
                <a:gdLst>
                  <a:gd name="T0" fmla="*/ 53 w 81"/>
                  <a:gd name="T1" fmla="*/ 56 h 79"/>
                  <a:gd name="T2" fmla="*/ 39 w 81"/>
                  <a:gd name="T3" fmla="*/ 68 h 79"/>
                  <a:gd name="T4" fmla="*/ 18 w 81"/>
                  <a:gd name="T5" fmla="*/ 79 h 79"/>
                  <a:gd name="T6" fmla="*/ 5 w 81"/>
                  <a:gd name="T7" fmla="*/ 76 h 79"/>
                  <a:gd name="T8" fmla="*/ 1 w 81"/>
                  <a:gd name="T9" fmla="*/ 69 h 79"/>
                  <a:gd name="T10" fmla="*/ 6 w 81"/>
                  <a:gd name="T11" fmla="*/ 49 h 79"/>
                  <a:gd name="T12" fmla="*/ 18 w 81"/>
                  <a:gd name="T13" fmla="*/ 31 h 79"/>
                  <a:gd name="T14" fmla="*/ 31 w 81"/>
                  <a:gd name="T15" fmla="*/ 21 h 79"/>
                  <a:gd name="T16" fmla="*/ 44 w 81"/>
                  <a:gd name="T17" fmla="*/ 12 h 79"/>
                  <a:gd name="T18" fmla="*/ 62 w 81"/>
                  <a:gd name="T19" fmla="*/ 2 h 79"/>
                  <a:gd name="T20" fmla="*/ 78 w 81"/>
                  <a:gd name="T21" fmla="*/ 5 h 79"/>
                  <a:gd name="T22" fmla="*/ 78 w 81"/>
                  <a:gd name="T23" fmla="*/ 5 h 79"/>
                  <a:gd name="T24" fmla="*/ 79 w 81"/>
                  <a:gd name="T25" fmla="*/ 6 h 79"/>
                  <a:gd name="T26" fmla="*/ 79 w 81"/>
                  <a:gd name="T27" fmla="*/ 7 h 79"/>
                  <a:gd name="T28" fmla="*/ 80 w 81"/>
                  <a:gd name="T29" fmla="*/ 19 h 79"/>
                  <a:gd name="T30" fmla="*/ 69 w 81"/>
                  <a:gd name="T31" fmla="*/ 40 h 79"/>
                  <a:gd name="T32" fmla="*/ 56 w 81"/>
                  <a:gd name="T33" fmla="*/ 53 h 79"/>
                  <a:gd name="T34" fmla="*/ 53 w 81"/>
                  <a:gd name="T35" fmla="*/ 52 h 79"/>
                  <a:gd name="T36" fmla="*/ 59 w 81"/>
                  <a:gd name="T37" fmla="*/ 45 h 79"/>
                  <a:gd name="T38" fmla="*/ 73 w 81"/>
                  <a:gd name="T39" fmla="*/ 25 h 79"/>
                  <a:gd name="T40" fmla="*/ 77 w 81"/>
                  <a:gd name="T41" fmla="*/ 11 h 79"/>
                  <a:gd name="T42" fmla="*/ 76 w 81"/>
                  <a:gd name="T43" fmla="*/ 8 h 79"/>
                  <a:gd name="T44" fmla="*/ 75 w 81"/>
                  <a:gd name="T45" fmla="*/ 8 h 79"/>
                  <a:gd name="T46" fmla="*/ 75 w 81"/>
                  <a:gd name="T47" fmla="*/ 8 h 79"/>
                  <a:gd name="T48" fmla="*/ 73 w 81"/>
                  <a:gd name="T49" fmla="*/ 7 h 79"/>
                  <a:gd name="T50" fmla="*/ 64 w 81"/>
                  <a:gd name="T51" fmla="*/ 8 h 79"/>
                  <a:gd name="T52" fmla="*/ 46 w 81"/>
                  <a:gd name="T53" fmla="*/ 15 h 79"/>
                  <a:gd name="T54" fmla="*/ 30 w 81"/>
                  <a:gd name="T55" fmla="*/ 28 h 79"/>
                  <a:gd name="T56" fmla="*/ 17 w 81"/>
                  <a:gd name="T57" fmla="*/ 44 h 79"/>
                  <a:gd name="T58" fmla="*/ 6 w 81"/>
                  <a:gd name="T59" fmla="*/ 60 h 79"/>
                  <a:gd name="T60" fmla="*/ 5 w 81"/>
                  <a:gd name="T61" fmla="*/ 69 h 79"/>
                  <a:gd name="T62" fmla="*/ 7 w 81"/>
                  <a:gd name="T63" fmla="*/ 71 h 79"/>
                  <a:gd name="T64" fmla="*/ 9 w 81"/>
                  <a:gd name="T65" fmla="*/ 73 h 79"/>
                  <a:gd name="T66" fmla="*/ 24 w 81"/>
                  <a:gd name="T67" fmla="*/ 70 h 79"/>
                  <a:gd name="T68" fmla="*/ 51 w 81"/>
                  <a:gd name="T6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79">
                    <a:moveTo>
                      <a:pt x="55" y="55"/>
                    </a:moveTo>
                    <a:cubicBezTo>
                      <a:pt x="55" y="55"/>
                      <a:pt x="54" y="55"/>
                      <a:pt x="53" y="56"/>
                    </a:cubicBezTo>
                    <a:cubicBezTo>
                      <a:pt x="52" y="58"/>
                      <a:pt x="50" y="59"/>
                      <a:pt x="47" y="61"/>
                    </a:cubicBezTo>
                    <a:cubicBezTo>
                      <a:pt x="45" y="63"/>
                      <a:pt x="42" y="66"/>
                      <a:pt x="39" y="68"/>
                    </a:cubicBezTo>
                    <a:cubicBezTo>
                      <a:pt x="35" y="71"/>
                      <a:pt x="31" y="74"/>
                      <a:pt x="26" y="76"/>
                    </a:cubicBezTo>
                    <a:cubicBezTo>
                      <a:pt x="23" y="77"/>
                      <a:pt x="21" y="78"/>
                      <a:pt x="18" y="79"/>
                    </a:cubicBezTo>
                    <a:cubicBezTo>
                      <a:pt x="15" y="79"/>
                      <a:pt x="11" y="79"/>
                      <a:pt x="8" y="78"/>
                    </a:cubicBezTo>
                    <a:cubicBezTo>
                      <a:pt x="7" y="77"/>
                      <a:pt x="6" y="77"/>
                      <a:pt x="5" y="76"/>
                    </a:cubicBezTo>
                    <a:cubicBezTo>
                      <a:pt x="4" y="75"/>
                      <a:pt x="4" y="75"/>
                      <a:pt x="3" y="74"/>
                    </a:cubicBezTo>
                    <a:cubicBezTo>
                      <a:pt x="2" y="73"/>
                      <a:pt x="1" y="70"/>
                      <a:pt x="1" y="69"/>
                    </a:cubicBezTo>
                    <a:cubicBezTo>
                      <a:pt x="0" y="65"/>
                      <a:pt x="0" y="61"/>
                      <a:pt x="2" y="58"/>
                    </a:cubicBezTo>
                    <a:cubicBezTo>
                      <a:pt x="4" y="55"/>
                      <a:pt x="5" y="52"/>
                      <a:pt x="6" y="49"/>
                    </a:cubicBezTo>
                    <a:cubicBezTo>
                      <a:pt x="8" y="46"/>
                      <a:pt x="10" y="43"/>
                      <a:pt x="12" y="40"/>
                    </a:cubicBezTo>
                    <a:cubicBezTo>
                      <a:pt x="13" y="36"/>
                      <a:pt x="16" y="34"/>
                      <a:pt x="18" y="31"/>
                    </a:cubicBezTo>
                    <a:cubicBezTo>
                      <a:pt x="21" y="29"/>
                      <a:pt x="24" y="27"/>
                      <a:pt x="27" y="25"/>
                    </a:cubicBezTo>
                    <a:cubicBezTo>
                      <a:pt x="28" y="24"/>
                      <a:pt x="29" y="22"/>
                      <a:pt x="31" y="21"/>
                    </a:cubicBezTo>
                    <a:cubicBezTo>
                      <a:pt x="32" y="20"/>
                      <a:pt x="33" y="19"/>
                      <a:pt x="35" y="18"/>
                    </a:cubicBezTo>
                    <a:cubicBezTo>
                      <a:pt x="37" y="15"/>
                      <a:pt x="40" y="13"/>
                      <a:pt x="44" y="12"/>
                    </a:cubicBezTo>
                    <a:cubicBezTo>
                      <a:pt x="47" y="10"/>
                      <a:pt x="50" y="9"/>
                      <a:pt x="53" y="7"/>
                    </a:cubicBezTo>
                    <a:cubicBezTo>
                      <a:pt x="56" y="5"/>
                      <a:pt x="59" y="4"/>
                      <a:pt x="62" y="2"/>
                    </a:cubicBezTo>
                    <a:cubicBezTo>
                      <a:pt x="65" y="1"/>
                      <a:pt x="69" y="0"/>
                      <a:pt x="73" y="2"/>
                    </a:cubicBezTo>
                    <a:cubicBezTo>
                      <a:pt x="75" y="2"/>
                      <a:pt x="77" y="3"/>
                      <a:pt x="78" y="5"/>
                    </a:cubicBezTo>
                    <a:cubicBezTo>
                      <a:pt x="78" y="5"/>
                      <a:pt x="78" y="5"/>
                      <a:pt x="78" y="5"/>
                    </a:cubicBezTo>
                    <a:cubicBezTo>
                      <a:pt x="78" y="5"/>
                      <a:pt x="78" y="5"/>
                      <a:pt x="78" y="5"/>
                    </a:cubicBezTo>
                    <a:cubicBezTo>
                      <a:pt x="78" y="5"/>
                      <a:pt x="78" y="5"/>
                      <a:pt x="78" y="5"/>
                    </a:cubicBezTo>
                    <a:cubicBezTo>
                      <a:pt x="78" y="5"/>
                      <a:pt x="79" y="6"/>
                      <a:pt x="79" y="6"/>
                    </a:cubicBezTo>
                    <a:cubicBezTo>
                      <a:pt x="79" y="6"/>
                      <a:pt x="79" y="6"/>
                      <a:pt x="79" y="6"/>
                    </a:cubicBezTo>
                    <a:cubicBezTo>
                      <a:pt x="79" y="7"/>
                      <a:pt x="79" y="7"/>
                      <a:pt x="79" y="7"/>
                    </a:cubicBezTo>
                    <a:cubicBezTo>
                      <a:pt x="80" y="8"/>
                      <a:pt x="80" y="9"/>
                      <a:pt x="80" y="10"/>
                    </a:cubicBezTo>
                    <a:cubicBezTo>
                      <a:pt x="81" y="13"/>
                      <a:pt x="81" y="17"/>
                      <a:pt x="80" y="19"/>
                    </a:cubicBezTo>
                    <a:cubicBezTo>
                      <a:pt x="80" y="22"/>
                      <a:pt x="78" y="25"/>
                      <a:pt x="77" y="27"/>
                    </a:cubicBezTo>
                    <a:cubicBezTo>
                      <a:pt x="74" y="32"/>
                      <a:pt x="71" y="36"/>
                      <a:pt x="69" y="40"/>
                    </a:cubicBezTo>
                    <a:cubicBezTo>
                      <a:pt x="66" y="43"/>
                      <a:pt x="64" y="46"/>
                      <a:pt x="62" y="48"/>
                    </a:cubicBezTo>
                    <a:cubicBezTo>
                      <a:pt x="60" y="50"/>
                      <a:pt x="58" y="52"/>
                      <a:pt x="56" y="53"/>
                    </a:cubicBezTo>
                    <a:cubicBezTo>
                      <a:pt x="55" y="54"/>
                      <a:pt x="55" y="55"/>
                      <a:pt x="55" y="55"/>
                    </a:cubicBezTo>
                    <a:close/>
                    <a:moveTo>
                      <a:pt x="53" y="52"/>
                    </a:moveTo>
                    <a:cubicBezTo>
                      <a:pt x="53" y="52"/>
                      <a:pt x="53" y="52"/>
                      <a:pt x="54" y="51"/>
                    </a:cubicBezTo>
                    <a:cubicBezTo>
                      <a:pt x="55" y="49"/>
                      <a:pt x="57" y="48"/>
                      <a:pt x="59" y="45"/>
                    </a:cubicBezTo>
                    <a:cubicBezTo>
                      <a:pt x="61" y="43"/>
                      <a:pt x="63" y="41"/>
                      <a:pt x="66" y="37"/>
                    </a:cubicBezTo>
                    <a:cubicBezTo>
                      <a:pt x="69" y="34"/>
                      <a:pt x="71" y="30"/>
                      <a:pt x="73" y="25"/>
                    </a:cubicBezTo>
                    <a:cubicBezTo>
                      <a:pt x="74" y="23"/>
                      <a:pt x="75" y="21"/>
                      <a:pt x="76" y="18"/>
                    </a:cubicBezTo>
                    <a:cubicBezTo>
                      <a:pt x="77" y="16"/>
                      <a:pt x="78" y="13"/>
                      <a:pt x="77" y="11"/>
                    </a:cubicBezTo>
                    <a:cubicBezTo>
                      <a:pt x="77" y="10"/>
                      <a:pt x="77" y="10"/>
                      <a:pt x="76" y="9"/>
                    </a:cubicBezTo>
                    <a:cubicBezTo>
                      <a:pt x="76" y="8"/>
                      <a:pt x="76" y="8"/>
                      <a:pt x="76" y="8"/>
                    </a:cubicBezTo>
                    <a:cubicBezTo>
                      <a:pt x="75" y="8"/>
                      <a:pt x="75" y="8"/>
                      <a:pt x="75" y="8"/>
                    </a:cubicBezTo>
                    <a:cubicBezTo>
                      <a:pt x="75" y="8"/>
                      <a:pt x="75" y="8"/>
                      <a:pt x="75" y="8"/>
                    </a:cubicBezTo>
                    <a:cubicBezTo>
                      <a:pt x="75" y="8"/>
                      <a:pt x="75" y="8"/>
                      <a:pt x="75" y="8"/>
                    </a:cubicBezTo>
                    <a:cubicBezTo>
                      <a:pt x="75" y="8"/>
                      <a:pt x="75" y="8"/>
                      <a:pt x="75" y="8"/>
                    </a:cubicBezTo>
                    <a:cubicBezTo>
                      <a:pt x="75" y="8"/>
                      <a:pt x="75" y="8"/>
                      <a:pt x="75" y="8"/>
                    </a:cubicBezTo>
                    <a:cubicBezTo>
                      <a:pt x="75" y="8"/>
                      <a:pt x="74" y="7"/>
                      <a:pt x="73" y="7"/>
                    </a:cubicBezTo>
                    <a:cubicBezTo>
                      <a:pt x="73" y="7"/>
                      <a:pt x="72" y="7"/>
                      <a:pt x="72" y="7"/>
                    </a:cubicBezTo>
                    <a:cubicBezTo>
                      <a:pt x="69" y="7"/>
                      <a:pt x="67" y="7"/>
                      <a:pt x="64" y="8"/>
                    </a:cubicBezTo>
                    <a:cubicBezTo>
                      <a:pt x="61" y="8"/>
                      <a:pt x="57" y="9"/>
                      <a:pt x="54" y="10"/>
                    </a:cubicBezTo>
                    <a:cubicBezTo>
                      <a:pt x="51" y="11"/>
                      <a:pt x="48" y="13"/>
                      <a:pt x="46" y="15"/>
                    </a:cubicBezTo>
                    <a:cubicBezTo>
                      <a:pt x="44" y="18"/>
                      <a:pt x="41" y="20"/>
                      <a:pt x="38" y="22"/>
                    </a:cubicBezTo>
                    <a:cubicBezTo>
                      <a:pt x="35" y="23"/>
                      <a:pt x="32" y="26"/>
                      <a:pt x="30" y="28"/>
                    </a:cubicBezTo>
                    <a:cubicBezTo>
                      <a:pt x="27" y="30"/>
                      <a:pt x="26" y="34"/>
                      <a:pt x="24" y="36"/>
                    </a:cubicBezTo>
                    <a:cubicBezTo>
                      <a:pt x="22" y="39"/>
                      <a:pt x="19" y="41"/>
                      <a:pt x="17" y="44"/>
                    </a:cubicBezTo>
                    <a:cubicBezTo>
                      <a:pt x="15" y="46"/>
                      <a:pt x="13" y="49"/>
                      <a:pt x="11" y="51"/>
                    </a:cubicBezTo>
                    <a:cubicBezTo>
                      <a:pt x="9" y="54"/>
                      <a:pt x="7" y="57"/>
                      <a:pt x="6" y="60"/>
                    </a:cubicBezTo>
                    <a:cubicBezTo>
                      <a:pt x="6" y="63"/>
                      <a:pt x="5" y="66"/>
                      <a:pt x="5" y="68"/>
                    </a:cubicBezTo>
                    <a:cubicBezTo>
                      <a:pt x="5" y="69"/>
                      <a:pt x="5" y="69"/>
                      <a:pt x="5" y="69"/>
                    </a:cubicBezTo>
                    <a:cubicBezTo>
                      <a:pt x="5" y="69"/>
                      <a:pt x="5" y="70"/>
                      <a:pt x="6" y="70"/>
                    </a:cubicBezTo>
                    <a:cubicBezTo>
                      <a:pt x="6" y="70"/>
                      <a:pt x="6" y="71"/>
                      <a:pt x="7" y="71"/>
                    </a:cubicBezTo>
                    <a:cubicBezTo>
                      <a:pt x="7" y="72"/>
                      <a:pt x="7" y="72"/>
                      <a:pt x="8" y="72"/>
                    </a:cubicBezTo>
                    <a:cubicBezTo>
                      <a:pt x="8" y="73"/>
                      <a:pt x="9" y="73"/>
                      <a:pt x="9" y="73"/>
                    </a:cubicBezTo>
                    <a:cubicBezTo>
                      <a:pt x="11" y="73"/>
                      <a:pt x="14" y="72"/>
                      <a:pt x="16" y="72"/>
                    </a:cubicBezTo>
                    <a:cubicBezTo>
                      <a:pt x="19" y="72"/>
                      <a:pt x="21" y="71"/>
                      <a:pt x="24" y="70"/>
                    </a:cubicBezTo>
                    <a:cubicBezTo>
                      <a:pt x="33" y="66"/>
                      <a:pt x="40" y="62"/>
                      <a:pt x="45" y="58"/>
                    </a:cubicBezTo>
                    <a:cubicBezTo>
                      <a:pt x="48" y="57"/>
                      <a:pt x="49" y="55"/>
                      <a:pt x="51" y="54"/>
                    </a:cubicBezTo>
                    <a:cubicBezTo>
                      <a:pt x="52" y="53"/>
                      <a:pt x="53" y="52"/>
                      <a:pt x="53" y="5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0" name="îṡľiḋè"/>
              <p:cNvSpPr/>
              <p:nvPr/>
            </p:nvSpPr>
            <p:spPr bwMode="auto">
              <a:xfrm>
                <a:off x="6836930" y="2066321"/>
                <a:ext cx="219090" cy="213543"/>
              </a:xfrm>
              <a:custGeom>
                <a:avLst/>
                <a:gdLst>
                  <a:gd name="T0" fmla="*/ 45 w 152"/>
                  <a:gd name="T1" fmla="*/ 55 h 149"/>
                  <a:gd name="T2" fmla="*/ 45 w 152"/>
                  <a:gd name="T3" fmla="*/ 2 h 149"/>
                  <a:gd name="T4" fmla="*/ 82 w 152"/>
                  <a:gd name="T5" fmla="*/ 33 h 149"/>
                  <a:gd name="T6" fmla="*/ 135 w 152"/>
                  <a:gd name="T7" fmla="*/ 14 h 149"/>
                  <a:gd name="T8" fmla="*/ 122 w 152"/>
                  <a:gd name="T9" fmla="*/ 57 h 149"/>
                  <a:gd name="T10" fmla="*/ 151 w 152"/>
                  <a:gd name="T11" fmla="*/ 98 h 149"/>
                  <a:gd name="T12" fmla="*/ 98 w 152"/>
                  <a:gd name="T13" fmla="*/ 100 h 149"/>
                  <a:gd name="T14" fmla="*/ 71 w 152"/>
                  <a:gd name="T15" fmla="*/ 147 h 149"/>
                  <a:gd name="T16" fmla="*/ 46 w 152"/>
                  <a:gd name="T17" fmla="*/ 98 h 149"/>
                  <a:gd name="T18" fmla="*/ 1 w 152"/>
                  <a:gd name="T19" fmla="*/ 85 h 149"/>
                  <a:gd name="T20" fmla="*/ 45 w 152"/>
                  <a:gd name="T21" fmla="*/ 5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49">
                    <a:moveTo>
                      <a:pt x="45" y="55"/>
                    </a:moveTo>
                    <a:cubicBezTo>
                      <a:pt x="45" y="55"/>
                      <a:pt x="38" y="4"/>
                      <a:pt x="45" y="2"/>
                    </a:cubicBezTo>
                    <a:cubicBezTo>
                      <a:pt x="52" y="0"/>
                      <a:pt x="82" y="33"/>
                      <a:pt x="82" y="33"/>
                    </a:cubicBezTo>
                    <a:cubicBezTo>
                      <a:pt x="82" y="33"/>
                      <a:pt x="125" y="7"/>
                      <a:pt x="135" y="14"/>
                    </a:cubicBezTo>
                    <a:cubicBezTo>
                      <a:pt x="141" y="18"/>
                      <a:pt x="122" y="57"/>
                      <a:pt x="122" y="57"/>
                    </a:cubicBezTo>
                    <a:cubicBezTo>
                      <a:pt x="122" y="57"/>
                      <a:pt x="152" y="88"/>
                      <a:pt x="151" y="98"/>
                    </a:cubicBezTo>
                    <a:cubicBezTo>
                      <a:pt x="150" y="107"/>
                      <a:pt x="98" y="100"/>
                      <a:pt x="98" y="100"/>
                    </a:cubicBezTo>
                    <a:cubicBezTo>
                      <a:pt x="98" y="100"/>
                      <a:pt x="83" y="149"/>
                      <a:pt x="71" y="147"/>
                    </a:cubicBezTo>
                    <a:cubicBezTo>
                      <a:pt x="59" y="146"/>
                      <a:pt x="46" y="98"/>
                      <a:pt x="46" y="98"/>
                    </a:cubicBezTo>
                    <a:cubicBezTo>
                      <a:pt x="46" y="98"/>
                      <a:pt x="3" y="98"/>
                      <a:pt x="1" y="85"/>
                    </a:cubicBezTo>
                    <a:cubicBezTo>
                      <a:pt x="0" y="71"/>
                      <a:pt x="45" y="55"/>
                      <a:pt x="45" y="55"/>
                    </a:cubicBezTo>
                    <a:close/>
                  </a:path>
                </a:pathLst>
              </a:custGeom>
              <a:solidFill>
                <a:srgbClr val="ED9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1" name="îşļíḋe"/>
              <p:cNvSpPr/>
              <p:nvPr/>
            </p:nvSpPr>
            <p:spPr bwMode="auto">
              <a:xfrm>
                <a:off x="6936769" y="2315917"/>
                <a:ext cx="47146" cy="48995"/>
              </a:xfrm>
              <a:custGeom>
                <a:avLst/>
                <a:gdLst>
                  <a:gd name="T0" fmla="*/ 33 w 33"/>
                  <a:gd name="T1" fmla="*/ 19 h 34"/>
                  <a:gd name="T2" fmla="*/ 18 w 33"/>
                  <a:gd name="T3" fmla="*/ 1 h 34"/>
                  <a:gd name="T4" fmla="*/ 1 w 33"/>
                  <a:gd name="T5" fmla="*/ 16 h 34"/>
                  <a:gd name="T6" fmla="*/ 15 w 33"/>
                  <a:gd name="T7" fmla="*/ 33 h 34"/>
                  <a:gd name="T8" fmla="*/ 33 w 33"/>
                  <a:gd name="T9" fmla="*/ 19 h 34"/>
                </a:gdLst>
                <a:ahLst/>
                <a:cxnLst>
                  <a:cxn ang="0">
                    <a:pos x="T0" y="T1"/>
                  </a:cxn>
                  <a:cxn ang="0">
                    <a:pos x="T2" y="T3"/>
                  </a:cxn>
                  <a:cxn ang="0">
                    <a:pos x="T4" y="T5"/>
                  </a:cxn>
                  <a:cxn ang="0">
                    <a:pos x="T6" y="T7"/>
                  </a:cxn>
                  <a:cxn ang="0">
                    <a:pos x="T8" y="T9"/>
                  </a:cxn>
                </a:cxnLst>
                <a:rect l="0" t="0" r="r" b="b"/>
                <a:pathLst>
                  <a:path w="33" h="34">
                    <a:moveTo>
                      <a:pt x="33" y="19"/>
                    </a:moveTo>
                    <a:cubicBezTo>
                      <a:pt x="33" y="10"/>
                      <a:pt x="27" y="2"/>
                      <a:pt x="18" y="1"/>
                    </a:cubicBezTo>
                    <a:cubicBezTo>
                      <a:pt x="9" y="0"/>
                      <a:pt x="2" y="7"/>
                      <a:pt x="1" y="16"/>
                    </a:cubicBezTo>
                    <a:cubicBezTo>
                      <a:pt x="0" y="24"/>
                      <a:pt x="6" y="32"/>
                      <a:pt x="15" y="33"/>
                    </a:cubicBezTo>
                    <a:cubicBezTo>
                      <a:pt x="24" y="34"/>
                      <a:pt x="32" y="28"/>
                      <a:pt x="33" y="1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852" name="í$ḻíḍè"/>
            <p:cNvGrpSpPr/>
            <p:nvPr/>
          </p:nvGrpSpPr>
          <p:grpSpPr>
            <a:xfrm>
              <a:off x="408064" y="5679809"/>
              <a:ext cx="926787" cy="805877"/>
              <a:chOff x="4263318" y="4424542"/>
              <a:chExt cx="1236887" cy="1120409"/>
            </a:xfrm>
          </p:grpSpPr>
          <p:sp>
            <p:nvSpPr>
              <p:cNvPr id="2853" name="işliďe"/>
              <p:cNvSpPr/>
              <p:nvPr/>
            </p:nvSpPr>
            <p:spPr bwMode="auto">
              <a:xfrm>
                <a:off x="4691329" y="4444879"/>
                <a:ext cx="85972" cy="77652"/>
              </a:xfrm>
              <a:custGeom>
                <a:avLst/>
                <a:gdLst>
                  <a:gd name="T0" fmla="*/ 58 w 60"/>
                  <a:gd name="T1" fmla="*/ 32 h 54"/>
                  <a:gd name="T2" fmla="*/ 34 w 60"/>
                  <a:gd name="T3" fmla="*/ 3 h 54"/>
                  <a:gd name="T4" fmla="*/ 2 w 60"/>
                  <a:gd name="T5" fmla="*/ 22 h 54"/>
                  <a:gd name="T6" fmla="*/ 26 w 60"/>
                  <a:gd name="T7" fmla="*/ 51 h 54"/>
                  <a:gd name="T8" fmla="*/ 58 w 60"/>
                  <a:gd name="T9" fmla="*/ 32 h 54"/>
                </a:gdLst>
                <a:ahLst/>
                <a:cxnLst>
                  <a:cxn ang="0">
                    <a:pos x="T0" y="T1"/>
                  </a:cxn>
                  <a:cxn ang="0">
                    <a:pos x="T2" y="T3"/>
                  </a:cxn>
                  <a:cxn ang="0">
                    <a:pos x="T4" y="T5"/>
                  </a:cxn>
                  <a:cxn ang="0">
                    <a:pos x="T6" y="T7"/>
                  </a:cxn>
                  <a:cxn ang="0">
                    <a:pos x="T8" y="T9"/>
                  </a:cxn>
                </a:cxnLst>
                <a:rect l="0" t="0" r="r" b="b"/>
                <a:pathLst>
                  <a:path w="60" h="54">
                    <a:moveTo>
                      <a:pt x="58" y="32"/>
                    </a:moveTo>
                    <a:cubicBezTo>
                      <a:pt x="60" y="19"/>
                      <a:pt x="50" y="6"/>
                      <a:pt x="34" y="3"/>
                    </a:cubicBezTo>
                    <a:cubicBezTo>
                      <a:pt x="19" y="0"/>
                      <a:pt x="5" y="9"/>
                      <a:pt x="2" y="22"/>
                    </a:cubicBezTo>
                    <a:cubicBezTo>
                      <a:pt x="0" y="36"/>
                      <a:pt x="11" y="49"/>
                      <a:pt x="26" y="51"/>
                    </a:cubicBezTo>
                    <a:cubicBezTo>
                      <a:pt x="41" y="54"/>
                      <a:pt x="56" y="45"/>
                      <a:pt x="58" y="32"/>
                    </a:cubicBezTo>
                    <a:close/>
                  </a:path>
                </a:pathLst>
              </a:custGeom>
              <a:solidFill>
                <a:srgbClr val="FDED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4" name="išlïḓe"/>
              <p:cNvSpPr/>
              <p:nvPr/>
            </p:nvSpPr>
            <p:spPr bwMode="auto">
              <a:xfrm>
                <a:off x="5003786" y="4450426"/>
                <a:ext cx="496419" cy="842156"/>
              </a:xfrm>
              <a:custGeom>
                <a:avLst/>
                <a:gdLst>
                  <a:gd name="T0" fmla="*/ 204 w 345"/>
                  <a:gd name="T1" fmla="*/ 0 h 587"/>
                  <a:gd name="T2" fmla="*/ 345 w 345"/>
                  <a:gd name="T3" fmla="*/ 457 h 587"/>
                  <a:gd name="T4" fmla="*/ 3 w 345"/>
                  <a:gd name="T5" fmla="*/ 587 h 587"/>
                  <a:gd name="T6" fmla="*/ 0 w 345"/>
                  <a:gd name="T7" fmla="*/ 578 h 587"/>
                  <a:gd name="T8" fmla="*/ 313 w 345"/>
                  <a:gd name="T9" fmla="*/ 450 h 587"/>
                  <a:gd name="T10" fmla="*/ 163 w 345"/>
                  <a:gd name="T11" fmla="*/ 10 h 587"/>
                  <a:gd name="T12" fmla="*/ 204 w 345"/>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345" h="587">
                    <a:moveTo>
                      <a:pt x="204" y="0"/>
                    </a:moveTo>
                    <a:cubicBezTo>
                      <a:pt x="345" y="457"/>
                      <a:pt x="345" y="457"/>
                      <a:pt x="345" y="457"/>
                    </a:cubicBezTo>
                    <a:cubicBezTo>
                      <a:pt x="3" y="587"/>
                      <a:pt x="3" y="587"/>
                      <a:pt x="3" y="587"/>
                    </a:cubicBezTo>
                    <a:cubicBezTo>
                      <a:pt x="0" y="578"/>
                      <a:pt x="0" y="578"/>
                      <a:pt x="0" y="578"/>
                    </a:cubicBezTo>
                    <a:cubicBezTo>
                      <a:pt x="128" y="481"/>
                      <a:pt x="313" y="450"/>
                      <a:pt x="313" y="450"/>
                    </a:cubicBezTo>
                    <a:cubicBezTo>
                      <a:pt x="163" y="10"/>
                      <a:pt x="163" y="10"/>
                      <a:pt x="163" y="10"/>
                    </a:cubicBezTo>
                    <a:lnTo>
                      <a:pt x="204" y="0"/>
                    </a:ln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5" name="íśļîdè"/>
              <p:cNvSpPr/>
              <p:nvPr/>
            </p:nvSpPr>
            <p:spPr bwMode="auto">
              <a:xfrm>
                <a:off x="4804109" y="4424542"/>
                <a:ext cx="649874" cy="885604"/>
              </a:xfrm>
              <a:custGeom>
                <a:avLst/>
                <a:gdLst>
                  <a:gd name="T0" fmla="*/ 302 w 452"/>
                  <a:gd name="T1" fmla="*/ 28 h 617"/>
                  <a:gd name="T2" fmla="*/ 452 w 452"/>
                  <a:gd name="T3" fmla="*/ 468 h 617"/>
                  <a:gd name="T4" fmla="*/ 139 w 452"/>
                  <a:gd name="T5" fmla="*/ 596 h 617"/>
                  <a:gd name="T6" fmla="*/ 114 w 452"/>
                  <a:gd name="T7" fmla="*/ 617 h 617"/>
                  <a:gd name="T8" fmla="*/ 0 w 452"/>
                  <a:gd name="T9" fmla="*/ 188 h 617"/>
                  <a:gd name="T10" fmla="*/ 298 w 452"/>
                  <a:gd name="T11" fmla="*/ 16 h 617"/>
                  <a:gd name="T12" fmla="*/ 302 w 452"/>
                  <a:gd name="T13" fmla="*/ 28 h 617"/>
                  <a:gd name="T14" fmla="*/ 338 w 452"/>
                  <a:gd name="T15" fmla="*/ 383 h 617"/>
                  <a:gd name="T16" fmla="*/ 288 w 452"/>
                  <a:gd name="T17" fmla="*/ 217 h 617"/>
                  <a:gd name="T18" fmla="*/ 184 w 452"/>
                  <a:gd name="T19" fmla="*/ 247 h 617"/>
                  <a:gd name="T20" fmla="*/ 101 w 452"/>
                  <a:gd name="T21" fmla="*/ 308 h 617"/>
                  <a:gd name="T22" fmla="*/ 145 w 452"/>
                  <a:gd name="T23" fmla="*/ 462 h 617"/>
                  <a:gd name="T24" fmla="*/ 240 w 452"/>
                  <a:gd name="T25" fmla="*/ 407 h 617"/>
                  <a:gd name="T26" fmla="*/ 338 w 452"/>
                  <a:gd name="T27" fmla="*/ 383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2" h="617">
                    <a:moveTo>
                      <a:pt x="302" y="28"/>
                    </a:moveTo>
                    <a:cubicBezTo>
                      <a:pt x="452" y="468"/>
                      <a:pt x="452" y="468"/>
                      <a:pt x="452" y="468"/>
                    </a:cubicBezTo>
                    <a:cubicBezTo>
                      <a:pt x="452" y="468"/>
                      <a:pt x="267" y="499"/>
                      <a:pt x="139" y="596"/>
                    </a:cubicBezTo>
                    <a:cubicBezTo>
                      <a:pt x="130" y="603"/>
                      <a:pt x="122" y="610"/>
                      <a:pt x="114" y="617"/>
                    </a:cubicBezTo>
                    <a:cubicBezTo>
                      <a:pt x="0" y="188"/>
                      <a:pt x="0" y="188"/>
                      <a:pt x="0" y="188"/>
                    </a:cubicBezTo>
                    <a:cubicBezTo>
                      <a:pt x="0" y="188"/>
                      <a:pt x="124" y="0"/>
                      <a:pt x="298" y="16"/>
                    </a:cubicBezTo>
                    <a:lnTo>
                      <a:pt x="302" y="28"/>
                    </a:lnTo>
                    <a:close/>
                    <a:moveTo>
                      <a:pt x="338" y="383"/>
                    </a:moveTo>
                    <a:cubicBezTo>
                      <a:pt x="288" y="217"/>
                      <a:pt x="288" y="217"/>
                      <a:pt x="288" y="217"/>
                    </a:cubicBezTo>
                    <a:cubicBezTo>
                      <a:pt x="288" y="217"/>
                      <a:pt x="242" y="220"/>
                      <a:pt x="184" y="247"/>
                    </a:cubicBezTo>
                    <a:cubicBezTo>
                      <a:pt x="136" y="270"/>
                      <a:pt x="101" y="308"/>
                      <a:pt x="101" y="308"/>
                    </a:cubicBezTo>
                    <a:cubicBezTo>
                      <a:pt x="145" y="462"/>
                      <a:pt x="145" y="462"/>
                      <a:pt x="145" y="462"/>
                    </a:cubicBezTo>
                    <a:cubicBezTo>
                      <a:pt x="145" y="462"/>
                      <a:pt x="195" y="424"/>
                      <a:pt x="240" y="407"/>
                    </a:cubicBezTo>
                    <a:cubicBezTo>
                      <a:pt x="287" y="390"/>
                      <a:pt x="338" y="383"/>
                      <a:pt x="338" y="383"/>
                    </a:cubicBezTo>
                    <a:close/>
                  </a:path>
                </a:pathLst>
              </a:custGeom>
              <a:solidFill>
                <a:srgbClr val="EE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6" name="ïs1ïdê"/>
              <p:cNvSpPr/>
              <p:nvPr/>
            </p:nvSpPr>
            <p:spPr bwMode="auto">
              <a:xfrm>
                <a:off x="4949245" y="4736075"/>
                <a:ext cx="341115" cy="351283"/>
              </a:xfrm>
              <a:custGeom>
                <a:avLst/>
                <a:gdLst>
                  <a:gd name="T0" fmla="*/ 187 w 237"/>
                  <a:gd name="T1" fmla="*/ 0 h 245"/>
                  <a:gd name="T2" fmla="*/ 237 w 237"/>
                  <a:gd name="T3" fmla="*/ 166 h 245"/>
                  <a:gd name="T4" fmla="*/ 139 w 237"/>
                  <a:gd name="T5" fmla="*/ 190 h 245"/>
                  <a:gd name="T6" fmla="*/ 44 w 237"/>
                  <a:gd name="T7" fmla="*/ 245 h 245"/>
                  <a:gd name="T8" fmla="*/ 0 w 237"/>
                  <a:gd name="T9" fmla="*/ 91 h 245"/>
                  <a:gd name="T10" fmla="*/ 83 w 237"/>
                  <a:gd name="T11" fmla="*/ 30 h 245"/>
                  <a:gd name="T12" fmla="*/ 187 w 237"/>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37" h="245">
                    <a:moveTo>
                      <a:pt x="187" y="0"/>
                    </a:moveTo>
                    <a:cubicBezTo>
                      <a:pt x="237" y="166"/>
                      <a:pt x="237" y="166"/>
                      <a:pt x="237" y="166"/>
                    </a:cubicBezTo>
                    <a:cubicBezTo>
                      <a:pt x="237" y="166"/>
                      <a:pt x="186" y="173"/>
                      <a:pt x="139" y="190"/>
                    </a:cubicBezTo>
                    <a:cubicBezTo>
                      <a:pt x="94" y="207"/>
                      <a:pt x="44" y="245"/>
                      <a:pt x="44" y="245"/>
                    </a:cubicBezTo>
                    <a:cubicBezTo>
                      <a:pt x="0" y="91"/>
                      <a:pt x="0" y="91"/>
                      <a:pt x="0" y="91"/>
                    </a:cubicBezTo>
                    <a:cubicBezTo>
                      <a:pt x="0" y="91"/>
                      <a:pt x="35" y="53"/>
                      <a:pt x="83" y="30"/>
                    </a:cubicBezTo>
                    <a:cubicBezTo>
                      <a:pt x="141" y="3"/>
                      <a:pt x="187" y="0"/>
                      <a:pt x="187" y="0"/>
                    </a:cubicBezTo>
                    <a:close/>
                  </a:path>
                </a:pathLst>
              </a:custGeom>
              <a:solidFill>
                <a:srgbClr val="DEA0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7" name="ïSḻîdé"/>
              <p:cNvSpPr/>
              <p:nvPr/>
            </p:nvSpPr>
            <p:spPr bwMode="auto">
              <a:xfrm>
                <a:off x="4277184" y="4833140"/>
                <a:ext cx="731224" cy="711811"/>
              </a:xfrm>
              <a:custGeom>
                <a:avLst/>
                <a:gdLst>
                  <a:gd name="T0" fmla="*/ 504 w 509"/>
                  <a:gd name="T1" fmla="*/ 323 h 496"/>
                  <a:gd name="T2" fmla="*/ 488 w 509"/>
                  <a:gd name="T3" fmla="*/ 343 h 496"/>
                  <a:gd name="T4" fmla="*/ 464 w 509"/>
                  <a:gd name="T5" fmla="*/ 345 h 496"/>
                  <a:gd name="T6" fmla="*/ 132 w 509"/>
                  <a:gd name="T7" fmla="*/ 495 h 496"/>
                  <a:gd name="T8" fmla="*/ 0 w 509"/>
                  <a:gd name="T9" fmla="*/ 15 h 496"/>
                  <a:gd name="T10" fmla="*/ 33 w 509"/>
                  <a:gd name="T11" fmla="*/ 0 h 496"/>
                  <a:gd name="T12" fmla="*/ 156 w 509"/>
                  <a:gd name="T13" fmla="*/ 469 h 496"/>
                  <a:gd name="T14" fmla="*/ 481 w 509"/>
                  <a:gd name="T15" fmla="*/ 332 h 496"/>
                  <a:gd name="T16" fmla="*/ 506 w 509"/>
                  <a:gd name="T17" fmla="*/ 311 h 496"/>
                  <a:gd name="T18" fmla="*/ 509 w 509"/>
                  <a:gd name="T19" fmla="*/ 320 h 496"/>
                  <a:gd name="T20" fmla="*/ 504 w 509"/>
                  <a:gd name="T21" fmla="*/ 32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96">
                    <a:moveTo>
                      <a:pt x="504" y="323"/>
                    </a:moveTo>
                    <a:cubicBezTo>
                      <a:pt x="504" y="323"/>
                      <a:pt x="497" y="338"/>
                      <a:pt x="488" y="343"/>
                    </a:cubicBezTo>
                    <a:cubicBezTo>
                      <a:pt x="475" y="350"/>
                      <a:pt x="464" y="345"/>
                      <a:pt x="464" y="345"/>
                    </a:cubicBezTo>
                    <a:cubicBezTo>
                      <a:pt x="346" y="381"/>
                      <a:pt x="139" y="494"/>
                      <a:pt x="132" y="495"/>
                    </a:cubicBezTo>
                    <a:cubicBezTo>
                      <a:pt x="125" y="496"/>
                      <a:pt x="0" y="15"/>
                      <a:pt x="0" y="15"/>
                    </a:cubicBezTo>
                    <a:cubicBezTo>
                      <a:pt x="33" y="0"/>
                      <a:pt x="33" y="0"/>
                      <a:pt x="33" y="0"/>
                    </a:cubicBezTo>
                    <a:cubicBezTo>
                      <a:pt x="156" y="469"/>
                      <a:pt x="156" y="469"/>
                      <a:pt x="156" y="469"/>
                    </a:cubicBezTo>
                    <a:cubicBezTo>
                      <a:pt x="156" y="469"/>
                      <a:pt x="331" y="338"/>
                      <a:pt x="481" y="332"/>
                    </a:cubicBezTo>
                    <a:cubicBezTo>
                      <a:pt x="489" y="325"/>
                      <a:pt x="497" y="318"/>
                      <a:pt x="506" y="311"/>
                    </a:cubicBezTo>
                    <a:cubicBezTo>
                      <a:pt x="509" y="320"/>
                      <a:pt x="509" y="320"/>
                      <a:pt x="509" y="320"/>
                    </a:cubicBezTo>
                    <a:lnTo>
                      <a:pt x="504" y="323"/>
                    </a:ln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8" name="îşlîḋè"/>
              <p:cNvSpPr/>
              <p:nvPr/>
            </p:nvSpPr>
            <p:spPr bwMode="auto">
              <a:xfrm>
                <a:off x="4611828" y="4752714"/>
                <a:ext cx="222788" cy="248672"/>
              </a:xfrm>
              <a:custGeom>
                <a:avLst/>
                <a:gdLst>
                  <a:gd name="T0" fmla="*/ 113 w 155"/>
                  <a:gd name="T1" fmla="*/ 3 h 173"/>
                  <a:gd name="T2" fmla="*/ 151 w 155"/>
                  <a:gd name="T3" fmla="*/ 148 h 173"/>
                  <a:gd name="T4" fmla="*/ 52 w 155"/>
                  <a:gd name="T5" fmla="*/ 172 h 173"/>
                  <a:gd name="T6" fmla="*/ 7 w 155"/>
                  <a:gd name="T7" fmla="*/ 14 h 173"/>
                  <a:gd name="T8" fmla="*/ 113 w 155"/>
                  <a:gd name="T9" fmla="*/ 3 h 173"/>
                </a:gdLst>
                <a:ahLst/>
                <a:cxnLst>
                  <a:cxn ang="0">
                    <a:pos x="T0" y="T1"/>
                  </a:cxn>
                  <a:cxn ang="0">
                    <a:pos x="T2" y="T3"/>
                  </a:cxn>
                  <a:cxn ang="0">
                    <a:pos x="T4" y="T5"/>
                  </a:cxn>
                  <a:cxn ang="0">
                    <a:pos x="T6" y="T7"/>
                  </a:cxn>
                  <a:cxn ang="0">
                    <a:pos x="T8" y="T9"/>
                  </a:cxn>
                </a:cxnLst>
                <a:rect l="0" t="0" r="r" b="b"/>
                <a:pathLst>
                  <a:path w="155" h="173">
                    <a:moveTo>
                      <a:pt x="113" y="3"/>
                    </a:moveTo>
                    <a:cubicBezTo>
                      <a:pt x="122" y="7"/>
                      <a:pt x="155" y="134"/>
                      <a:pt x="151" y="148"/>
                    </a:cubicBezTo>
                    <a:cubicBezTo>
                      <a:pt x="147" y="163"/>
                      <a:pt x="79" y="170"/>
                      <a:pt x="52" y="172"/>
                    </a:cubicBezTo>
                    <a:cubicBezTo>
                      <a:pt x="24" y="173"/>
                      <a:pt x="0" y="19"/>
                      <a:pt x="7" y="14"/>
                    </a:cubicBezTo>
                    <a:cubicBezTo>
                      <a:pt x="15" y="7"/>
                      <a:pt x="105" y="0"/>
                      <a:pt x="113" y="3"/>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9" name="íslíďe"/>
              <p:cNvSpPr/>
              <p:nvPr/>
            </p:nvSpPr>
            <p:spPr bwMode="auto">
              <a:xfrm>
                <a:off x="4316010" y="4612201"/>
                <a:ext cx="652648" cy="893924"/>
              </a:xfrm>
              <a:custGeom>
                <a:avLst/>
                <a:gdLst>
                  <a:gd name="T0" fmla="*/ 340 w 454"/>
                  <a:gd name="T1" fmla="*/ 57 h 623"/>
                  <a:gd name="T2" fmla="*/ 454 w 454"/>
                  <a:gd name="T3" fmla="*/ 486 h 623"/>
                  <a:gd name="T4" fmla="*/ 129 w 454"/>
                  <a:gd name="T5" fmla="*/ 623 h 623"/>
                  <a:gd name="T6" fmla="*/ 6 w 454"/>
                  <a:gd name="T7" fmla="*/ 154 h 623"/>
                  <a:gd name="T8" fmla="*/ 0 w 454"/>
                  <a:gd name="T9" fmla="*/ 132 h 623"/>
                  <a:gd name="T10" fmla="*/ 340 w 454"/>
                  <a:gd name="T11" fmla="*/ 57 h 623"/>
                  <a:gd name="T12" fmla="*/ 357 w 454"/>
                  <a:gd name="T13" fmla="*/ 246 h 623"/>
                  <a:gd name="T14" fmla="*/ 319 w 454"/>
                  <a:gd name="T15" fmla="*/ 101 h 623"/>
                  <a:gd name="T16" fmla="*/ 213 w 454"/>
                  <a:gd name="T17" fmla="*/ 112 h 623"/>
                  <a:gd name="T18" fmla="*/ 258 w 454"/>
                  <a:gd name="T19" fmla="*/ 270 h 623"/>
                  <a:gd name="T20" fmla="*/ 357 w 454"/>
                  <a:gd name="T21" fmla="*/ 246 h 623"/>
                  <a:gd name="T22" fmla="*/ 318 w 454"/>
                  <a:gd name="T23" fmla="*/ 483 h 623"/>
                  <a:gd name="T24" fmla="*/ 266 w 454"/>
                  <a:gd name="T25" fmla="*/ 345 h 623"/>
                  <a:gd name="T26" fmla="*/ 133 w 454"/>
                  <a:gd name="T27" fmla="*/ 385 h 623"/>
                  <a:gd name="T28" fmla="*/ 174 w 454"/>
                  <a:gd name="T29" fmla="*/ 531 h 623"/>
                  <a:gd name="T30" fmla="*/ 318 w 454"/>
                  <a:gd name="T31"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4" h="623">
                    <a:moveTo>
                      <a:pt x="340" y="57"/>
                    </a:moveTo>
                    <a:cubicBezTo>
                      <a:pt x="454" y="486"/>
                      <a:pt x="454" y="486"/>
                      <a:pt x="454" y="486"/>
                    </a:cubicBezTo>
                    <a:cubicBezTo>
                      <a:pt x="304" y="492"/>
                      <a:pt x="129" y="623"/>
                      <a:pt x="129" y="623"/>
                    </a:cubicBezTo>
                    <a:cubicBezTo>
                      <a:pt x="6" y="154"/>
                      <a:pt x="6" y="154"/>
                      <a:pt x="6" y="154"/>
                    </a:cubicBezTo>
                    <a:cubicBezTo>
                      <a:pt x="0" y="132"/>
                      <a:pt x="0" y="132"/>
                      <a:pt x="0" y="132"/>
                    </a:cubicBezTo>
                    <a:cubicBezTo>
                      <a:pt x="116" y="0"/>
                      <a:pt x="340" y="57"/>
                      <a:pt x="340" y="57"/>
                    </a:cubicBezTo>
                    <a:close/>
                    <a:moveTo>
                      <a:pt x="357" y="246"/>
                    </a:moveTo>
                    <a:cubicBezTo>
                      <a:pt x="361" y="232"/>
                      <a:pt x="328" y="105"/>
                      <a:pt x="319" y="101"/>
                    </a:cubicBezTo>
                    <a:cubicBezTo>
                      <a:pt x="311" y="98"/>
                      <a:pt x="221" y="105"/>
                      <a:pt x="213" y="112"/>
                    </a:cubicBezTo>
                    <a:cubicBezTo>
                      <a:pt x="206" y="117"/>
                      <a:pt x="230" y="271"/>
                      <a:pt x="258" y="270"/>
                    </a:cubicBezTo>
                    <a:cubicBezTo>
                      <a:pt x="285" y="268"/>
                      <a:pt x="353" y="261"/>
                      <a:pt x="357" y="246"/>
                    </a:cubicBezTo>
                    <a:close/>
                    <a:moveTo>
                      <a:pt x="318" y="483"/>
                    </a:moveTo>
                    <a:cubicBezTo>
                      <a:pt x="320" y="469"/>
                      <a:pt x="272" y="346"/>
                      <a:pt x="266" y="345"/>
                    </a:cubicBezTo>
                    <a:cubicBezTo>
                      <a:pt x="260" y="345"/>
                      <a:pt x="140" y="372"/>
                      <a:pt x="133" y="385"/>
                    </a:cubicBezTo>
                    <a:cubicBezTo>
                      <a:pt x="128" y="394"/>
                      <a:pt x="164" y="529"/>
                      <a:pt x="174" y="531"/>
                    </a:cubicBezTo>
                    <a:cubicBezTo>
                      <a:pt x="184" y="533"/>
                      <a:pt x="316" y="497"/>
                      <a:pt x="318" y="483"/>
                    </a:cubicBezTo>
                    <a:close/>
                  </a:path>
                </a:pathLst>
              </a:custGeom>
              <a:solidFill>
                <a:srgbClr val="EE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0" name="îṥľîḓe"/>
              <p:cNvSpPr/>
              <p:nvPr/>
            </p:nvSpPr>
            <p:spPr bwMode="auto">
              <a:xfrm>
                <a:off x="4499972" y="5107696"/>
                <a:ext cx="275480" cy="269009"/>
              </a:xfrm>
              <a:custGeom>
                <a:avLst/>
                <a:gdLst>
                  <a:gd name="T0" fmla="*/ 138 w 192"/>
                  <a:gd name="T1" fmla="*/ 0 h 188"/>
                  <a:gd name="T2" fmla="*/ 190 w 192"/>
                  <a:gd name="T3" fmla="*/ 138 h 188"/>
                  <a:gd name="T4" fmla="*/ 46 w 192"/>
                  <a:gd name="T5" fmla="*/ 186 h 188"/>
                  <a:gd name="T6" fmla="*/ 5 w 192"/>
                  <a:gd name="T7" fmla="*/ 40 h 188"/>
                  <a:gd name="T8" fmla="*/ 138 w 192"/>
                  <a:gd name="T9" fmla="*/ 0 h 188"/>
                </a:gdLst>
                <a:ahLst/>
                <a:cxnLst>
                  <a:cxn ang="0">
                    <a:pos x="T0" y="T1"/>
                  </a:cxn>
                  <a:cxn ang="0">
                    <a:pos x="T2" y="T3"/>
                  </a:cxn>
                  <a:cxn ang="0">
                    <a:pos x="T4" y="T5"/>
                  </a:cxn>
                  <a:cxn ang="0">
                    <a:pos x="T6" y="T7"/>
                  </a:cxn>
                  <a:cxn ang="0">
                    <a:pos x="T8" y="T9"/>
                  </a:cxn>
                </a:cxnLst>
                <a:rect l="0" t="0" r="r" b="b"/>
                <a:pathLst>
                  <a:path w="192" h="188">
                    <a:moveTo>
                      <a:pt x="138" y="0"/>
                    </a:moveTo>
                    <a:cubicBezTo>
                      <a:pt x="144" y="1"/>
                      <a:pt x="192" y="124"/>
                      <a:pt x="190" y="138"/>
                    </a:cubicBezTo>
                    <a:cubicBezTo>
                      <a:pt x="188" y="152"/>
                      <a:pt x="56" y="188"/>
                      <a:pt x="46" y="186"/>
                    </a:cubicBezTo>
                    <a:cubicBezTo>
                      <a:pt x="36" y="184"/>
                      <a:pt x="0" y="49"/>
                      <a:pt x="5" y="40"/>
                    </a:cubicBezTo>
                    <a:cubicBezTo>
                      <a:pt x="12" y="27"/>
                      <a:pt x="132" y="0"/>
                      <a:pt x="138" y="0"/>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1" name="ïṩļïḍê"/>
              <p:cNvSpPr/>
              <p:nvPr/>
            </p:nvSpPr>
            <p:spPr bwMode="auto">
              <a:xfrm>
                <a:off x="4302144" y="4661196"/>
                <a:ext cx="659119" cy="836609"/>
              </a:xfrm>
              <a:custGeom>
                <a:avLst/>
                <a:gdLst>
                  <a:gd name="T0" fmla="*/ 297 w 459"/>
                  <a:gd name="T1" fmla="*/ 9 h 583"/>
                  <a:gd name="T2" fmla="*/ 229 w 459"/>
                  <a:gd name="T3" fmla="*/ 5 h 583"/>
                  <a:gd name="T4" fmla="*/ 195 w 459"/>
                  <a:gd name="T5" fmla="*/ 6 h 583"/>
                  <a:gd name="T6" fmla="*/ 161 w 459"/>
                  <a:gd name="T7" fmla="*/ 10 h 583"/>
                  <a:gd name="T8" fmla="*/ 117 w 459"/>
                  <a:gd name="T9" fmla="*/ 21 h 583"/>
                  <a:gd name="T10" fmla="*/ 96 w 459"/>
                  <a:gd name="T11" fmla="*/ 28 h 583"/>
                  <a:gd name="T12" fmla="*/ 75 w 459"/>
                  <a:gd name="T13" fmla="*/ 37 h 583"/>
                  <a:gd name="T14" fmla="*/ 55 w 459"/>
                  <a:gd name="T15" fmla="*/ 48 h 583"/>
                  <a:gd name="T16" fmla="*/ 46 w 459"/>
                  <a:gd name="T17" fmla="*/ 54 h 583"/>
                  <a:gd name="T18" fmla="*/ 28 w 459"/>
                  <a:gd name="T19" fmla="*/ 68 h 583"/>
                  <a:gd name="T20" fmla="*/ 11 w 459"/>
                  <a:gd name="T21" fmla="*/ 83 h 583"/>
                  <a:gd name="T22" fmla="*/ 4 w 459"/>
                  <a:gd name="T23" fmla="*/ 89 h 583"/>
                  <a:gd name="T24" fmla="*/ 29 w 459"/>
                  <a:gd name="T25" fmla="*/ 181 h 583"/>
                  <a:gd name="T26" fmla="*/ 54 w 459"/>
                  <a:gd name="T27" fmla="*/ 273 h 583"/>
                  <a:gd name="T28" fmla="*/ 86 w 459"/>
                  <a:gd name="T29" fmla="*/ 396 h 583"/>
                  <a:gd name="T30" fmla="*/ 117 w 459"/>
                  <a:gd name="T31" fmla="*/ 519 h 583"/>
                  <a:gd name="T32" fmla="*/ 129 w 459"/>
                  <a:gd name="T33" fmla="*/ 579 h 583"/>
                  <a:gd name="T34" fmla="*/ 204 w 459"/>
                  <a:gd name="T35" fmla="*/ 530 h 583"/>
                  <a:gd name="T36" fmla="*/ 283 w 459"/>
                  <a:gd name="T37" fmla="*/ 488 h 583"/>
                  <a:gd name="T38" fmla="*/ 389 w 459"/>
                  <a:gd name="T39" fmla="*/ 451 h 583"/>
                  <a:gd name="T40" fmla="*/ 433 w 459"/>
                  <a:gd name="T41" fmla="*/ 443 h 583"/>
                  <a:gd name="T42" fmla="*/ 453 w 459"/>
                  <a:gd name="T43" fmla="*/ 444 h 583"/>
                  <a:gd name="T44" fmla="*/ 424 w 459"/>
                  <a:gd name="T45" fmla="*/ 337 h 583"/>
                  <a:gd name="T46" fmla="*/ 396 w 459"/>
                  <a:gd name="T47" fmla="*/ 230 h 583"/>
                  <a:gd name="T48" fmla="*/ 354 w 459"/>
                  <a:gd name="T49" fmla="*/ 69 h 583"/>
                  <a:gd name="T50" fmla="*/ 344 w 459"/>
                  <a:gd name="T51" fmla="*/ 14 h 583"/>
                  <a:gd name="T52" fmla="*/ 373 w 459"/>
                  <a:gd name="T53" fmla="*/ 121 h 583"/>
                  <a:gd name="T54" fmla="*/ 417 w 459"/>
                  <a:gd name="T55" fmla="*/ 282 h 583"/>
                  <a:gd name="T56" fmla="*/ 444 w 459"/>
                  <a:gd name="T57" fmla="*/ 389 h 583"/>
                  <a:gd name="T58" fmla="*/ 456 w 459"/>
                  <a:gd name="T59" fmla="*/ 446 h 583"/>
                  <a:gd name="T60" fmla="*/ 456 w 459"/>
                  <a:gd name="T61" fmla="*/ 446 h 583"/>
                  <a:gd name="T62" fmla="*/ 423 w 459"/>
                  <a:gd name="T63" fmla="*/ 450 h 583"/>
                  <a:gd name="T64" fmla="*/ 390 w 459"/>
                  <a:gd name="T65" fmla="*/ 456 h 583"/>
                  <a:gd name="T66" fmla="*/ 348 w 459"/>
                  <a:gd name="T67" fmla="*/ 469 h 583"/>
                  <a:gd name="T68" fmla="*/ 306 w 459"/>
                  <a:gd name="T69" fmla="*/ 485 h 583"/>
                  <a:gd name="T70" fmla="*/ 266 w 459"/>
                  <a:gd name="T71" fmla="*/ 504 h 583"/>
                  <a:gd name="T72" fmla="*/ 226 w 459"/>
                  <a:gd name="T73" fmla="*/ 524 h 583"/>
                  <a:gd name="T74" fmla="*/ 169 w 459"/>
                  <a:gd name="T75" fmla="*/ 557 h 583"/>
                  <a:gd name="T76" fmla="*/ 129 w 459"/>
                  <a:gd name="T77" fmla="*/ 582 h 583"/>
                  <a:gd name="T78" fmla="*/ 128 w 459"/>
                  <a:gd name="T79" fmla="*/ 581 h 583"/>
                  <a:gd name="T80" fmla="*/ 95 w 459"/>
                  <a:gd name="T81" fmla="*/ 459 h 583"/>
                  <a:gd name="T82" fmla="*/ 63 w 459"/>
                  <a:gd name="T83" fmla="*/ 336 h 583"/>
                  <a:gd name="T84" fmla="*/ 31 w 459"/>
                  <a:gd name="T85" fmla="*/ 213 h 583"/>
                  <a:gd name="T86" fmla="*/ 16 w 459"/>
                  <a:gd name="T87" fmla="*/ 152 h 583"/>
                  <a:gd name="T88" fmla="*/ 0 w 459"/>
                  <a:gd name="T89" fmla="*/ 90 h 583"/>
                  <a:gd name="T90" fmla="*/ 17 w 459"/>
                  <a:gd name="T91" fmla="*/ 72 h 583"/>
                  <a:gd name="T92" fmla="*/ 34 w 459"/>
                  <a:gd name="T93" fmla="*/ 57 h 583"/>
                  <a:gd name="T94" fmla="*/ 48 w 459"/>
                  <a:gd name="T95" fmla="*/ 47 h 583"/>
                  <a:gd name="T96" fmla="*/ 63 w 459"/>
                  <a:gd name="T97" fmla="*/ 38 h 583"/>
                  <a:gd name="T98" fmla="*/ 84 w 459"/>
                  <a:gd name="T99" fmla="*/ 28 h 583"/>
                  <a:gd name="T100" fmla="*/ 105 w 459"/>
                  <a:gd name="T101" fmla="*/ 19 h 583"/>
                  <a:gd name="T102" fmla="*/ 138 w 459"/>
                  <a:gd name="T103" fmla="*/ 10 h 583"/>
                  <a:gd name="T104" fmla="*/ 183 w 459"/>
                  <a:gd name="T105" fmla="*/ 2 h 583"/>
                  <a:gd name="T106" fmla="*/ 206 w 459"/>
                  <a:gd name="T107" fmla="*/ 1 h 583"/>
                  <a:gd name="T108" fmla="*/ 252 w 459"/>
                  <a:gd name="T109" fmla="*/ 1 h 583"/>
                  <a:gd name="T110" fmla="*/ 342 w 459"/>
                  <a:gd name="T111" fmla="*/ 1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 h="583">
                    <a:moveTo>
                      <a:pt x="341" y="16"/>
                    </a:moveTo>
                    <a:cubicBezTo>
                      <a:pt x="326" y="13"/>
                      <a:pt x="312" y="10"/>
                      <a:pt x="297" y="9"/>
                    </a:cubicBezTo>
                    <a:cubicBezTo>
                      <a:pt x="282" y="7"/>
                      <a:pt x="267" y="6"/>
                      <a:pt x="252" y="5"/>
                    </a:cubicBezTo>
                    <a:cubicBezTo>
                      <a:pt x="244" y="5"/>
                      <a:pt x="237" y="5"/>
                      <a:pt x="229" y="5"/>
                    </a:cubicBezTo>
                    <a:cubicBezTo>
                      <a:pt x="221" y="5"/>
                      <a:pt x="214" y="5"/>
                      <a:pt x="206" y="6"/>
                    </a:cubicBezTo>
                    <a:cubicBezTo>
                      <a:pt x="203" y="6"/>
                      <a:pt x="199" y="6"/>
                      <a:pt x="195" y="6"/>
                    </a:cubicBezTo>
                    <a:cubicBezTo>
                      <a:pt x="191" y="7"/>
                      <a:pt x="188" y="7"/>
                      <a:pt x="184" y="7"/>
                    </a:cubicBezTo>
                    <a:cubicBezTo>
                      <a:pt x="176" y="8"/>
                      <a:pt x="169" y="9"/>
                      <a:pt x="161" y="10"/>
                    </a:cubicBezTo>
                    <a:cubicBezTo>
                      <a:pt x="154" y="12"/>
                      <a:pt x="146" y="13"/>
                      <a:pt x="139" y="15"/>
                    </a:cubicBezTo>
                    <a:cubicBezTo>
                      <a:pt x="132" y="16"/>
                      <a:pt x="125" y="19"/>
                      <a:pt x="117" y="21"/>
                    </a:cubicBezTo>
                    <a:cubicBezTo>
                      <a:pt x="107" y="24"/>
                      <a:pt x="107" y="24"/>
                      <a:pt x="107" y="24"/>
                    </a:cubicBezTo>
                    <a:cubicBezTo>
                      <a:pt x="103" y="25"/>
                      <a:pt x="99" y="27"/>
                      <a:pt x="96" y="28"/>
                    </a:cubicBezTo>
                    <a:cubicBezTo>
                      <a:pt x="92" y="29"/>
                      <a:pt x="89" y="31"/>
                      <a:pt x="85" y="32"/>
                    </a:cubicBezTo>
                    <a:cubicBezTo>
                      <a:pt x="82" y="34"/>
                      <a:pt x="79" y="35"/>
                      <a:pt x="75" y="37"/>
                    </a:cubicBezTo>
                    <a:cubicBezTo>
                      <a:pt x="65" y="42"/>
                      <a:pt x="65" y="42"/>
                      <a:pt x="65" y="42"/>
                    </a:cubicBezTo>
                    <a:cubicBezTo>
                      <a:pt x="62" y="44"/>
                      <a:pt x="59" y="46"/>
                      <a:pt x="55" y="48"/>
                    </a:cubicBezTo>
                    <a:cubicBezTo>
                      <a:pt x="54" y="49"/>
                      <a:pt x="52" y="50"/>
                      <a:pt x="51" y="51"/>
                    </a:cubicBezTo>
                    <a:cubicBezTo>
                      <a:pt x="46" y="54"/>
                      <a:pt x="46" y="54"/>
                      <a:pt x="46" y="54"/>
                    </a:cubicBezTo>
                    <a:cubicBezTo>
                      <a:pt x="43" y="56"/>
                      <a:pt x="40" y="58"/>
                      <a:pt x="37" y="61"/>
                    </a:cubicBezTo>
                    <a:cubicBezTo>
                      <a:pt x="28" y="68"/>
                      <a:pt x="28" y="68"/>
                      <a:pt x="28" y="68"/>
                    </a:cubicBezTo>
                    <a:cubicBezTo>
                      <a:pt x="25" y="70"/>
                      <a:pt x="22" y="73"/>
                      <a:pt x="19" y="75"/>
                    </a:cubicBezTo>
                    <a:cubicBezTo>
                      <a:pt x="17" y="78"/>
                      <a:pt x="14" y="80"/>
                      <a:pt x="11" y="83"/>
                    </a:cubicBezTo>
                    <a:cubicBezTo>
                      <a:pt x="4" y="91"/>
                      <a:pt x="4" y="91"/>
                      <a:pt x="4" y="91"/>
                    </a:cubicBezTo>
                    <a:cubicBezTo>
                      <a:pt x="4" y="89"/>
                      <a:pt x="4" y="89"/>
                      <a:pt x="4" y="89"/>
                    </a:cubicBezTo>
                    <a:cubicBezTo>
                      <a:pt x="20" y="151"/>
                      <a:pt x="20" y="151"/>
                      <a:pt x="20" y="151"/>
                    </a:cubicBezTo>
                    <a:cubicBezTo>
                      <a:pt x="29" y="181"/>
                      <a:pt x="29" y="181"/>
                      <a:pt x="29" y="181"/>
                    </a:cubicBezTo>
                    <a:cubicBezTo>
                      <a:pt x="37" y="212"/>
                      <a:pt x="37" y="212"/>
                      <a:pt x="37" y="212"/>
                    </a:cubicBezTo>
                    <a:cubicBezTo>
                      <a:pt x="43" y="232"/>
                      <a:pt x="49" y="252"/>
                      <a:pt x="54" y="273"/>
                    </a:cubicBezTo>
                    <a:cubicBezTo>
                      <a:pt x="60" y="293"/>
                      <a:pt x="65" y="314"/>
                      <a:pt x="70" y="334"/>
                    </a:cubicBezTo>
                    <a:cubicBezTo>
                      <a:pt x="75" y="355"/>
                      <a:pt x="80" y="375"/>
                      <a:pt x="86" y="396"/>
                    </a:cubicBezTo>
                    <a:cubicBezTo>
                      <a:pt x="101" y="457"/>
                      <a:pt x="101" y="457"/>
                      <a:pt x="101" y="457"/>
                    </a:cubicBezTo>
                    <a:cubicBezTo>
                      <a:pt x="107" y="478"/>
                      <a:pt x="112" y="498"/>
                      <a:pt x="117" y="519"/>
                    </a:cubicBezTo>
                    <a:cubicBezTo>
                      <a:pt x="133" y="580"/>
                      <a:pt x="133" y="580"/>
                      <a:pt x="133" y="580"/>
                    </a:cubicBezTo>
                    <a:cubicBezTo>
                      <a:pt x="129" y="579"/>
                      <a:pt x="129" y="579"/>
                      <a:pt x="129" y="579"/>
                    </a:cubicBezTo>
                    <a:cubicBezTo>
                      <a:pt x="141" y="570"/>
                      <a:pt x="154" y="562"/>
                      <a:pt x="166" y="554"/>
                    </a:cubicBezTo>
                    <a:cubicBezTo>
                      <a:pt x="179" y="546"/>
                      <a:pt x="192" y="538"/>
                      <a:pt x="204" y="530"/>
                    </a:cubicBezTo>
                    <a:cubicBezTo>
                      <a:pt x="217" y="522"/>
                      <a:pt x="230" y="515"/>
                      <a:pt x="243" y="508"/>
                    </a:cubicBezTo>
                    <a:cubicBezTo>
                      <a:pt x="256" y="501"/>
                      <a:pt x="270" y="494"/>
                      <a:pt x="283" y="488"/>
                    </a:cubicBezTo>
                    <a:cubicBezTo>
                      <a:pt x="310" y="476"/>
                      <a:pt x="339" y="465"/>
                      <a:pt x="367" y="457"/>
                    </a:cubicBezTo>
                    <a:cubicBezTo>
                      <a:pt x="374" y="455"/>
                      <a:pt x="382" y="453"/>
                      <a:pt x="389" y="451"/>
                    </a:cubicBezTo>
                    <a:cubicBezTo>
                      <a:pt x="396" y="449"/>
                      <a:pt x="404" y="448"/>
                      <a:pt x="411" y="446"/>
                    </a:cubicBezTo>
                    <a:cubicBezTo>
                      <a:pt x="418" y="445"/>
                      <a:pt x="426" y="444"/>
                      <a:pt x="433" y="443"/>
                    </a:cubicBezTo>
                    <a:cubicBezTo>
                      <a:pt x="441" y="442"/>
                      <a:pt x="448" y="442"/>
                      <a:pt x="456" y="441"/>
                    </a:cubicBezTo>
                    <a:cubicBezTo>
                      <a:pt x="453" y="444"/>
                      <a:pt x="453" y="444"/>
                      <a:pt x="453" y="444"/>
                    </a:cubicBezTo>
                    <a:cubicBezTo>
                      <a:pt x="439" y="391"/>
                      <a:pt x="439" y="391"/>
                      <a:pt x="439" y="391"/>
                    </a:cubicBezTo>
                    <a:cubicBezTo>
                      <a:pt x="434" y="373"/>
                      <a:pt x="430" y="355"/>
                      <a:pt x="424" y="337"/>
                    </a:cubicBezTo>
                    <a:cubicBezTo>
                      <a:pt x="420" y="319"/>
                      <a:pt x="414" y="302"/>
                      <a:pt x="410" y="284"/>
                    </a:cubicBezTo>
                    <a:cubicBezTo>
                      <a:pt x="405" y="266"/>
                      <a:pt x="400" y="248"/>
                      <a:pt x="396" y="230"/>
                    </a:cubicBezTo>
                    <a:cubicBezTo>
                      <a:pt x="386" y="194"/>
                      <a:pt x="377" y="159"/>
                      <a:pt x="368" y="123"/>
                    </a:cubicBezTo>
                    <a:cubicBezTo>
                      <a:pt x="354" y="69"/>
                      <a:pt x="354" y="69"/>
                      <a:pt x="354" y="69"/>
                    </a:cubicBezTo>
                    <a:lnTo>
                      <a:pt x="341" y="16"/>
                    </a:lnTo>
                    <a:close/>
                    <a:moveTo>
                      <a:pt x="344" y="14"/>
                    </a:moveTo>
                    <a:cubicBezTo>
                      <a:pt x="358" y="68"/>
                      <a:pt x="358" y="68"/>
                      <a:pt x="358" y="68"/>
                    </a:cubicBezTo>
                    <a:cubicBezTo>
                      <a:pt x="373" y="121"/>
                      <a:pt x="373" y="121"/>
                      <a:pt x="373" y="121"/>
                    </a:cubicBezTo>
                    <a:cubicBezTo>
                      <a:pt x="383" y="157"/>
                      <a:pt x="393" y="193"/>
                      <a:pt x="402" y="228"/>
                    </a:cubicBezTo>
                    <a:cubicBezTo>
                      <a:pt x="407" y="246"/>
                      <a:pt x="412" y="264"/>
                      <a:pt x="417" y="282"/>
                    </a:cubicBezTo>
                    <a:cubicBezTo>
                      <a:pt x="421" y="300"/>
                      <a:pt x="426" y="318"/>
                      <a:pt x="430" y="336"/>
                    </a:cubicBezTo>
                    <a:cubicBezTo>
                      <a:pt x="435" y="354"/>
                      <a:pt x="439" y="372"/>
                      <a:pt x="444" y="389"/>
                    </a:cubicBezTo>
                    <a:cubicBezTo>
                      <a:pt x="458" y="443"/>
                      <a:pt x="458" y="443"/>
                      <a:pt x="458" y="443"/>
                    </a:cubicBezTo>
                    <a:cubicBezTo>
                      <a:pt x="459" y="444"/>
                      <a:pt x="458" y="446"/>
                      <a:pt x="456" y="446"/>
                    </a:cubicBezTo>
                    <a:cubicBezTo>
                      <a:pt x="456" y="446"/>
                      <a:pt x="456" y="446"/>
                      <a:pt x="456" y="446"/>
                    </a:cubicBezTo>
                    <a:cubicBezTo>
                      <a:pt x="456" y="446"/>
                      <a:pt x="456" y="446"/>
                      <a:pt x="456" y="446"/>
                    </a:cubicBezTo>
                    <a:cubicBezTo>
                      <a:pt x="449" y="447"/>
                      <a:pt x="441" y="447"/>
                      <a:pt x="434" y="448"/>
                    </a:cubicBezTo>
                    <a:cubicBezTo>
                      <a:pt x="430" y="449"/>
                      <a:pt x="427" y="449"/>
                      <a:pt x="423" y="450"/>
                    </a:cubicBezTo>
                    <a:cubicBezTo>
                      <a:pt x="419" y="450"/>
                      <a:pt x="416" y="451"/>
                      <a:pt x="412" y="452"/>
                    </a:cubicBezTo>
                    <a:cubicBezTo>
                      <a:pt x="405" y="453"/>
                      <a:pt x="397" y="455"/>
                      <a:pt x="390" y="456"/>
                    </a:cubicBezTo>
                    <a:cubicBezTo>
                      <a:pt x="383" y="458"/>
                      <a:pt x="376" y="460"/>
                      <a:pt x="369" y="462"/>
                    </a:cubicBezTo>
                    <a:cubicBezTo>
                      <a:pt x="362" y="464"/>
                      <a:pt x="355" y="467"/>
                      <a:pt x="348" y="469"/>
                    </a:cubicBezTo>
                    <a:cubicBezTo>
                      <a:pt x="341" y="471"/>
                      <a:pt x="334" y="474"/>
                      <a:pt x="327" y="477"/>
                    </a:cubicBezTo>
                    <a:cubicBezTo>
                      <a:pt x="320" y="479"/>
                      <a:pt x="313" y="482"/>
                      <a:pt x="306" y="485"/>
                    </a:cubicBezTo>
                    <a:cubicBezTo>
                      <a:pt x="300" y="488"/>
                      <a:pt x="293" y="491"/>
                      <a:pt x="286" y="494"/>
                    </a:cubicBezTo>
                    <a:cubicBezTo>
                      <a:pt x="279" y="497"/>
                      <a:pt x="273" y="500"/>
                      <a:pt x="266" y="504"/>
                    </a:cubicBezTo>
                    <a:cubicBezTo>
                      <a:pt x="246" y="514"/>
                      <a:pt x="246" y="514"/>
                      <a:pt x="246" y="514"/>
                    </a:cubicBezTo>
                    <a:cubicBezTo>
                      <a:pt x="226" y="524"/>
                      <a:pt x="226" y="524"/>
                      <a:pt x="226" y="524"/>
                    </a:cubicBezTo>
                    <a:cubicBezTo>
                      <a:pt x="220" y="527"/>
                      <a:pt x="213" y="531"/>
                      <a:pt x="207" y="535"/>
                    </a:cubicBezTo>
                    <a:cubicBezTo>
                      <a:pt x="194" y="542"/>
                      <a:pt x="181" y="549"/>
                      <a:pt x="169" y="557"/>
                    </a:cubicBezTo>
                    <a:cubicBezTo>
                      <a:pt x="156" y="566"/>
                      <a:pt x="144" y="574"/>
                      <a:pt x="132" y="583"/>
                    </a:cubicBezTo>
                    <a:cubicBezTo>
                      <a:pt x="131" y="583"/>
                      <a:pt x="129" y="583"/>
                      <a:pt x="129" y="582"/>
                    </a:cubicBezTo>
                    <a:cubicBezTo>
                      <a:pt x="128" y="582"/>
                      <a:pt x="128" y="582"/>
                      <a:pt x="128" y="581"/>
                    </a:cubicBezTo>
                    <a:cubicBezTo>
                      <a:pt x="128" y="581"/>
                      <a:pt x="128" y="581"/>
                      <a:pt x="128" y="581"/>
                    </a:cubicBezTo>
                    <a:cubicBezTo>
                      <a:pt x="112" y="520"/>
                      <a:pt x="112" y="520"/>
                      <a:pt x="112" y="520"/>
                    </a:cubicBezTo>
                    <a:cubicBezTo>
                      <a:pt x="106" y="500"/>
                      <a:pt x="101" y="479"/>
                      <a:pt x="95" y="459"/>
                    </a:cubicBezTo>
                    <a:cubicBezTo>
                      <a:pt x="79" y="398"/>
                      <a:pt x="79" y="398"/>
                      <a:pt x="79" y="398"/>
                    </a:cubicBezTo>
                    <a:cubicBezTo>
                      <a:pt x="74" y="377"/>
                      <a:pt x="68" y="357"/>
                      <a:pt x="63" y="336"/>
                    </a:cubicBezTo>
                    <a:cubicBezTo>
                      <a:pt x="57" y="316"/>
                      <a:pt x="52" y="295"/>
                      <a:pt x="46" y="275"/>
                    </a:cubicBezTo>
                    <a:cubicBezTo>
                      <a:pt x="41" y="254"/>
                      <a:pt x="36" y="234"/>
                      <a:pt x="31" y="213"/>
                    </a:cubicBezTo>
                    <a:cubicBezTo>
                      <a:pt x="24" y="182"/>
                      <a:pt x="24" y="182"/>
                      <a:pt x="24" y="182"/>
                    </a:cubicBezTo>
                    <a:cubicBezTo>
                      <a:pt x="16" y="152"/>
                      <a:pt x="16" y="152"/>
                      <a:pt x="16" y="152"/>
                    </a:cubicBezTo>
                    <a:cubicBezTo>
                      <a:pt x="0" y="90"/>
                      <a:pt x="0" y="90"/>
                      <a:pt x="0" y="90"/>
                    </a:cubicBezTo>
                    <a:cubicBezTo>
                      <a:pt x="0" y="90"/>
                      <a:pt x="0" y="90"/>
                      <a:pt x="0" y="90"/>
                    </a:cubicBezTo>
                    <a:cubicBezTo>
                      <a:pt x="0" y="90"/>
                      <a:pt x="0" y="89"/>
                      <a:pt x="1" y="88"/>
                    </a:cubicBezTo>
                    <a:cubicBezTo>
                      <a:pt x="6" y="83"/>
                      <a:pt x="11" y="77"/>
                      <a:pt x="17" y="72"/>
                    </a:cubicBezTo>
                    <a:cubicBezTo>
                      <a:pt x="19" y="69"/>
                      <a:pt x="22" y="67"/>
                      <a:pt x="25" y="64"/>
                    </a:cubicBezTo>
                    <a:cubicBezTo>
                      <a:pt x="34" y="57"/>
                      <a:pt x="34" y="57"/>
                      <a:pt x="34" y="57"/>
                    </a:cubicBezTo>
                    <a:cubicBezTo>
                      <a:pt x="37" y="55"/>
                      <a:pt x="40" y="53"/>
                      <a:pt x="43" y="50"/>
                    </a:cubicBezTo>
                    <a:cubicBezTo>
                      <a:pt x="48" y="47"/>
                      <a:pt x="48" y="47"/>
                      <a:pt x="48" y="47"/>
                    </a:cubicBezTo>
                    <a:cubicBezTo>
                      <a:pt x="50" y="46"/>
                      <a:pt x="51" y="45"/>
                      <a:pt x="53" y="44"/>
                    </a:cubicBezTo>
                    <a:cubicBezTo>
                      <a:pt x="56" y="42"/>
                      <a:pt x="60" y="40"/>
                      <a:pt x="63" y="38"/>
                    </a:cubicBezTo>
                    <a:cubicBezTo>
                      <a:pt x="73" y="33"/>
                      <a:pt x="73" y="33"/>
                      <a:pt x="73" y="33"/>
                    </a:cubicBezTo>
                    <a:cubicBezTo>
                      <a:pt x="77" y="31"/>
                      <a:pt x="80" y="30"/>
                      <a:pt x="84" y="28"/>
                    </a:cubicBezTo>
                    <a:cubicBezTo>
                      <a:pt x="87" y="26"/>
                      <a:pt x="91" y="25"/>
                      <a:pt x="94" y="24"/>
                    </a:cubicBezTo>
                    <a:cubicBezTo>
                      <a:pt x="98" y="22"/>
                      <a:pt x="101" y="21"/>
                      <a:pt x="105" y="19"/>
                    </a:cubicBezTo>
                    <a:cubicBezTo>
                      <a:pt x="116" y="16"/>
                      <a:pt x="116" y="16"/>
                      <a:pt x="116" y="16"/>
                    </a:cubicBezTo>
                    <a:cubicBezTo>
                      <a:pt x="123" y="14"/>
                      <a:pt x="131" y="12"/>
                      <a:pt x="138" y="10"/>
                    </a:cubicBezTo>
                    <a:cubicBezTo>
                      <a:pt x="145" y="8"/>
                      <a:pt x="153" y="7"/>
                      <a:pt x="160" y="5"/>
                    </a:cubicBezTo>
                    <a:cubicBezTo>
                      <a:pt x="168" y="4"/>
                      <a:pt x="176" y="3"/>
                      <a:pt x="183" y="2"/>
                    </a:cubicBezTo>
                    <a:cubicBezTo>
                      <a:pt x="187" y="2"/>
                      <a:pt x="191" y="2"/>
                      <a:pt x="195" y="1"/>
                    </a:cubicBezTo>
                    <a:cubicBezTo>
                      <a:pt x="198" y="1"/>
                      <a:pt x="202" y="1"/>
                      <a:pt x="206" y="1"/>
                    </a:cubicBezTo>
                    <a:cubicBezTo>
                      <a:pt x="214" y="0"/>
                      <a:pt x="221" y="0"/>
                      <a:pt x="229" y="0"/>
                    </a:cubicBezTo>
                    <a:cubicBezTo>
                      <a:pt x="237" y="0"/>
                      <a:pt x="244" y="0"/>
                      <a:pt x="252" y="1"/>
                    </a:cubicBezTo>
                    <a:cubicBezTo>
                      <a:pt x="267" y="1"/>
                      <a:pt x="282" y="3"/>
                      <a:pt x="297" y="5"/>
                    </a:cubicBezTo>
                    <a:cubicBezTo>
                      <a:pt x="313" y="7"/>
                      <a:pt x="328" y="10"/>
                      <a:pt x="342" y="13"/>
                    </a:cubicBezTo>
                    <a:cubicBezTo>
                      <a:pt x="343" y="13"/>
                      <a:pt x="343" y="14"/>
                      <a:pt x="344" y="1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2" name="î$ḻiḍê"/>
              <p:cNvSpPr/>
              <p:nvPr/>
            </p:nvSpPr>
            <p:spPr bwMode="auto">
              <a:xfrm>
                <a:off x="4790243" y="4430088"/>
                <a:ext cx="656345" cy="869889"/>
              </a:xfrm>
              <a:custGeom>
                <a:avLst/>
                <a:gdLst>
                  <a:gd name="T0" fmla="*/ 14 w 457"/>
                  <a:gd name="T1" fmla="*/ 156 h 606"/>
                  <a:gd name="T2" fmla="*/ 58 w 457"/>
                  <a:gd name="T3" fmla="*/ 106 h 606"/>
                  <a:gd name="T4" fmla="*/ 92 w 457"/>
                  <a:gd name="T5" fmla="*/ 75 h 606"/>
                  <a:gd name="T6" fmla="*/ 110 w 457"/>
                  <a:gd name="T7" fmla="*/ 61 h 606"/>
                  <a:gd name="T8" fmla="*/ 148 w 457"/>
                  <a:gd name="T9" fmla="*/ 37 h 606"/>
                  <a:gd name="T10" fmla="*/ 168 w 457"/>
                  <a:gd name="T11" fmla="*/ 27 h 606"/>
                  <a:gd name="T12" fmla="*/ 189 w 457"/>
                  <a:gd name="T13" fmla="*/ 18 h 606"/>
                  <a:gd name="T14" fmla="*/ 210 w 457"/>
                  <a:gd name="T15" fmla="*/ 11 h 606"/>
                  <a:gd name="T16" fmla="*/ 232 w 457"/>
                  <a:gd name="T17" fmla="*/ 5 h 606"/>
                  <a:gd name="T18" fmla="*/ 255 w 457"/>
                  <a:gd name="T19" fmla="*/ 2 h 606"/>
                  <a:gd name="T20" fmla="*/ 277 w 457"/>
                  <a:gd name="T21" fmla="*/ 0 h 606"/>
                  <a:gd name="T22" fmla="*/ 289 w 457"/>
                  <a:gd name="T23" fmla="*/ 0 h 606"/>
                  <a:gd name="T24" fmla="*/ 303 w 457"/>
                  <a:gd name="T25" fmla="*/ 2 h 606"/>
                  <a:gd name="T26" fmla="*/ 323 w 457"/>
                  <a:gd name="T27" fmla="*/ 59 h 606"/>
                  <a:gd name="T28" fmla="*/ 379 w 457"/>
                  <a:gd name="T29" fmla="*/ 229 h 606"/>
                  <a:gd name="T30" fmla="*/ 408 w 457"/>
                  <a:gd name="T31" fmla="*/ 314 h 606"/>
                  <a:gd name="T32" fmla="*/ 438 w 457"/>
                  <a:gd name="T33" fmla="*/ 399 h 606"/>
                  <a:gd name="T34" fmla="*/ 455 w 457"/>
                  <a:gd name="T35" fmla="*/ 459 h 606"/>
                  <a:gd name="T36" fmla="*/ 409 w 457"/>
                  <a:gd name="T37" fmla="*/ 469 h 606"/>
                  <a:gd name="T38" fmla="*/ 364 w 457"/>
                  <a:gd name="T39" fmla="*/ 481 h 606"/>
                  <a:gd name="T40" fmla="*/ 320 w 457"/>
                  <a:gd name="T41" fmla="*/ 496 h 606"/>
                  <a:gd name="T42" fmla="*/ 277 w 457"/>
                  <a:gd name="T43" fmla="*/ 513 h 606"/>
                  <a:gd name="T44" fmla="*/ 245 w 457"/>
                  <a:gd name="T45" fmla="*/ 527 h 606"/>
                  <a:gd name="T46" fmla="*/ 224 w 457"/>
                  <a:gd name="T47" fmla="*/ 537 h 606"/>
                  <a:gd name="T48" fmla="*/ 214 w 457"/>
                  <a:gd name="T49" fmla="*/ 542 h 606"/>
                  <a:gd name="T50" fmla="*/ 173 w 457"/>
                  <a:gd name="T51" fmla="*/ 565 h 606"/>
                  <a:gd name="T52" fmla="*/ 144 w 457"/>
                  <a:gd name="T53" fmla="*/ 585 h 606"/>
                  <a:gd name="T54" fmla="*/ 117 w 457"/>
                  <a:gd name="T55" fmla="*/ 606 h 606"/>
                  <a:gd name="T56" fmla="*/ 115 w 457"/>
                  <a:gd name="T57" fmla="*/ 604 h 606"/>
                  <a:gd name="T58" fmla="*/ 142 w 457"/>
                  <a:gd name="T59" fmla="*/ 581 h 606"/>
                  <a:gd name="T60" fmla="*/ 170 w 457"/>
                  <a:gd name="T61" fmla="*/ 561 h 606"/>
                  <a:gd name="T62" fmla="*/ 211 w 457"/>
                  <a:gd name="T63" fmla="*/ 537 h 606"/>
                  <a:gd name="T64" fmla="*/ 221 w 457"/>
                  <a:gd name="T65" fmla="*/ 531 h 606"/>
                  <a:gd name="T66" fmla="*/ 242 w 457"/>
                  <a:gd name="T67" fmla="*/ 521 h 606"/>
                  <a:gd name="T68" fmla="*/ 274 w 457"/>
                  <a:gd name="T69" fmla="*/ 506 h 606"/>
                  <a:gd name="T70" fmla="*/ 318 w 457"/>
                  <a:gd name="T71" fmla="*/ 490 h 606"/>
                  <a:gd name="T72" fmla="*/ 363 w 457"/>
                  <a:gd name="T73" fmla="*/ 476 h 606"/>
                  <a:gd name="T74" fmla="*/ 408 w 457"/>
                  <a:gd name="T75" fmla="*/ 464 h 606"/>
                  <a:gd name="T76" fmla="*/ 451 w 457"/>
                  <a:gd name="T77" fmla="*/ 457 h 606"/>
                  <a:gd name="T78" fmla="*/ 412 w 457"/>
                  <a:gd name="T79" fmla="*/ 344 h 606"/>
                  <a:gd name="T80" fmla="*/ 394 w 457"/>
                  <a:gd name="T81" fmla="*/ 287 h 606"/>
                  <a:gd name="T82" fmla="*/ 335 w 457"/>
                  <a:gd name="T83" fmla="*/ 118 h 606"/>
                  <a:gd name="T84" fmla="*/ 297 w 457"/>
                  <a:gd name="T85" fmla="*/ 5 h 606"/>
                  <a:gd name="T86" fmla="*/ 288 w 457"/>
                  <a:gd name="T87" fmla="*/ 6 h 606"/>
                  <a:gd name="T88" fmla="*/ 277 w 457"/>
                  <a:gd name="T89" fmla="*/ 5 h 606"/>
                  <a:gd name="T90" fmla="*/ 255 w 457"/>
                  <a:gd name="T91" fmla="*/ 6 h 606"/>
                  <a:gd name="T92" fmla="*/ 233 w 457"/>
                  <a:gd name="T93" fmla="*/ 9 h 606"/>
                  <a:gd name="T94" fmla="*/ 211 w 457"/>
                  <a:gd name="T95" fmla="*/ 15 h 606"/>
                  <a:gd name="T96" fmla="*/ 190 w 457"/>
                  <a:gd name="T97" fmla="*/ 22 h 606"/>
                  <a:gd name="T98" fmla="*/ 170 w 457"/>
                  <a:gd name="T99" fmla="*/ 31 h 606"/>
                  <a:gd name="T100" fmla="*/ 150 w 457"/>
                  <a:gd name="T101" fmla="*/ 41 h 606"/>
                  <a:gd name="T102" fmla="*/ 113 w 457"/>
                  <a:gd name="T103" fmla="*/ 65 h 606"/>
                  <a:gd name="T104" fmla="*/ 95 w 457"/>
                  <a:gd name="T105" fmla="*/ 79 h 606"/>
                  <a:gd name="T106" fmla="*/ 62 w 457"/>
                  <a:gd name="T107" fmla="*/ 109 h 606"/>
                  <a:gd name="T108" fmla="*/ 3 w 457"/>
                  <a:gd name="T109" fmla="*/ 176 h 606"/>
                  <a:gd name="T110" fmla="*/ 1 w 457"/>
                  <a:gd name="T111" fmla="*/ 17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7" h="606">
                    <a:moveTo>
                      <a:pt x="1" y="175"/>
                    </a:moveTo>
                    <a:cubicBezTo>
                      <a:pt x="5" y="169"/>
                      <a:pt x="9" y="162"/>
                      <a:pt x="14" y="156"/>
                    </a:cubicBezTo>
                    <a:cubicBezTo>
                      <a:pt x="18" y="150"/>
                      <a:pt x="23" y="145"/>
                      <a:pt x="28" y="139"/>
                    </a:cubicBezTo>
                    <a:cubicBezTo>
                      <a:pt x="38" y="127"/>
                      <a:pt x="48" y="116"/>
                      <a:pt x="58" y="106"/>
                    </a:cubicBezTo>
                    <a:cubicBezTo>
                      <a:pt x="64" y="100"/>
                      <a:pt x="69" y="95"/>
                      <a:pt x="75" y="90"/>
                    </a:cubicBezTo>
                    <a:cubicBezTo>
                      <a:pt x="80" y="85"/>
                      <a:pt x="86" y="80"/>
                      <a:pt x="92" y="75"/>
                    </a:cubicBezTo>
                    <a:cubicBezTo>
                      <a:pt x="95" y="73"/>
                      <a:pt x="98" y="71"/>
                      <a:pt x="101" y="68"/>
                    </a:cubicBezTo>
                    <a:cubicBezTo>
                      <a:pt x="104" y="66"/>
                      <a:pt x="107" y="64"/>
                      <a:pt x="110" y="61"/>
                    </a:cubicBezTo>
                    <a:cubicBezTo>
                      <a:pt x="116" y="57"/>
                      <a:pt x="122" y="53"/>
                      <a:pt x="128" y="49"/>
                    </a:cubicBezTo>
                    <a:cubicBezTo>
                      <a:pt x="135" y="45"/>
                      <a:pt x="141" y="41"/>
                      <a:pt x="148" y="37"/>
                    </a:cubicBezTo>
                    <a:cubicBezTo>
                      <a:pt x="151" y="35"/>
                      <a:pt x="154" y="33"/>
                      <a:pt x="158" y="32"/>
                    </a:cubicBezTo>
                    <a:cubicBezTo>
                      <a:pt x="161" y="30"/>
                      <a:pt x="164" y="28"/>
                      <a:pt x="168" y="27"/>
                    </a:cubicBezTo>
                    <a:cubicBezTo>
                      <a:pt x="178" y="22"/>
                      <a:pt x="178" y="22"/>
                      <a:pt x="178" y="22"/>
                    </a:cubicBezTo>
                    <a:cubicBezTo>
                      <a:pt x="182" y="21"/>
                      <a:pt x="185" y="19"/>
                      <a:pt x="189" y="18"/>
                    </a:cubicBezTo>
                    <a:cubicBezTo>
                      <a:pt x="192" y="17"/>
                      <a:pt x="196" y="15"/>
                      <a:pt x="199" y="14"/>
                    </a:cubicBezTo>
                    <a:cubicBezTo>
                      <a:pt x="203" y="13"/>
                      <a:pt x="207" y="12"/>
                      <a:pt x="210" y="11"/>
                    </a:cubicBezTo>
                    <a:cubicBezTo>
                      <a:pt x="221" y="8"/>
                      <a:pt x="221" y="8"/>
                      <a:pt x="221" y="8"/>
                    </a:cubicBezTo>
                    <a:cubicBezTo>
                      <a:pt x="232" y="5"/>
                      <a:pt x="232" y="5"/>
                      <a:pt x="232" y="5"/>
                    </a:cubicBezTo>
                    <a:cubicBezTo>
                      <a:pt x="236" y="4"/>
                      <a:pt x="240" y="4"/>
                      <a:pt x="243" y="3"/>
                    </a:cubicBezTo>
                    <a:cubicBezTo>
                      <a:pt x="247" y="3"/>
                      <a:pt x="251" y="2"/>
                      <a:pt x="255" y="2"/>
                    </a:cubicBezTo>
                    <a:cubicBezTo>
                      <a:pt x="266" y="1"/>
                      <a:pt x="266" y="1"/>
                      <a:pt x="266" y="1"/>
                    </a:cubicBezTo>
                    <a:cubicBezTo>
                      <a:pt x="270" y="0"/>
                      <a:pt x="273" y="0"/>
                      <a:pt x="277" y="0"/>
                    </a:cubicBezTo>
                    <a:cubicBezTo>
                      <a:pt x="283" y="0"/>
                      <a:pt x="283" y="0"/>
                      <a:pt x="283" y="0"/>
                    </a:cubicBezTo>
                    <a:cubicBezTo>
                      <a:pt x="285" y="0"/>
                      <a:pt x="287" y="0"/>
                      <a:pt x="289" y="0"/>
                    </a:cubicBezTo>
                    <a:cubicBezTo>
                      <a:pt x="300" y="1"/>
                      <a:pt x="300" y="1"/>
                      <a:pt x="300" y="1"/>
                    </a:cubicBezTo>
                    <a:cubicBezTo>
                      <a:pt x="301" y="1"/>
                      <a:pt x="302" y="1"/>
                      <a:pt x="303" y="2"/>
                    </a:cubicBezTo>
                    <a:cubicBezTo>
                      <a:pt x="303" y="3"/>
                      <a:pt x="303" y="3"/>
                      <a:pt x="303" y="3"/>
                    </a:cubicBezTo>
                    <a:cubicBezTo>
                      <a:pt x="310" y="21"/>
                      <a:pt x="316" y="40"/>
                      <a:pt x="323" y="59"/>
                    </a:cubicBezTo>
                    <a:cubicBezTo>
                      <a:pt x="341" y="116"/>
                      <a:pt x="341" y="116"/>
                      <a:pt x="341" y="116"/>
                    </a:cubicBezTo>
                    <a:cubicBezTo>
                      <a:pt x="354" y="154"/>
                      <a:pt x="367" y="191"/>
                      <a:pt x="379" y="229"/>
                    </a:cubicBezTo>
                    <a:cubicBezTo>
                      <a:pt x="386" y="248"/>
                      <a:pt x="392" y="267"/>
                      <a:pt x="398" y="286"/>
                    </a:cubicBezTo>
                    <a:cubicBezTo>
                      <a:pt x="401" y="295"/>
                      <a:pt x="404" y="305"/>
                      <a:pt x="408" y="314"/>
                    </a:cubicBezTo>
                    <a:cubicBezTo>
                      <a:pt x="418" y="342"/>
                      <a:pt x="418" y="342"/>
                      <a:pt x="418" y="342"/>
                    </a:cubicBezTo>
                    <a:cubicBezTo>
                      <a:pt x="425" y="361"/>
                      <a:pt x="431" y="380"/>
                      <a:pt x="438" y="399"/>
                    </a:cubicBezTo>
                    <a:cubicBezTo>
                      <a:pt x="457" y="456"/>
                      <a:pt x="457" y="456"/>
                      <a:pt x="457" y="456"/>
                    </a:cubicBezTo>
                    <a:cubicBezTo>
                      <a:pt x="457" y="457"/>
                      <a:pt x="456" y="459"/>
                      <a:pt x="455" y="459"/>
                    </a:cubicBezTo>
                    <a:cubicBezTo>
                      <a:pt x="455" y="459"/>
                      <a:pt x="454" y="459"/>
                      <a:pt x="454" y="459"/>
                    </a:cubicBezTo>
                    <a:cubicBezTo>
                      <a:pt x="439" y="462"/>
                      <a:pt x="424" y="465"/>
                      <a:pt x="409" y="469"/>
                    </a:cubicBezTo>
                    <a:cubicBezTo>
                      <a:pt x="401" y="471"/>
                      <a:pt x="394" y="473"/>
                      <a:pt x="386" y="475"/>
                    </a:cubicBezTo>
                    <a:cubicBezTo>
                      <a:pt x="379" y="477"/>
                      <a:pt x="371" y="479"/>
                      <a:pt x="364" y="481"/>
                    </a:cubicBezTo>
                    <a:cubicBezTo>
                      <a:pt x="357" y="483"/>
                      <a:pt x="349" y="486"/>
                      <a:pt x="342" y="488"/>
                    </a:cubicBezTo>
                    <a:cubicBezTo>
                      <a:pt x="335" y="491"/>
                      <a:pt x="327" y="493"/>
                      <a:pt x="320" y="496"/>
                    </a:cubicBezTo>
                    <a:cubicBezTo>
                      <a:pt x="298" y="504"/>
                      <a:pt x="298" y="504"/>
                      <a:pt x="298" y="504"/>
                    </a:cubicBezTo>
                    <a:cubicBezTo>
                      <a:pt x="277" y="513"/>
                      <a:pt x="277" y="513"/>
                      <a:pt x="277" y="513"/>
                    </a:cubicBezTo>
                    <a:cubicBezTo>
                      <a:pt x="270" y="516"/>
                      <a:pt x="263" y="519"/>
                      <a:pt x="255" y="522"/>
                    </a:cubicBezTo>
                    <a:cubicBezTo>
                      <a:pt x="245" y="527"/>
                      <a:pt x="245" y="527"/>
                      <a:pt x="245" y="527"/>
                    </a:cubicBezTo>
                    <a:cubicBezTo>
                      <a:pt x="234" y="532"/>
                      <a:pt x="234" y="532"/>
                      <a:pt x="234" y="532"/>
                    </a:cubicBezTo>
                    <a:cubicBezTo>
                      <a:pt x="224" y="537"/>
                      <a:pt x="224" y="537"/>
                      <a:pt x="224" y="537"/>
                    </a:cubicBezTo>
                    <a:cubicBezTo>
                      <a:pt x="219" y="540"/>
                      <a:pt x="219" y="540"/>
                      <a:pt x="219" y="540"/>
                    </a:cubicBezTo>
                    <a:cubicBezTo>
                      <a:pt x="214" y="542"/>
                      <a:pt x="214" y="542"/>
                      <a:pt x="214" y="542"/>
                    </a:cubicBezTo>
                    <a:cubicBezTo>
                      <a:pt x="193" y="553"/>
                      <a:pt x="193" y="553"/>
                      <a:pt x="193" y="553"/>
                    </a:cubicBezTo>
                    <a:cubicBezTo>
                      <a:pt x="173" y="565"/>
                      <a:pt x="173" y="565"/>
                      <a:pt x="173" y="565"/>
                    </a:cubicBezTo>
                    <a:cubicBezTo>
                      <a:pt x="167" y="569"/>
                      <a:pt x="160" y="574"/>
                      <a:pt x="154" y="578"/>
                    </a:cubicBezTo>
                    <a:cubicBezTo>
                      <a:pt x="144" y="585"/>
                      <a:pt x="144" y="585"/>
                      <a:pt x="144" y="585"/>
                    </a:cubicBezTo>
                    <a:cubicBezTo>
                      <a:pt x="141" y="587"/>
                      <a:pt x="138" y="589"/>
                      <a:pt x="135" y="592"/>
                    </a:cubicBezTo>
                    <a:cubicBezTo>
                      <a:pt x="117" y="606"/>
                      <a:pt x="117" y="606"/>
                      <a:pt x="117" y="606"/>
                    </a:cubicBezTo>
                    <a:cubicBezTo>
                      <a:pt x="116" y="606"/>
                      <a:pt x="115" y="606"/>
                      <a:pt x="115" y="606"/>
                    </a:cubicBezTo>
                    <a:cubicBezTo>
                      <a:pt x="114" y="605"/>
                      <a:pt x="114" y="604"/>
                      <a:pt x="115" y="604"/>
                    </a:cubicBezTo>
                    <a:cubicBezTo>
                      <a:pt x="133" y="588"/>
                      <a:pt x="133" y="588"/>
                      <a:pt x="133" y="588"/>
                    </a:cubicBezTo>
                    <a:cubicBezTo>
                      <a:pt x="136" y="586"/>
                      <a:pt x="138" y="583"/>
                      <a:pt x="142" y="581"/>
                    </a:cubicBezTo>
                    <a:cubicBezTo>
                      <a:pt x="151" y="574"/>
                      <a:pt x="151" y="574"/>
                      <a:pt x="151" y="574"/>
                    </a:cubicBezTo>
                    <a:cubicBezTo>
                      <a:pt x="157" y="570"/>
                      <a:pt x="164" y="565"/>
                      <a:pt x="170" y="561"/>
                    </a:cubicBezTo>
                    <a:cubicBezTo>
                      <a:pt x="190" y="548"/>
                      <a:pt x="190" y="548"/>
                      <a:pt x="190" y="548"/>
                    </a:cubicBezTo>
                    <a:cubicBezTo>
                      <a:pt x="211" y="537"/>
                      <a:pt x="211" y="537"/>
                      <a:pt x="211" y="537"/>
                    </a:cubicBezTo>
                    <a:cubicBezTo>
                      <a:pt x="216" y="534"/>
                      <a:pt x="216" y="534"/>
                      <a:pt x="216" y="534"/>
                    </a:cubicBezTo>
                    <a:cubicBezTo>
                      <a:pt x="221" y="531"/>
                      <a:pt x="221" y="531"/>
                      <a:pt x="221" y="531"/>
                    </a:cubicBezTo>
                    <a:cubicBezTo>
                      <a:pt x="231" y="526"/>
                      <a:pt x="231" y="526"/>
                      <a:pt x="231" y="526"/>
                    </a:cubicBezTo>
                    <a:cubicBezTo>
                      <a:pt x="242" y="521"/>
                      <a:pt x="242" y="521"/>
                      <a:pt x="242" y="521"/>
                    </a:cubicBezTo>
                    <a:cubicBezTo>
                      <a:pt x="253" y="516"/>
                      <a:pt x="253" y="516"/>
                      <a:pt x="253" y="516"/>
                    </a:cubicBezTo>
                    <a:cubicBezTo>
                      <a:pt x="260" y="513"/>
                      <a:pt x="267" y="509"/>
                      <a:pt x="274" y="506"/>
                    </a:cubicBezTo>
                    <a:cubicBezTo>
                      <a:pt x="296" y="498"/>
                      <a:pt x="296" y="498"/>
                      <a:pt x="296" y="498"/>
                    </a:cubicBezTo>
                    <a:cubicBezTo>
                      <a:pt x="318" y="490"/>
                      <a:pt x="318" y="490"/>
                      <a:pt x="318" y="490"/>
                    </a:cubicBezTo>
                    <a:cubicBezTo>
                      <a:pt x="325" y="488"/>
                      <a:pt x="333" y="485"/>
                      <a:pt x="340" y="483"/>
                    </a:cubicBezTo>
                    <a:cubicBezTo>
                      <a:pt x="348" y="481"/>
                      <a:pt x="355" y="478"/>
                      <a:pt x="363" y="476"/>
                    </a:cubicBezTo>
                    <a:cubicBezTo>
                      <a:pt x="370" y="474"/>
                      <a:pt x="378" y="472"/>
                      <a:pt x="385" y="470"/>
                    </a:cubicBezTo>
                    <a:cubicBezTo>
                      <a:pt x="393" y="468"/>
                      <a:pt x="400" y="466"/>
                      <a:pt x="408" y="464"/>
                    </a:cubicBezTo>
                    <a:cubicBezTo>
                      <a:pt x="423" y="460"/>
                      <a:pt x="438" y="457"/>
                      <a:pt x="453" y="454"/>
                    </a:cubicBezTo>
                    <a:cubicBezTo>
                      <a:pt x="451" y="457"/>
                      <a:pt x="451" y="457"/>
                      <a:pt x="451" y="457"/>
                    </a:cubicBezTo>
                    <a:cubicBezTo>
                      <a:pt x="431" y="401"/>
                      <a:pt x="431" y="401"/>
                      <a:pt x="431" y="401"/>
                    </a:cubicBezTo>
                    <a:cubicBezTo>
                      <a:pt x="425" y="382"/>
                      <a:pt x="418" y="363"/>
                      <a:pt x="412" y="344"/>
                    </a:cubicBezTo>
                    <a:cubicBezTo>
                      <a:pt x="403" y="316"/>
                      <a:pt x="403" y="316"/>
                      <a:pt x="403" y="316"/>
                    </a:cubicBezTo>
                    <a:cubicBezTo>
                      <a:pt x="400" y="306"/>
                      <a:pt x="397" y="297"/>
                      <a:pt x="394" y="287"/>
                    </a:cubicBezTo>
                    <a:cubicBezTo>
                      <a:pt x="388" y="268"/>
                      <a:pt x="381" y="250"/>
                      <a:pt x="374" y="231"/>
                    </a:cubicBezTo>
                    <a:cubicBezTo>
                      <a:pt x="361" y="193"/>
                      <a:pt x="348" y="156"/>
                      <a:pt x="335" y="118"/>
                    </a:cubicBezTo>
                    <a:cubicBezTo>
                      <a:pt x="315" y="62"/>
                      <a:pt x="315" y="62"/>
                      <a:pt x="315" y="62"/>
                    </a:cubicBezTo>
                    <a:cubicBezTo>
                      <a:pt x="309" y="43"/>
                      <a:pt x="302" y="24"/>
                      <a:pt x="297" y="5"/>
                    </a:cubicBezTo>
                    <a:cubicBezTo>
                      <a:pt x="299" y="7"/>
                      <a:pt x="299" y="7"/>
                      <a:pt x="299" y="7"/>
                    </a:cubicBezTo>
                    <a:cubicBezTo>
                      <a:pt x="288" y="6"/>
                      <a:pt x="288" y="6"/>
                      <a:pt x="288" y="6"/>
                    </a:cubicBezTo>
                    <a:cubicBezTo>
                      <a:pt x="286" y="6"/>
                      <a:pt x="285" y="6"/>
                      <a:pt x="283" y="5"/>
                    </a:cubicBezTo>
                    <a:cubicBezTo>
                      <a:pt x="277" y="5"/>
                      <a:pt x="277" y="5"/>
                      <a:pt x="277" y="5"/>
                    </a:cubicBezTo>
                    <a:cubicBezTo>
                      <a:pt x="274" y="5"/>
                      <a:pt x="270" y="5"/>
                      <a:pt x="266" y="5"/>
                    </a:cubicBezTo>
                    <a:cubicBezTo>
                      <a:pt x="255" y="6"/>
                      <a:pt x="255" y="6"/>
                      <a:pt x="255" y="6"/>
                    </a:cubicBezTo>
                    <a:cubicBezTo>
                      <a:pt x="251" y="6"/>
                      <a:pt x="248" y="7"/>
                      <a:pt x="244" y="8"/>
                    </a:cubicBezTo>
                    <a:cubicBezTo>
                      <a:pt x="240" y="8"/>
                      <a:pt x="237" y="9"/>
                      <a:pt x="233" y="9"/>
                    </a:cubicBezTo>
                    <a:cubicBezTo>
                      <a:pt x="222" y="12"/>
                      <a:pt x="222" y="12"/>
                      <a:pt x="222" y="12"/>
                    </a:cubicBezTo>
                    <a:cubicBezTo>
                      <a:pt x="211" y="15"/>
                      <a:pt x="211" y="15"/>
                      <a:pt x="211" y="15"/>
                    </a:cubicBezTo>
                    <a:cubicBezTo>
                      <a:pt x="208" y="16"/>
                      <a:pt x="204" y="17"/>
                      <a:pt x="201" y="18"/>
                    </a:cubicBezTo>
                    <a:cubicBezTo>
                      <a:pt x="197" y="19"/>
                      <a:pt x="194" y="20"/>
                      <a:pt x="190" y="22"/>
                    </a:cubicBezTo>
                    <a:cubicBezTo>
                      <a:pt x="187" y="23"/>
                      <a:pt x="183" y="25"/>
                      <a:pt x="180" y="26"/>
                    </a:cubicBezTo>
                    <a:cubicBezTo>
                      <a:pt x="170" y="31"/>
                      <a:pt x="170" y="31"/>
                      <a:pt x="170" y="31"/>
                    </a:cubicBezTo>
                    <a:cubicBezTo>
                      <a:pt x="166" y="32"/>
                      <a:pt x="163" y="34"/>
                      <a:pt x="160" y="36"/>
                    </a:cubicBezTo>
                    <a:cubicBezTo>
                      <a:pt x="157" y="37"/>
                      <a:pt x="153" y="39"/>
                      <a:pt x="150" y="41"/>
                    </a:cubicBezTo>
                    <a:cubicBezTo>
                      <a:pt x="144" y="45"/>
                      <a:pt x="137" y="49"/>
                      <a:pt x="131" y="53"/>
                    </a:cubicBezTo>
                    <a:cubicBezTo>
                      <a:pt x="125" y="57"/>
                      <a:pt x="119" y="61"/>
                      <a:pt x="113" y="65"/>
                    </a:cubicBezTo>
                    <a:cubicBezTo>
                      <a:pt x="110" y="68"/>
                      <a:pt x="107" y="70"/>
                      <a:pt x="104" y="72"/>
                    </a:cubicBezTo>
                    <a:cubicBezTo>
                      <a:pt x="101" y="75"/>
                      <a:pt x="98" y="77"/>
                      <a:pt x="95" y="79"/>
                    </a:cubicBezTo>
                    <a:cubicBezTo>
                      <a:pt x="89" y="84"/>
                      <a:pt x="84" y="89"/>
                      <a:pt x="78" y="94"/>
                    </a:cubicBezTo>
                    <a:cubicBezTo>
                      <a:pt x="73" y="99"/>
                      <a:pt x="67" y="104"/>
                      <a:pt x="62" y="109"/>
                    </a:cubicBezTo>
                    <a:cubicBezTo>
                      <a:pt x="51" y="119"/>
                      <a:pt x="41" y="130"/>
                      <a:pt x="31" y="141"/>
                    </a:cubicBezTo>
                    <a:cubicBezTo>
                      <a:pt x="21" y="153"/>
                      <a:pt x="12" y="164"/>
                      <a:pt x="3" y="176"/>
                    </a:cubicBezTo>
                    <a:cubicBezTo>
                      <a:pt x="3" y="177"/>
                      <a:pt x="3" y="177"/>
                      <a:pt x="3" y="177"/>
                    </a:cubicBezTo>
                    <a:cubicBezTo>
                      <a:pt x="3" y="177"/>
                      <a:pt x="2" y="177"/>
                      <a:pt x="1" y="177"/>
                    </a:cubicBezTo>
                    <a:cubicBezTo>
                      <a:pt x="1" y="176"/>
                      <a:pt x="0" y="176"/>
                      <a:pt x="1" y="17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3" name="iṡḷîdê"/>
              <p:cNvSpPr/>
              <p:nvPr/>
            </p:nvSpPr>
            <p:spPr bwMode="auto">
              <a:xfrm>
                <a:off x="4263318" y="4434711"/>
                <a:ext cx="1229492" cy="1101921"/>
              </a:xfrm>
              <a:custGeom>
                <a:avLst/>
                <a:gdLst>
                  <a:gd name="T0" fmla="*/ 4 w 856"/>
                  <a:gd name="T1" fmla="*/ 285 h 768"/>
                  <a:gd name="T2" fmla="*/ 59 w 856"/>
                  <a:gd name="T3" fmla="*/ 493 h 768"/>
                  <a:gd name="T4" fmla="*/ 134 w 856"/>
                  <a:gd name="T5" fmla="*/ 759 h 768"/>
                  <a:gd name="T6" fmla="*/ 136 w 856"/>
                  <a:gd name="T7" fmla="*/ 763 h 768"/>
                  <a:gd name="T8" fmla="*/ 134 w 856"/>
                  <a:gd name="T9" fmla="*/ 762 h 768"/>
                  <a:gd name="T10" fmla="*/ 146 w 856"/>
                  <a:gd name="T11" fmla="*/ 756 h 768"/>
                  <a:gd name="T12" fmla="*/ 266 w 856"/>
                  <a:gd name="T13" fmla="*/ 695 h 768"/>
                  <a:gd name="T14" fmla="*/ 389 w 856"/>
                  <a:gd name="T15" fmla="*/ 640 h 768"/>
                  <a:gd name="T16" fmla="*/ 465 w 856"/>
                  <a:gd name="T17" fmla="*/ 612 h 768"/>
                  <a:gd name="T18" fmla="*/ 470 w 856"/>
                  <a:gd name="T19" fmla="*/ 613 h 768"/>
                  <a:gd name="T20" fmla="*/ 478 w 856"/>
                  <a:gd name="T21" fmla="*/ 614 h 768"/>
                  <a:gd name="T22" fmla="*/ 486 w 856"/>
                  <a:gd name="T23" fmla="*/ 612 h 768"/>
                  <a:gd name="T24" fmla="*/ 488 w 856"/>
                  <a:gd name="T25" fmla="*/ 611 h 768"/>
                  <a:gd name="T26" fmla="*/ 488 w 856"/>
                  <a:gd name="T27" fmla="*/ 611 h 768"/>
                  <a:gd name="T28" fmla="*/ 489 w 856"/>
                  <a:gd name="T29" fmla="*/ 610 h 768"/>
                  <a:gd name="T30" fmla="*/ 495 w 856"/>
                  <a:gd name="T31" fmla="*/ 605 h 768"/>
                  <a:gd name="T32" fmla="*/ 503 w 856"/>
                  <a:gd name="T33" fmla="*/ 591 h 768"/>
                  <a:gd name="T34" fmla="*/ 570 w 856"/>
                  <a:gd name="T35" fmla="*/ 566 h 768"/>
                  <a:gd name="T36" fmla="*/ 678 w 856"/>
                  <a:gd name="T37" fmla="*/ 523 h 768"/>
                  <a:gd name="T38" fmla="*/ 851 w 856"/>
                  <a:gd name="T39" fmla="*/ 461 h 768"/>
                  <a:gd name="T40" fmla="*/ 788 w 856"/>
                  <a:gd name="T41" fmla="*/ 261 h 768"/>
                  <a:gd name="T42" fmla="*/ 710 w 856"/>
                  <a:gd name="T43" fmla="*/ 3 h 768"/>
                  <a:gd name="T44" fmla="*/ 671 w 856"/>
                  <a:gd name="T45" fmla="*/ 14 h 768"/>
                  <a:gd name="T46" fmla="*/ 711 w 856"/>
                  <a:gd name="T47" fmla="*/ 1 h 768"/>
                  <a:gd name="T48" fmla="*/ 750 w 856"/>
                  <a:gd name="T49" fmla="*/ 116 h 768"/>
                  <a:gd name="T50" fmla="*/ 803 w 856"/>
                  <a:gd name="T51" fmla="*/ 288 h 768"/>
                  <a:gd name="T52" fmla="*/ 854 w 856"/>
                  <a:gd name="T53" fmla="*/ 463 h 768"/>
                  <a:gd name="T54" fmla="*/ 637 w 856"/>
                  <a:gd name="T55" fmla="*/ 546 h 768"/>
                  <a:gd name="T56" fmla="*/ 550 w 856"/>
                  <a:gd name="T57" fmla="*/ 578 h 768"/>
                  <a:gd name="T58" fmla="*/ 501 w 856"/>
                  <a:gd name="T59" fmla="*/ 605 h 768"/>
                  <a:gd name="T60" fmla="*/ 494 w 856"/>
                  <a:gd name="T61" fmla="*/ 613 h 768"/>
                  <a:gd name="T62" fmla="*/ 491 w 856"/>
                  <a:gd name="T63" fmla="*/ 615 h 768"/>
                  <a:gd name="T64" fmla="*/ 491 w 856"/>
                  <a:gd name="T65" fmla="*/ 616 h 768"/>
                  <a:gd name="T66" fmla="*/ 485 w 856"/>
                  <a:gd name="T67" fmla="*/ 618 h 768"/>
                  <a:gd name="T68" fmla="*/ 475 w 856"/>
                  <a:gd name="T69" fmla="*/ 619 h 768"/>
                  <a:gd name="T70" fmla="*/ 465 w 856"/>
                  <a:gd name="T71" fmla="*/ 617 h 768"/>
                  <a:gd name="T72" fmla="*/ 416 w 856"/>
                  <a:gd name="T73" fmla="*/ 636 h 768"/>
                  <a:gd name="T74" fmla="*/ 318 w 856"/>
                  <a:gd name="T75" fmla="*/ 679 h 768"/>
                  <a:gd name="T76" fmla="*/ 173 w 856"/>
                  <a:gd name="T77" fmla="*/ 750 h 768"/>
                  <a:gd name="T78" fmla="*/ 135 w 856"/>
                  <a:gd name="T79" fmla="*/ 768 h 768"/>
                  <a:gd name="T80" fmla="*/ 131 w 856"/>
                  <a:gd name="T81" fmla="*/ 766 h 768"/>
                  <a:gd name="T82" fmla="*/ 127 w 856"/>
                  <a:gd name="T83" fmla="*/ 754 h 768"/>
                  <a:gd name="T84" fmla="*/ 40 w 856"/>
                  <a:gd name="T85" fmla="*/ 442 h 768"/>
                  <a:gd name="T86" fmla="*/ 0 w 856"/>
                  <a:gd name="T87" fmla="*/ 286 h 768"/>
                  <a:gd name="T88" fmla="*/ 34 w 856"/>
                  <a:gd name="T89" fmla="*/ 2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6" h="768">
                    <a:moveTo>
                      <a:pt x="35" y="271"/>
                    </a:moveTo>
                    <a:cubicBezTo>
                      <a:pt x="3" y="287"/>
                      <a:pt x="3" y="287"/>
                      <a:pt x="3" y="287"/>
                    </a:cubicBezTo>
                    <a:cubicBezTo>
                      <a:pt x="4" y="285"/>
                      <a:pt x="4" y="285"/>
                      <a:pt x="4" y="285"/>
                    </a:cubicBezTo>
                    <a:cubicBezTo>
                      <a:pt x="31" y="389"/>
                      <a:pt x="31" y="389"/>
                      <a:pt x="31" y="389"/>
                    </a:cubicBezTo>
                    <a:cubicBezTo>
                      <a:pt x="45" y="441"/>
                      <a:pt x="45" y="441"/>
                      <a:pt x="45" y="441"/>
                    </a:cubicBezTo>
                    <a:cubicBezTo>
                      <a:pt x="59" y="493"/>
                      <a:pt x="59" y="493"/>
                      <a:pt x="59" y="493"/>
                    </a:cubicBezTo>
                    <a:cubicBezTo>
                      <a:pt x="77" y="563"/>
                      <a:pt x="96" y="632"/>
                      <a:pt x="116" y="701"/>
                    </a:cubicBezTo>
                    <a:cubicBezTo>
                      <a:pt x="121" y="718"/>
                      <a:pt x="126" y="736"/>
                      <a:pt x="132" y="752"/>
                    </a:cubicBezTo>
                    <a:cubicBezTo>
                      <a:pt x="133" y="754"/>
                      <a:pt x="133" y="757"/>
                      <a:pt x="134" y="759"/>
                    </a:cubicBezTo>
                    <a:cubicBezTo>
                      <a:pt x="135" y="760"/>
                      <a:pt x="135" y="761"/>
                      <a:pt x="135" y="762"/>
                    </a:cubicBezTo>
                    <a:cubicBezTo>
                      <a:pt x="136" y="762"/>
                      <a:pt x="136" y="762"/>
                      <a:pt x="136" y="763"/>
                    </a:cubicBezTo>
                    <a:cubicBezTo>
                      <a:pt x="136" y="763"/>
                      <a:pt x="136" y="763"/>
                      <a:pt x="136" y="763"/>
                    </a:cubicBezTo>
                    <a:cubicBezTo>
                      <a:pt x="136" y="762"/>
                      <a:pt x="135" y="762"/>
                      <a:pt x="134" y="762"/>
                    </a:cubicBezTo>
                    <a:cubicBezTo>
                      <a:pt x="133" y="762"/>
                      <a:pt x="134" y="762"/>
                      <a:pt x="134" y="762"/>
                    </a:cubicBezTo>
                    <a:cubicBezTo>
                      <a:pt x="134" y="762"/>
                      <a:pt x="134" y="762"/>
                      <a:pt x="134" y="762"/>
                    </a:cubicBezTo>
                    <a:cubicBezTo>
                      <a:pt x="137" y="761"/>
                      <a:pt x="137" y="761"/>
                      <a:pt x="137" y="761"/>
                    </a:cubicBezTo>
                    <a:cubicBezTo>
                      <a:pt x="140" y="759"/>
                      <a:pt x="140" y="759"/>
                      <a:pt x="140" y="759"/>
                    </a:cubicBezTo>
                    <a:cubicBezTo>
                      <a:pt x="146" y="756"/>
                      <a:pt x="146" y="756"/>
                      <a:pt x="146" y="756"/>
                    </a:cubicBezTo>
                    <a:cubicBezTo>
                      <a:pt x="169" y="744"/>
                      <a:pt x="169" y="744"/>
                      <a:pt x="169" y="744"/>
                    </a:cubicBezTo>
                    <a:cubicBezTo>
                      <a:pt x="185" y="735"/>
                      <a:pt x="201" y="727"/>
                      <a:pt x="217" y="719"/>
                    </a:cubicBezTo>
                    <a:cubicBezTo>
                      <a:pt x="233" y="711"/>
                      <a:pt x="250" y="703"/>
                      <a:pt x="266" y="695"/>
                    </a:cubicBezTo>
                    <a:cubicBezTo>
                      <a:pt x="282" y="688"/>
                      <a:pt x="298" y="680"/>
                      <a:pt x="315" y="673"/>
                    </a:cubicBezTo>
                    <a:cubicBezTo>
                      <a:pt x="331" y="665"/>
                      <a:pt x="348" y="658"/>
                      <a:pt x="364" y="651"/>
                    </a:cubicBezTo>
                    <a:cubicBezTo>
                      <a:pt x="389" y="640"/>
                      <a:pt x="389" y="640"/>
                      <a:pt x="389" y="640"/>
                    </a:cubicBezTo>
                    <a:cubicBezTo>
                      <a:pt x="414" y="630"/>
                      <a:pt x="414" y="630"/>
                      <a:pt x="414" y="630"/>
                    </a:cubicBezTo>
                    <a:cubicBezTo>
                      <a:pt x="422" y="627"/>
                      <a:pt x="431" y="624"/>
                      <a:pt x="439" y="620"/>
                    </a:cubicBezTo>
                    <a:cubicBezTo>
                      <a:pt x="448" y="618"/>
                      <a:pt x="456" y="615"/>
                      <a:pt x="465" y="612"/>
                    </a:cubicBezTo>
                    <a:cubicBezTo>
                      <a:pt x="466" y="612"/>
                      <a:pt x="466" y="612"/>
                      <a:pt x="467" y="612"/>
                    </a:cubicBezTo>
                    <a:cubicBezTo>
                      <a:pt x="467" y="612"/>
                      <a:pt x="467" y="612"/>
                      <a:pt x="467" y="612"/>
                    </a:cubicBezTo>
                    <a:cubicBezTo>
                      <a:pt x="468" y="612"/>
                      <a:pt x="469" y="613"/>
                      <a:pt x="470" y="613"/>
                    </a:cubicBezTo>
                    <a:cubicBezTo>
                      <a:pt x="471" y="613"/>
                      <a:pt x="471" y="614"/>
                      <a:pt x="472" y="614"/>
                    </a:cubicBezTo>
                    <a:cubicBezTo>
                      <a:pt x="473" y="614"/>
                      <a:pt x="474" y="614"/>
                      <a:pt x="475" y="614"/>
                    </a:cubicBezTo>
                    <a:cubicBezTo>
                      <a:pt x="476" y="614"/>
                      <a:pt x="477" y="614"/>
                      <a:pt x="478" y="614"/>
                    </a:cubicBezTo>
                    <a:cubicBezTo>
                      <a:pt x="479" y="614"/>
                      <a:pt x="480" y="614"/>
                      <a:pt x="481" y="614"/>
                    </a:cubicBezTo>
                    <a:cubicBezTo>
                      <a:pt x="484" y="613"/>
                      <a:pt x="484" y="613"/>
                      <a:pt x="484" y="613"/>
                    </a:cubicBezTo>
                    <a:cubicBezTo>
                      <a:pt x="485" y="613"/>
                      <a:pt x="485" y="612"/>
                      <a:pt x="486" y="612"/>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9" y="611"/>
                      <a:pt x="488" y="611"/>
                    </a:cubicBezTo>
                    <a:cubicBezTo>
                      <a:pt x="488" y="611"/>
                      <a:pt x="488" y="611"/>
                      <a:pt x="488" y="611"/>
                    </a:cubicBezTo>
                    <a:cubicBezTo>
                      <a:pt x="489" y="610"/>
                      <a:pt x="489" y="610"/>
                      <a:pt x="489" y="610"/>
                    </a:cubicBezTo>
                    <a:cubicBezTo>
                      <a:pt x="491" y="609"/>
                      <a:pt x="491" y="609"/>
                      <a:pt x="491" y="609"/>
                    </a:cubicBezTo>
                    <a:cubicBezTo>
                      <a:pt x="493" y="607"/>
                      <a:pt x="493" y="607"/>
                      <a:pt x="493" y="607"/>
                    </a:cubicBezTo>
                    <a:cubicBezTo>
                      <a:pt x="494" y="606"/>
                      <a:pt x="495" y="605"/>
                      <a:pt x="495" y="605"/>
                    </a:cubicBezTo>
                    <a:cubicBezTo>
                      <a:pt x="496" y="604"/>
                      <a:pt x="497" y="603"/>
                      <a:pt x="497" y="602"/>
                    </a:cubicBezTo>
                    <a:cubicBezTo>
                      <a:pt x="500" y="599"/>
                      <a:pt x="502" y="595"/>
                      <a:pt x="503" y="592"/>
                    </a:cubicBezTo>
                    <a:cubicBezTo>
                      <a:pt x="503" y="591"/>
                      <a:pt x="503" y="591"/>
                      <a:pt x="503" y="591"/>
                    </a:cubicBezTo>
                    <a:cubicBezTo>
                      <a:pt x="504" y="591"/>
                      <a:pt x="504" y="591"/>
                      <a:pt x="505" y="590"/>
                    </a:cubicBezTo>
                    <a:cubicBezTo>
                      <a:pt x="548" y="574"/>
                      <a:pt x="548" y="574"/>
                      <a:pt x="548" y="574"/>
                    </a:cubicBezTo>
                    <a:cubicBezTo>
                      <a:pt x="570" y="566"/>
                      <a:pt x="570" y="566"/>
                      <a:pt x="570" y="566"/>
                    </a:cubicBezTo>
                    <a:cubicBezTo>
                      <a:pt x="577" y="563"/>
                      <a:pt x="584" y="560"/>
                      <a:pt x="592" y="557"/>
                    </a:cubicBezTo>
                    <a:cubicBezTo>
                      <a:pt x="606" y="552"/>
                      <a:pt x="620" y="546"/>
                      <a:pt x="635" y="540"/>
                    </a:cubicBezTo>
                    <a:cubicBezTo>
                      <a:pt x="649" y="534"/>
                      <a:pt x="664" y="529"/>
                      <a:pt x="678" y="523"/>
                    </a:cubicBezTo>
                    <a:cubicBezTo>
                      <a:pt x="707" y="512"/>
                      <a:pt x="736" y="501"/>
                      <a:pt x="765" y="490"/>
                    </a:cubicBezTo>
                    <a:cubicBezTo>
                      <a:pt x="852" y="458"/>
                      <a:pt x="852" y="458"/>
                      <a:pt x="852" y="458"/>
                    </a:cubicBezTo>
                    <a:cubicBezTo>
                      <a:pt x="851" y="461"/>
                      <a:pt x="851" y="461"/>
                      <a:pt x="851" y="461"/>
                    </a:cubicBezTo>
                    <a:cubicBezTo>
                      <a:pt x="839" y="423"/>
                      <a:pt x="827" y="384"/>
                      <a:pt x="815" y="346"/>
                    </a:cubicBezTo>
                    <a:cubicBezTo>
                      <a:pt x="797" y="290"/>
                      <a:pt x="797" y="290"/>
                      <a:pt x="797" y="290"/>
                    </a:cubicBezTo>
                    <a:cubicBezTo>
                      <a:pt x="788" y="261"/>
                      <a:pt x="788" y="261"/>
                      <a:pt x="788" y="261"/>
                    </a:cubicBezTo>
                    <a:cubicBezTo>
                      <a:pt x="779" y="232"/>
                      <a:pt x="779" y="232"/>
                      <a:pt x="779" y="232"/>
                    </a:cubicBezTo>
                    <a:cubicBezTo>
                      <a:pt x="744" y="118"/>
                      <a:pt x="744" y="118"/>
                      <a:pt x="744" y="118"/>
                    </a:cubicBezTo>
                    <a:cubicBezTo>
                      <a:pt x="732" y="80"/>
                      <a:pt x="721" y="42"/>
                      <a:pt x="710" y="3"/>
                    </a:cubicBezTo>
                    <a:cubicBezTo>
                      <a:pt x="712" y="5"/>
                      <a:pt x="712" y="5"/>
                      <a:pt x="712" y="5"/>
                    </a:cubicBezTo>
                    <a:cubicBezTo>
                      <a:pt x="671" y="14"/>
                      <a:pt x="671" y="14"/>
                      <a:pt x="671" y="14"/>
                    </a:cubicBezTo>
                    <a:cubicBezTo>
                      <a:pt x="671" y="14"/>
                      <a:pt x="671" y="14"/>
                      <a:pt x="671" y="14"/>
                    </a:cubicBezTo>
                    <a:cubicBezTo>
                      <a:pt x="670" y="14"/>
                      <a:pt x="669" y="14"/>
                      <a:pt x="669" y="13"/>
                    </a:cubicBezTo>
                    <a:cubicBezTo>
                      <a:pt x="669" y="12"/>
                      <a:pt x="669" y="12"/>
                      <a:pt x="670" y="11"/>
                    </a:cubicBezTo>
                    <a:cubicBezTo>
                      <a:pt x="711" y="1"/>
                      <a:pt x="711" y="1"/>
                      <a:pt x="711" y="1"/>
                    </a:cubicBezTo>
                    <a:cubicBezTo>
                      <a:pt x="712" y="0"/>
                      <a:pt x="713" y="1"/>
                      <a:pt x="713" y="2"/>
                    </a:cubicBezTo>
                    <a:cubicBezTo>
                      <a:pt x="713" y="2"/>
                      <a:pt x="713" y="2"/>
                      <a:pt x="713" y="2"/>
                    </a:cubicBezTo>
                    <a:cubicBezTo>
                      <a:pt x="726" y="40"/>
                      <a:pt x="738" y="78"/>
                      <a:pt x="750" y="116"/>
                    </a:cubicBezTo>
                    <a:cubicBezTo>
                      <a:pt x="786" y="230"/>
                      <a:pt x="786" y="230"/>
                      <a:pt x="786" y="230"/>
                    </a:cubicBezTo>
                    <a:cubicBezTo>
                      <a:pt x="795" y="259"/>
                      <a:pt x="795" y="259"/>
                      <a:pt x="795" y="259"/>
                    </a:cubicBezTo>
                    <a:cubicBezTo>
                      <a:pt x="803" y="288"/>
                      <a:pt x="803" y="288"/>
                      <a:pt x="803" y="288"/>
                    </a:cubicBezTo>
                    <a:cubicBezTo>
                      <a:pt x="820" y="345"/>
                      <a:pt x="820" y="345"/>
                      <a:pt x="820" y="345"/>
                    </a:cubicBezTo>
                    <a:cubicBezTo>
                      <a:pt x="832" y="383"/>
                      <a:pt x="844" y="421"/>
                      <a:pt x="856" y="459"/>
                    </a:cubicBezTo>
                    <a:cubicBezTo>
                      <a:pt x="856" y="461"/>
                      <a:pt x="855" y="462"/>
                      <a:pt x="854" y="463"/>
                    </a:cubicBezTo>
                    <a:cubicBezTo>
                      <a:pt x="767" y="496"/>
                      <a:pt x="767" y="496"/>
                      <a:pt x="767" y="496"/>
                    </a:cubicBezTo>
                    <a:cubicBezTo>
                      <a:pt x="738" y="507"/>
                      <a:pt x="710" y="519"/>
                      <a:pt x="681" y="530"/>
                    </a:cubicBezTo>
                    <a:cubicBezTo>
                      <a:pt x="666" y="535"/>
                      <a:pt x="652" y="540"/>
                      <a:pt x="637" y="546"/>
                    </a:cubicBezTo>
                    <a:cubicBezTo>
                      <a:pt x="622" y="551"/>
                      <a:pt x="608" y="556"/>
                      <a:pt x="593" y="562"/>
                    </a:cubicBezTo>
                    <a:cubicBezTo>
                      <a:pt x="586" y="564"/>
                      <a:pt x="579" y="567"/>
                      <a:pt x="571" y="570"/>
                    </a:cubicBezTo>
                    <a:cubicBezTo>
                      <a:pt x="550" y="578"/>
                      <a:pt x="550" y="578"/>
                      <a:pt x="550" y="578"/>
                    </a:cubicBezTo>
                    <a:cubicBezTo>
                      <a:pt x="506" y="595"/>
                      <a:pt x="506" y="595"/>
                      <a:pt x="506" y="595"/>
                    </a:cubicBezTo>
                    <a:cubicBezTo>
                      <a:pt x="508" y="594"/>
                      <a:pt x="508" y="594"/>
                      <a:pt x="508" y="594"/>
                    </a:cubicBezTo>
                    <a:cubicBezTo>
                      <a:pt x="506" y="598"/>
                      <a:pt x="504" y="601"/>
                      <a:pt x="501" y="605"/>
                    </a:cubicBezTo>
                    <a:cubicBezTo>
                      <a:pt x="501" y="606"/>
                      <a:pt x="500" y="607"/>
                      <a:pt x="499" y="608"/>
                    </a:cubicBezTo>
                    <a:cubicBezTo>
                      <a:pt x="499" y="609"/>
                      <a:pt x="498" y="609"/>
                      <a:pt x="497" y="610"/>
                    </a:cubicBezTo>
                    <a:cubicBezTo>
                      <a:pt x="494" y="613"/>
                      <a:pt x="494" y="613"/>
                      <a:pt x="494" y="613"/>
                    </a:cubicBezTo>
                    <a:cubicBezTo>
                      <a:pt x="492" y="615"/>
                      <a:pt x="492" y="615"/>
                      <a:pt x="492" y="615"/>
                    </a:cubicBezTo>
                    <a:cubicBezTo>
                      <a:pt x="491" y="615"/>
                      <a:pt x="491" y="615"/>
                      <a:pt x="491" y="615"/>
                    </a:cubicBezTo>
                    <a:cubicBezTo>
                      <a:pt x="491" y="615"/>
                      <a:pt x="491" y="615"/>
                      <a:pt x="491" y="615"/>
                    </a:cubicBezTo>
                    <a:cubicBezTo>
                      <a:pt x="491" y="615"/>
                      <a:pt x="491" y="615"/>
                      <a:pt x="491" y="615"/>
                    </a:cubicBezTo>
                    <a:cubicBezTo>
                      <a:pt x="491" y="615"/>
                      <a:pt x="491" y="615"/>
                      <a:pt x="491" y="615"/>
                    </a:cubicBezTo>
                    <a:cubicBezTo>
                      <a:pt x="491" y="616"/>
                      <a:pt x="491" y="616"/>
                      <a:pt x="491" y="616"/>
                    </a:cubicBezTo>
                    <a:cubicBezTo>
                      <a:pt x="490" y="616"/>
                      <a:pt x="490" y="616"/>
                      <a:pt x="490" y="616"/>
                    </a:cubicBezTo>
                    <a:cubicBezTo>
                      <a:pt x="489" y="616"/>
                      <a:pt x="489" y="616"/>
                      <a:pt x="489" y="616"/>
                    </a:cubicBezTo>
                    <a:cubicBezTo>
                      <a:pt x="488" y="617"/>
                      <a:pt x="487" y="618"/>
                      <a:pt x="485" y="618"/>
                    </a:cubicBezTo>
                    <a:cubicBezTo>
                      <a:pt x="482" y="619"/>
                      <a:pt x="482" y="619"/>
                      <a:pt x="482" y="619"/>
                    </a:cubicBezTo>
                    <a:cubicBezTo>
                      <a:pt x="481" y="619"/>
                      <a:pt x="480" y="619"/>
                      <a:pt x="479" y="619"/>
                    </a:cubicBezTo>
                    <a:cubicBezTo>
                      <a:pt x="477" y="619"/>
                      <a:pt x="476" y="620"/>
                      <a:pt x="475" y="619"/>
                    </a:cubicBezTo>
                    <a:cubicBezTo>
                      <a:pt x="474" y="619"/>
                      <a:pt x="473" y="619"/>
                      <a:pt x="472" y="619"/>
                    </a:cubicBezTo>
                    <a:cubicBezTo>
                      <a:pt x="470" y="619"/>
                      <a:pt x="469" y="619"/>
                      <a:pt x="468" y="618"/>
                    </a:cubicBezTo>
                    <a:cubicBezTo>
                      <a:pt x="467" y="618"/>
                      <a:pt x="466" y="618"/>
                      <a:pt x="465" y="617"/>
                    </a:cubicBezTo>
                    <a:cubicBezTo>
                      <a:pt x="467" y="617"/>
                      <a:pt x="467" y="617"/>
                      <a:pt x="467" y="617"/>
                    </a:cubicBezTo>
                    <a:cubicBezTo>
                      <a:pt x="458" y="620"/>
                      <a:pt x="450" y="623"/>
                      <a:pt x="441" y="626"/>
                    </a:cubicBezTo>
                    <a:cubicBezTo>
                      <a:pt x="433" y="629"/>
                      <a:pt x="425" y="632"/>
                      <a:pt x="416" y="636"/>
                    </a:cubicBezTo>
                    <a:cubicBezTo>
                      <a:pt x="391" y="646"/>
                      <a:pt x="391" y="646"/>
                      <a:pt x="391" y="646"/>
                    </a:cubicBezTo>
                    <a:cubicBezTo>
                      <a:pt x="367" y="656"/>
                      <a:pt x="367" y="656"/>
                      <a:pt x="367" y="656"/>
                    </a:cubicBezTo>
                    <a:cubicBezTo>
                      <a:pt x="350" y="664"/>
                      <a:pt x="334" y="671"/>
                      <a:pt x="318" y="679"/>
                    </a:cubicBezTo>
                    <a:cubicBezTo>
                      <a:pt x="301" y="686"/>
                      <a:pt x="285" y="694"/>
                      <a:pt x="269" y="702"/>
                    </a:cubicBezTo>
                    <a:cubicBezTo>
                      <a:pt x="221" y="726"/>
                      <a:pt x="221" y="726"/>
                      <a:pt x="221" y="726"/>
                    </a:cubicBezTo>
                    <a:cubicBezTo>
                      <a:pt x="173" y="750"/>
                      <a:pt x="173" y="750"/>
                      <a:pt x="173" y="750"/>
                    </a:cubicBezTo>
                    <a:cubicBezTo>
                      <a:pt x="148" y="762"/>
                      <a:pt x="148" y="762"/>
                      <a:pt x="148" y="762"/>
                    </a:cubicBezTo>
                    <a:cubicBezTo>
                      <a:pt x="144" y="764"/>
                      <a:pt x="140" y="766"/>
                      <a:pt x="136" y="768"/>
                    </a:cubicBezTo>
                    <a:cubicBezTo>
                      <a:pt x="135" y="768"/>
                      <a:pt x="135" y="768"/>
                      <a:pt x="135" y="768"/>
                    </a:cubicBezTo>
                    <a:cubicBezTo>
                      <a:pt x="135" y="768"/>
                      <a:pt x="136" y="768"/>
                      <a:pt x="134" y="768"/>
                    </a:cubicBezTo>
                    <a:cubicBezTo>
                      <a:pt x="134" y="768"/>
                      <a:pt x="132" y="767"/>
                      <a:pt x="132" y="767"/>
                    </a:cubicBezTo>
                    <a:cubicBezTo>
                      <a:pt x="131" y="766"/>
                      <a:pt x="131" y="766"/>
                      <a:pt x="131" y="766"/>
                    </a:cubicBezTo>
                    <a:cubicBezTo>
                      <a:pt x="131" y="765"/>
                      <a:pt x="130" y="764"/>
                      <a:pt x="130" y="764"/>
                    </a:cubicBezTo>
                    <a:cubicBezTo>
                      <a:pt x="130" y="763"/>
                      <a:pt x="129" y="762"/>
                      <a:pt x="129" y="761"/>
                    </a:cubicBezTo>
                    <a:cubicBezTo>
                      <a:pt x="128" y="758"/>
                      <a:pt x="127" y="756"/>
                      <a:pt x="127" y="754"/>
                    </a:cubicBezTo>
                    <a:cubicBezTo>
                      <a:pt x="121" y="737"/>
                      <a:pt x="116" y="720"/>
                      <a:pt x="112" y="702"/>
                    </a:cubicBezTo>
                    <a:cubicBezTo>
                      <a:pt x="92" y="633"/>
                      <a:pt x="73" y="564"/>
                      <a:pt x="54" y="494"/>
                    </a:cubicBezTo>
                    <a:cubicBezTo>
                      <a:pt x="40" y="442"/>
                      <a:pt x="40" y="442"/>
                      <a:pt x="40" y="442"/>
                    </a:cubicBezTo>
                    <a:cubicBezTo>
                      <a:pt x="27" y="390"/>
                      <a:pt x="27" y="390"/>
                      <a:pt x="27" y="390"/>
                    </a:cubicBezTo>
                    <a:cubicBezTo>
                      <a:pt x="13" y="338"/>
                      <a:pt x="13" y="338"/>
                      <a:pt x="13" y="338"/>
                    </a:cubicBezTo>
                    <a:cubicBezTo>
                      <a:pt x="0" y="286"/>
                      <a:pt x="0" y="286"/>
                      <a:pt x="0" y="286"/>
                    </a:cubicBezTo>
                    <a:cubicBezTo>
                      <a:pt x="0" y="286"/>
                      <a:pt x="0" y="286"/>
                      <a:pt x="0" y="286"/>
                    </a:cubicBezTo>
                    <a:cubicBezTo>
                      <a:pt x="0" y="285"/>
                      <a:pt x="0" y="284"/>
                      <a:pt x="1" y="284"/>
                    </a:cubicBezTo>
                    <a:cubicBezTo>
                      <a:pt x="34" y="268"/>
                      <a:pt x="34" y="268"/>
                      <a:pt x="34" y="268"/>
                    </a:cubicBezTo>
                    <a:cubicBezTo>
                      <a:pt x="35" y="268"/>
                      <a:pt x="36" y="268"/>
                      <a:pt x="36" y="269"/>
                    </a:cubicBezTo>
                    <a:cubicBezTo>
                      <a:pt x="37" y="270"/>
                      <a:pt x="36" y="271"/>
                      <a:pt x="35" y="27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4" name="ïš1iḍê"/>
              <p:cNvSpPr/>
              <p:nvPr/>
            </p:nvSpPr>
            <p:spPr bwMode="auto">
              <a:xfrm>
                <a:off x="4404755" y="4817425"/>
                <a:ext cx="139589" cy="46222"/>
              </a:xfrm>
              <a:custGeom>
                <a:avLst/>
                <a:gdLst>
                  <a:gd name="T0" fmla="*/ 1 w 97"/>
                  <a:gd name="T1" fmla="*/ 29 h 32"/>
                  <a:gd name="T2" fmla="*/ 4 w 97"/>
                  <a:gd name="T3" fmla="*/ 26 h 32"/>
                  <a:gd name="T4" fmla="*/ 14 w 97"/>
                  <a:gd name="T5" fmla="*/ 21 h 32"/>
                  <a:gd name="T6" fmla="*/ 22 w 97"/>
                  <a:gd name="T7" fmla="*/ 19 h 32"/>
                  <a:gd name="T8" fmla="*/ 25 w 97"/>
                  <a:gd name="T9" fmla="*/ 17 h 32"/>
                  <a:gd name="T10" fmla="*/ 29 w 97"/>
                  <a:gd name="T11" fmla="*/ 14 h 32"/>
                  <a:gd name="T12" fmla="*/ 37 w 97"/>
                  <a:gd name="T13" fmla="*/ 11 h 32"/>
                  <a:gd name="T14" fmla="*/ 46 w 97"/>
                  <a:gd name="T15" fmla="*/ 9 h 32"/>
                  <a:gd name="T16" fmla="*/ 55 w 97"/>
                  <a:gd name="T17" fmla="*/ 6 h 32"/>
                  <a:gd name="T18" fmla="*/ 60 w 97"/>
                  <a:gd name="T19" fmla="*/ 4 h 32"/>
                  <a:gd name="T20" fmla="*/ 64 w 97"/>
                  <a:gd name="T21" fmla="*/ 4 h 32"/>
                  <a:gd name="T22" fmla="*/ 72 w 97"/>
                  <a:gd name="T23" fmla="*/ 3 h 32"/>
                  <a:gd name="T24" fmla="*/ 80 w 97"/>
                  <a:gd name="T25" fmla="*/ 0 h 32"/>
                  <a:gd name="T26" fmla="*/ 86 w 97"/>
                  <a:gd name="T27" fmla="*/ 0 h 32"/>
                  <a:gd name="T28" fmla="*/ 91 w 97"/>
                  <a:gd name="T29" fmla="*/ 1 h 32"/>
                  <a:gd name="T30" fmla="*/ 96 w 97"/>
                  <a:gd name="T31" fmla="*/ 2 h 32"/>
                  <a:gd name="T32" fmla="*/ 97 w 97"/>
                  <a:gd name="T33" fmla="*/ 4 h 32"/>
                  <a:gd name="T34" fmla="*/ 96 w 97"/>
                  <a:gd name="T35" fmla="*/ 5 h 32"/>
                  <a:gd name="T36" fmla="*/ 96 w 97"/>
                  <a:gd name="T37" fmla="*/ 5 h 32"/>
                  <a:gd name="T38" fmla="*/ 91 w 97"/>
                  <a:gd name="T39" fmla="*/ 6 h 32"/>
                  <a:gd name="T40" fmla="*/ 87 w 97"/>
                  <a:gd name="T41" fmla="*/ 7 h 32"/>
                  <a:gd name="T42" fmla="*/ 81 w 97"/>
                  <a:gd name="T43" fmla="*/ 8 h 32"/>
                  <a:gd name="T44" fmla="*/ 73 w 97"/>
                  <a:gd name="T45" fmla="*/ 8 h 32"/>
                  <a:gd name="T46" fmla="*/ 65 w 97"/>
                  <a:gd name="T47" fmla="*/ 10 h 32"/>
                  <a:gd name="T48" fmla="*/ 61 w 97"/>
                  <a:gd name="T49" fmla="*/ 11 h 32"/>
                  <a:gd name="T50" fmla="*/ 57 w 97"/>
                  <a:gd name="T51" fmla="*/ 12 h 32"/>
                  <a:gd name="T52" fmla="*/ 48 w 97"/>
                  <a:gd name="T53" fmla="*/ 14 h 32"/>
                  <a:gd name="T54" fmla="*/ 40 w 97"/>
                  <a:gd name="T55" fmla="*/ 17 h 32"/>
                  <a:gd name="T56" fmla="*/ 31 w 97"/>
                  <a:gd name="T57" fmla="*/ 21 h 32"/>
                  <a:gd name="T58" fmla="*/ 27 w 97"/>
                  <a:gd name="T59" fmla="*/ 21 h 32"/>
                  <a:gd name="T60" fmla="*/ 23 w 97"/>
                  <a:gd name="T61" fmla="*/ 22 h 32"/>
                  <a:gd name="T62" fmla="*/ 16 w 97"/>
                  <a:gd name="T63" fmla="*/ 26 h 32"/>
                  <a:gd name="T64" fmla="*/ 6 w 97"/>
                  <a:gd name="T65" fmla="*/ 30 h 32"/>
                  <a:gd name="T66" fmla="*/ 2 w 97"/>
                  <a:gd name="T67" fmla="*/ 31 h 32"/>
                  <a:gd name="T68" fmla="*/ 0 w 97"/>
                  <a:gd name="T69" fmla="*/ 30 h 32"/>
                  <a:gd name="T70" fmla="*/ 1 w 97"/>
                  <a:gd name="T7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32">
                    <a:moveTo>
                      <a:pt x="1" y="29"/>
                    </a:moveTo>
                    <a:cubicBezTo>
                      <a:pt x="1" y="29"/>
                      <a:pt x="2" y="28"/>
                      <a:pt x="4" y="26"/>
                    </a:cubicBezTo>
                    <a:cubicBezTo>
                      <a:pt x="7" y="25"/>
                      <a:pt x="10" y="23"/>
                      <a:pt x="14" y="21"/>
                    </a:cubicBezTo>
                    <a:cubicBezTo>
                      <a:pt x="17" y="20"/>
                      <a:pt x="19" y="20"/>
                      <a:pt x="22" y="19"/>
                    </a:cubicBezTo>
                    <a:cubicBezTo>
                      <a:pt x="23" y="18"/>
                      <a:pt x="24" y="18"/>
                      <a:pt x="25" y="17"/>
                    </a:cubicBezTo>
                    <a:cubicBezTo>
                      <a:pt x="26" y="16"/>
                      <a:pt x="27" y="15"/>
                      <a:pt x="29" y="14"/>
                    </a:cubicBezTo>
                    <a:cubicBezTo>
                      <a:pt x="31" y="12"/>
                      <a:pt x="34" y="12"/>
                      <a:pt x="37" y="11"/>
                    </a:cubicBezTo>
                    <a:cubicBezTo>
                      <a:pt x="40" y="10"/>
                      <a:pt x="43" y="9"/>
                      <a:pt x="46" y="9"/>
                    </a:cubicBezTo>
                    <a:cubicBezTo>
                      <a:pt x="50" y="8"/>
                      <a:pt x="53" y="8"/>
                      <a:pt x="55" y="6"/>
                    </a:cubicBezTo>
                    <a:cubicBezTo>
                      <a:pt x="57" y="5"/>
                      <a:pt x="58" y="5"/>
                      <a:pt x="60" y="4"/>
                    </a:cubicBezTo>
                    <a:cubicBezTo>
                      <a:pt x="61" y="4"/>
                      <a:pt x="63" y="4"/>
                      <a:pt x="64" y="4"/>
                    </a:cubicBezTo>
                    <a:cubicBezTo>
                      <a:pt x="67" y="4"/>
                      <a:pt x="70" y="3"/>
                      <a:pt x="72" y="3"/>
                    </a:cubicBezTo>
                    <a:cubicBezTo>
                      <a:pt x="75" y="2"/>
                      <a:pt x="77" y="1"/>
                      <a:pt x="80" y="0"/>
                    </a:cubicBezTo>
                    <a:cubicBezTo>
                      <a:pt x="82" y="0"/>
                      <a:pt x="84" y="0"/>
                      <a:pt x="86" y="0"/>
                    </a:cubicBezTo>
                    <a:cubicBezTo>
                      <a:pt x="88" y="0"/>
                      <a:pt x="90" y="1"/>
                      <a:pt x="91" y="1"/>
                    </a:cubicBezTo>
                    <a:cubicBezTo>
                      <a:pt x="94" y="1"/>
                      <a:pt x="96" y="2"/>
                      <a:pt x="96" y="2"/>
                    </a:cubicBezTo>
                    <a:cubicBezTo>
                      <a:pt x="97" y="2"/>
                      <a:pt x="97" y="3"/>
                      <a:pt x="97" y="4"/>
                    </a:cubicBezTo>
                    <a:cubicBezTo>
                      <a:pt x="97" y="4"/>
                      <a:pt x="96" y="4"/>
                      <a:pt x="96" y="5"/>
                    </a:cubicBezTo>
                    <a:cubicBezTo>
                      <a:pt x="96" y="5"/>
                      <a:pt x="96" y="5"/>
                      <a:pt x="96" y="5"/>
                    </a:cubicBezTo>
                    <a:cubicBezTo>
                      <a:pt x="96" y="5"/>
                      <a:pt x="94" y="5"/>
                      <a:pt x="91" y="6"/>
                    </a:cubicBezTo>
                    <a:cubicBezTo>
                      <a:pt x="90" y="6"/>
                      <a:pt x="89" y="6"/>
                      <a:pt x="87" y="7"/>
                    </a:cubicBezTo>
                    <a:cubicBezTo>
                      <a:pt x="85" y="7"/>
                      <a:pt x="83" y="7"/>
                      <a:pt x="81" y="8"/>
                    </a:cubicBezTo>
                    <a:cubicBezTo>
                      <a:pt x="78" y="8"/>
                      <a:pt x="76" y="7"/>
                      <a:pt x="73" y="8"/>
                    </a:cubicBezTo>
                    <a:cubicBezTo>
                      <a:pt x="71" y="8"/>
                      <a:pt x="68" y="9"/>
                      <a:pt x="65" y="10"/>
                    </a:cubicBezTo>
                    <a:cubicBezTo>
                      <a:pt x="64" y="10"/>
                      <a:pt x="63" y="10"/>
                      <a:pt x="61" y="11"/>
                    </a:cubicBezTo>
                    <a:cubicBezTo>
                      <a:pt x="60" y="12"/>
                      <a:pt x="58" y="12"/>
                      <a:pt x="57" y="12"/>
                    </a:cubicBezTo>
                    <a:cubicBezTo>
                      <a:pt x="54" y="11"/>
                      <a:pt x="51" y="13"/>
                      <a:pt x="48" y="14"/>
                    </a:cubicBezTo>
                    <a:cubicBezTo>
                      <a:pt x="45" y="16"/>
                      <a:pt x="42" y="16"/>
                      <a:pt x="40" y="17"/>
                    </a:cubicBezTo>
                    <a:cubicBezTo>
                      <a:pt x="37" y="18"/>
                      <a:pt x="34" y="21"/>
                      <a:pt x="31" y="21"/>
                    </a:cubicBezTo>
                    <a:cubicBezTo>
                      <a:pt x="30" y="21"/>
                      <a:pt x="28" y="21"/>
                      <a:pt x="27" y="21"/>
                    </a:cubicBezTo>
                    <a:cubicBezTo>
                      <a:pt x="26" y="21"/>
                      <a:pt x="24" y="22"/>
                      <a:pt x="23" y="22"/>
                    </a:cubicBezTo>
                    <a:cubicBezTo>
                      <a:pt x="21" y="23"/>
                      <a:pt x="18" y="25"/>
                      <a:pt x="16" y="26"/>
                    </a:cubicBezTo>
                    <a:cubicBezTo>
                      <a:pt x="12" y="28"/>
                      <a:pt x="9" y="29"/>
                      <a:pt x="6" y="30"/>
                    </a:cubicBezTo>
                    <a:cubicBezTo>
                      <a:pt x="4" y="31"/>
                      <a:pt x="2" y="31"/>
                      <a:pt x="2" y="31"/>
                    </a:cubicBezTo>
                    <a:cubicBezTo>
                      <a:pt x="1" y="32"/>
                      <a:pt x="0" y="31"/>
                      <a:pt x="0" y="30"/>
                    </a:cubicBezTo>
                    <a:cubicBezTo>
                      <a:pt x="0" y="30"/>
                      <a:pt x="0" y="29"/>
                      <a:pt x="1" y="2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5" name="iṡlïḋé"/>
              <p:cNvSpPr/>
              <p:nvPr/>
            </p:nvSpPr>
            <p:spPr bwMode="auto">
              <a:xfrm>
                <a:off x="4419546" y="4852553"/>
                <a:ext cx="133118" cy="44373"/>
              </a:xfrm>
              <a:custGeom>
                <a:avLst/>
                <a:gdLst>
                  <a:gd name="T0" fmla="*/ 0 w 93"/>
                  <a:gd name="T1" fmla="*/ 28 h 31"/>
                  <a:gd name="T2" fmla="*/ 4 w 93"/>
                  <a:gd name="T3" fmla="*/ 26 h 31"/>
                  <a:gd name="T4" fmla="*/ 13 w 93"/>
                  <a:gd name="T5" fmla="*/ 20 h 31"/>
                  <a:gd name="T6" fmla="*/ 20 w 93"/>
                  <a:gd name="T7" fmla="*/ 18 h 31"/>
                  <a:gd name="T8" fmla="*/ 24 w 93"/>
                  <a:gd name="T9" fmla="*/ 16 h 31"/>
                  <a:gd name="T10" fmla="*/ 27 w 93"/>
                  <a:gd name="T11" fmla="*/ 13 h 31"/>
                  <a:gd name="T12" fmla="*/ 35 w 93"/>
                  <a:gd name="T13" fmla="*/ 10 h 31"/>
                  <a:gd name="T14" fmla="*/ 44 w 93"/>
                  <a:gd name="T15" fmla="*/ 8 h 31"/>
                  <a:gd name="T16" fmla="*/ 53 w 93"/>
                  <a:gd name="T17" fmla="*/ 5 h 31"/>
                  <a:gd name="T18" fmla="*/ 57 w 93"/>
                  <a:gd name="T19" fmla="*/ 4 h 31"/>
                  <a:gd name="T20" fmla="*/ 61 w 93"/>
                  <a:gd name="T21" fmla="*/ 3 h 31"/>
                  <a:gd name="T22" fmla="*/ 69 w 93"/>
                  <a:gd name="T23" fmla="*/ 2 h 31"/>
                  <a:gd name="T24" fmla="*/ 77 w 93"/>
                  <a:gd name="T25" fmla="*/ 0 h 31"/>
                  <a:gd name="T26" fmla="*/ 83 w 93"/>
                  <a:gd name="T27" fmla="*/ 0 h 31"/>
                  <a:gd name="T28" fmla="*/ 88 w 93"/>
                  <a:gd name="T29" fmla="*/ 1 h 31"/>
                  <a:gd name="T30" fmla="*/ 92 w 93"/>
                  <a:gd name="T31" fmla="*/ 2 h 31"/>
                  <a:gd name="T32" fmla="*/ 93 w 93"/>
                  <a:gd name="T33" fmla="*/ 4 h 31"/>
                  <a:gd name="T34" fmla="*/ 92 w 93"/>
                  <a:gd name="T35" fmla="*/ 5 h 31"/>
                  <a:gd name="T36" fmla="*/ 92 w 93"/>
                  <a:gd name="T37" fmla="*/ 5 h 31"/>
                  <a:gd name="T38" fmla="*/ 88 w 93"/>
                  <a:gd name="T39" fmla="*/ 6 h 31"/>
                  <a:gd name="T40" fmla="*/ 83 w 93"/>
                  <a:gd name="T41" fmla="*/ 6 h 31"/>
                  <a:gd name="T42" fmla="*/ 77 w 93"/>
                  <a:gd name="T43" fmla="*/ 7 h 31"/>
                  <a:gd name="T44" fmla="*/ 70 w 93"/>
                  <a:gd name="T45" fmla="*/ 7 h 31"/>
                  <a:gd name="T46" fmla="*/ 63 w 93"/>
                  <a:gd name="T47" fmla="*/ 9 h 31"/>
                  <a:gd name="T48" fmla="*/ 59 w 93"/>
                  <a:gd name="T49" fmla="*/ 10 h 31"/>
                  <a:gd name="T50" fmla="*/ 54 w 93"/>
                  <a:gd name="T51" fmla="*/ 11 h 31"/>
                  <a:gd name="T52" fmla="*/ 46 w 93"/>
                  <a:gd name="T53" fmla="*/ 13 h 31"/>
                  <a:gd name="T54" fmla="*/ 38 w 93"/>
                  <a:gd name="T55" fmla="*/ 17 h 31"/>
                  <a:gd name="T56" fmla="*/ 30 w 93"/>
                  <a:gd name="T57" fmla="*/ 20 h 31"/>
                  <a:gd name="T58" fmla="*/ 26 w 93"/>
                  <a:gd name="T59" fmla="*/ 20 h 31"/>
                  <a:gd name="T60" fmla="*/ 22 w 93"/>
                  <a:gd name="T61" fmla="*/ 22 h 31"/>
                  <a:gd name="T62" fmla="*/ 15 w 93"/>
                  <a:gd name="T63" fmla="*/ 25 h 31"/>
                  <a:gd name="T64" fmla="*/ 6 w 93"/>
                  <a:gd name="T65" fmla="*/ 29 h 31"/>
                  <a:gd name="T66" fmla="*/ 2 w 93"/>
                  <a:gd name="T67" fmla="*/ 31 h 31"/>
                  <a:gd name="T68" fmla="*/ 0 w 93"/>
                  <a:gd name="T69" fmla="*/ 30 h 31"/>
                  <a:gd name="T70" fmla="*/ 0 w 93"/>
                  <a:gd name="T71"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 h="31">
                    <a:moveTo>
                      <a:pt x="0" y="28"/>
                    </a:moveTo>
                    <a:cubicBezTo>
                      <a:pt x="0" y="28"/>
                      <a:pt x="1" y="27"/>
                      <a:pt x="4" y="26"/>
                    </a:cubicBezTo>
                    <a:cubicBezTo>
                      <a:pt x="6" y="24"/>
                      <a:pt x="9" y="22"/>
                      <a:pt x="13" y="20"/>
                    </a:cubicBezTo>
                    <a:cubicBezTo>
                      <a:pt x="16" y="20"/>
                      <a:pt x="18" y="19"/>
                      <a:pt x="20" y="18"/>
                    </a:cubicBezTo>
                    <a:cubicBezTo>
                      <a:pt x="21" y="17"/>
                      <a:pt x="23" y="17"/>
                      <a:pt x="24" y="16"/>
                    </a:cubicBezTo>
                    <a:cubicBezTo>
                      <a:pt x="25" y="15"/>
                      <a:pt x="26" y="14"/>
                      <a:pt x="27" y="13"/>
                    </a:cubicBezTo>
                    <a:cubicBezTo>
                      <a:pt x="29" y="11"/>
                      <a:pt x="33" y="11"/>
                      <a:pt x="35" y="10"/>
                    </a:cubicBezTo>
                    <a:cubicBezTo>
                      <a:pt x="38" y="9"/>
                      <a:pt x="41" y="8"/>
                      <a:pt x="44" y="8"/>
                    </a:cubicBezTo>
                    <a:cubicBezTo>
                      <a:pt x="47" y="8"/>
                      <a:pt x="50" y="7"/>
                      <a:pt x="53" y="5"/>
                    </a:cubicBezTo>
                    <a:cubicBezTo>
                      <a:pt x="54" y="4"/>
                      <a:pt x="55" y="4"/>
                      <a:pt x="57" y="4"/>
                    </a:cubicBezTo>
                    <a:cubicBezTo>
                      <a:pt x="58" y="3"/>
                      <a:pt x="60" y="3"/>
                      <a:pt x="61" y="3"/>
                    </a:cubicBezTo>
                    <a:cubicBezTo>
                      <a:pt x="64" y="3"/>
                      <a:pt x="67" y="3"/>
                      <a:pt x="69" y="2"/>
                    </a:cubicBezTo>
                    <a:cubicBezTo>
                      <a:pt x="72" y="2"/>
                      <a:pt x="74" y="0"/>
                      <a:pt x="77" y="0"/>
                    </a:cubicBezTo>
                    <a:cubicBezTo>
                      <a:pt x="79" y="0"/>
                      <a:pt x="81" y="0"/>
                      <a:pt x="83" y="0"/>
                    </a:cubicBezTo>
                    <a:cubicBezTo>
                      <a:pt x="85" y="0"/>
                      <a:pt x="87" y="0"/>
                      <a:pt x="88" y="1"/>
                    </a:cubicBezTo>
                    <a:cubicBezTo>
                      <a:pt x="91" y="1"/>
                      <a:pt x="92" y="2"/>
                      <a:pt x="92" y="2"/>
                    </a:cubicBezTo>
                    <a:cubicBezTo>
                      <a:pt x="93" y="2"/>
                      <a:pt x="93" y="3"/>
                      <a:pt x="93" y="4"/>
                    </a:cubicBezTo>
                    <a:cubicBezTo>
                      <a:pt x="93" y="4"/>
                      <a:pt x="92" y="5"/>
                      <a:pt x="92" y="5"/>
                    </a:cubicBezTo>
                    <a:cubicBezTo>
                      <a:pt x="92" y="5"/>
                      <a:pt x="92" y="5"/>
                      <a:pt x="92" y="5"/>
                    </a:cubicBezTo>
                    <a:cubicBezTo>
                      <a:pt x="92" y="5"/>
                      <a:pt x="90" y="5"/>
                      <a:pt x="88" y="6"/>
                    </a:cubicBezTo>
                    <a:cubicBezTo>
                      <a:pt x="86" y="6"/>
                      <a:pt x="85" y="6"/>
                      <a:pt x="83" y="6"/>
                    </a:cubicBezTo>
                    <a:cubicBezTo>
                      <a:pt x="81" y="7"/>
                      <a:pt x="80" y="7"/>
                      <a:pt x="77" y="7"/>
                    </a:cubicBezTo>
                    <a:cubicBezTo>
                      <a:pt x="75" y="8"/>
                      <a:pt x="73" y="7"/>
                      <a:pt x="70" y="7"/>
                    </a:cubicBezTo>
                    <a:cubicBezTo>
                      <a:pt x="68" y="7"/>
                      <a:pt x="65" y="8"/>
                      <a:pt x="63" y="9"/>
                    </a:cubicBezTo>
                    <a:cubicBezTo>
                      <a:pt x="61" y="9"/>
                      <a:pt x="60" y="10"/>
                      <a:pt x="59" y="10"/>
                    </a:cubicBezTo>
                    <a:cubicBezTo>
                      <a:pt x="57" y="11"/>
                      <a:pt x="56" y="11"/>
                      <a:pt x="54" y="11"/>
                    </a:cubicBezTo>
                    <a:cubicBezTo>
                      <a:pt x="51" y="10"/>
                      <a:pt x="48" y="12"/>
                      <a:pt x="46" y="13"/>
                    </a:cubicBezTo>
                    <a:cubicBezTo>
                      <a:pt x="43" y="15"/>
                      <a:pt x="40" y="15"/>
                      <a:pt x="38" y="17"/>
                    </a:cubicBezTo>
                    <a:cubicBezTo>
                      <a:pt x="35" y="17"/>
                      <a:pt x="33" y="20"/>
                      <a:pt x="30" y="20"/>
                    </a:cubicBezTo>
                    <a:cubicBezTo>
                      <a:pt x="28" y="20"/>
                      <a:pt x="27" y="20"/>
                      <a:pt x="26" y="20"/>
                    </a:cubicBezTo>
                    <a:cubicBezTo>
                      <a:pt x="24" y="21"/>
                      <a:pt x="23" y="21"/>
                      <a:pt x="22" y="22"/>
                    </a:cubicBezTo>
                    <a:cubicBezTo>
                      <a:pt x="19" y="23"/>
                      <a:pt x="17" y="24"/>
                      <a:pt x="15" y="25"/>
                    </a:cubicBezTo>
                    <a:cubicBezTo>
                      <a:pt x="12" y="27"/>
                      <a:pt x="8" y="28"/>
                      <a:pt x="6" y="29"/>
                    </a:cubicBezTo>
                    <a:cubicBezTo>
                      <a:pt x="3" y="30"/>
                      <a:pt x="2" y="31"/>
                      <a:pt x="2" y="31"/>
                    </a:cubicBezTo>
                    <a:cubicBezTo>
                      <a:pt x="1" y="31"/>
                      <a:pt x="0" y="30"/>
                      <a:pt x="0" y="30"/>
                    </a:cubicBezTo>
                    <a:cubicBezTo>
                      <a:pt x="0" y="29"/>
                      <a:pt x="0" y="28"/>
                      <a:pt x="0" y="2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6" name="îSľïḓé"/>
              <p:cNvSpPr/>
              <p:nvPr/>
            </p:nvSpPr>
            <p:spPr bwMode="auto">
              <a:xfrm>
                <a:off x="4606281" y="4740697"/>
                <a:ext cx="215392" cy="253294"/>
              </a:xfrm>
              <a:custGeom>
                <a:avLst/>
                <a:gdLst>
                  <a:gd name="T0" fmla="*/ 4 w 150"/>
                  <a:gd name="T1" fmla="*/ 16 h 177"/>
                  <a:gd name="T2" fmla="*/ 3 w 150"/>
                  <a:gd name="T3" fmla="*/ 20 h 177"/>
                  <a:gd name="T4" fmla="*/ 8 w 150"/>
                  <a:gd name="T5" fmla="*/ 63 h 177"/>
                  <a:gd name="T6" fmla="*/ 25 w 150"/>
                  <a:gd name="T7" fmla="*/ 135 h 177"/>
                  <a:gd name="T8" fmla="*/ 39 w 150"/>
                  <a:gd name="T9" fmla="*/ 164 h 177"/>
                  <a:gd name="T10" fmla="*/ 69 w 150"/>
                  <a:gd name="T11" fmla="*/ 167 h 177"/>
                  <a:gd name="T12" fmla="*/ 117 w 150"/>
                  <a:gd name="T13" fmla="*/ 161 h 177"/>
                  <a:gd name="T14" fmla="*/ 144 w 150"/>
                  <a:gd name="T15" fmla="*/ 150 h 177"/>
                  <a:gd name="T16" fmla="*/ 145 w 150"/>
                  <a:gd name="T17" fmla="*/ 149 h 177"/>
                  <a:gd name="T18" fmla="*/ 145 w 150"/>
                  <a:gd name="T19" fmla="*/ 145 h 177"/>
                  <a:gd name="T20" fmla="*/ 138 w 150"/>
                  <a:gd name="T21" fmla="*/ 109 h 177"/>
                  <a:gd name="T22" fmla="*/ 114 w 150"/>
                  <a:gd name="T23" fmla="*/ 20 h 177"/>
                  <a:gd name="T24" fmla="*/ 108 w 150"/>
                  <a:gd name="T25" fmla="*/ 7 h 177"/>
                  <a:gd name="T26" fmla="*/ 108 w 150"/>
                  <a:gd name="T27" fmla="*/ 7 h 177"/>
                  <a:gd name="T28" fmla="*/ 108 w 150"/>
                  <a:gd name="T29" fmla="*/ 7 h 177"/>
                  <a:gd name="T30" fmla="*/ 104 w 150"/>
                  <a:gd name="T31" fmla="*/ 7 h 177"/>
                  <a:gd name="T32" fmla="*/ 100 w 150"/>
                  <a:gd name="T33" fmla="*/ 7 h 177"/>
                  <a:gd name="T34" fmla="*/ 85 w 150"/>
                  <a:gd name="T35" fmla="*/ 7 h 177"/>
                  <a:gd name="T36" fmla="*/ 9 w 150"/>
                  <a:gd name="T37" fmla="*/ 14 h 177"/>
                  <a:gd name="T38" fmla="*/ 2 w 150"/>
                  <a:gd name="T39" fmla="*/ 13 h 177"/>
                  <a:gd name="T40" fmla="*/ 8 w 150"/>
                  <a:gd name="T41" fmla="*/ 11 h 177"/>
                  <a:gd name="T42" fmla="*/ 51 w 150"/>
                  <a:gd name="T43" fmla="*/ 3 h 177"/>
                  <a:gd name="T44" fmla="*/ 95 w 150"/>
                  <a:gd name="T45" fmla="*/ 0 h 177"/>
                  <a:gd name="T46" fmla="*/ 102 w 150"/>
                  <a:gd name="T47" fmla="*/ 0 h 177"/>
                  <a:gd name="T48" fmla="*/ 108 w 150"/>
                  <a:gd name="T49" fmla="*/ 1 h 177"/>
                  <a:gd name="T50" fmla="*/ 110 w 150"/>
                  <a:gd name="T51" fmla="*/ 1 h 177"/>
                  <a:gd name="T52" fmla="*/ 110 w 150"/>
                  <a:gd name="T53" fmla="*/ 2 h 177"/>
                  <a:gd name="T54" fmla="*/ 115 w 150"/>
                  <a:gd name="T55" fmla="*/ 8 h 177"/>
                  <a:gd name="T56" fmla="*/ 133 w 150"/>
                  <a:gd name="T57" fmla="*/ 61 h 177"/>
                  <a:gd name="T58" fmla="*/ 145 w 150"/>
                  <a:gd name="T59" fmla="*/ 108 h 177"/>
                  <a:gd name="T60" fmla="*/ 150 w 150"/>
                  <a:gd name="T61" fmla="*/ 145 h 177"/>
                  <a:gd name="T62" fmla="*/ 148 w 150"/>
                  <a:gd name="T63" fmla="*/ 153 h 177"/>
                  <a:gd name="T64" fmla="*/ 119 w 150"/>
                  <a:gd name="T65" fmla="*/ 167 h 177"/>
                  <a:gd name="T66" fmla="*/ 70 w 150"/>
                  <a:gd name="T67" fmla="*/ 175 h 177"/>
                  <a:gd name="T68" fmla="*/ 52 w 150"/>
                  <a:gd name="T69" fmla="*/ 177 h 177"/>
                  <a:gd name="T70" fmla="*/ 45 w 150"/>
                  <a:gd name="T71" fmla="*/ 177 h 177"/>
                  <a:gd name="T72" fmla="*/ 34 w 150"/>
                  <a:gd name="T73" fmla="*/ 168 h 177"/>
                  <a:gd name="T74" fmla="*/ 21 w 150"/>
                  <a:gd name="T75" fmla="*/ 136 h 177"/>
                  <a:gd name="T76" fmla="*/ 3 w 150"/>
                  <a:gd name="T77" fmla="*/ 64 h 177"/>
                  <a:gd name="T78" fmla="*/ 0 w 150"/>
                  <a:gd name="T79" fmla="*/ 20 h 177"/>
                  <a:gd name="T80" fmla="*/ 2 w 150"/>
                  <a:gd name="T81" fmla="*/ 14 h 177"/>
                  <a:gd name="T82" fmla="*/ 2 w 150"/>
                  <a:gd name="T83" fmla="*/ 1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77">
                    <a:moveTo>
                      <a:pt x="4" y="16"/>
                    </a:moveTo>
                    <a:cubicBezTo>
                      <a:pt x="4" y="16"/>
                      <a:pt x="4" y="16"/>
                      <a:pt x="4" y="16"/>
                    </a:cubicBezTo>
                    <a:cubicBezTo>
                      <a:pt x="4" y="16"/>
                      <a:pt x="4" y="16"/>
                      <a:pt x="4" y="16"/>
                    </a:cubicBezTo>
                    <a:cubicBezTo>
                      <a:pt x="4" y="17"/>
                      <a:pt x="3" y="18"/>
                      <a:pt x="3" y="20"/>
                    </a:cubicBezTo>
                    <a:cubicBezTo>
                      <a:pt x="3" y="24"/>
                      <a:pt x="3" y="30"/>
                      <a:pt x="4" y="37"/>
                    </a:cubicBezTo>
                    <a:cubicBezTo>
                      <a:pt x="5" y="44"/>
                      <a:pt x="7" y="53"/>
                      <a:pt x="8" y="63"/>
                    </a:cubicBezTo>
                    <a:cubicBezTo>
                      <a:pt x="10" y="73"/>
                      <a:pt x="12" y="84"/>
                      <a:pt x="15" y="96"/>
                    </a:cubicBezTo>
                    <a:cubicBezTo>
                      <a:pt x="17" y="108"/>
                      <a:pt x="20" y="122"/>
                      <a:pt x="25" y="135"/>
                    </a:cubicBezTo>
                    <a:cubicBezTo>
                      <a:pt x="27" y="142"/>
                      <a:pt x="29" y="149"/>
                      <a:pt x="33" y="155"/>
                    </a:cubicBezTo>
                    <a:cubicBezTo>
                      <a:pt x="35" y="158"/>
                      <a:pt x="37" y="161"/>
                      <a:pt x="39" y="164"/>
                    </a:cubicBezTo>
                    <a:cubicBezTo>
                      <a:pt x="41" y="167"/>
                      <a:pt x="44" y="169"/>
                      <a:pt x="46" y="169"/>
                    </a:cubicBezTo>
                    <a:cubicBezTo>
                      <a:pt x="54" y="169"/>
                      <a:pt x="61" y="168"/>
                      <a:pt x="69" y="167"/>
                    </a:cubicBezTo>
                    <a:cubicBezTo>
                      <a:pt x="77" y="167"/>
                      <a:pt x="85" y="166"/>
                      <a:pt x="93" y="165"/>
                    </a:cubicBezTo>
                    <a:cubicBezTo>
                      <a:pt x="101" y="164"/>
                      <a:pt x="109" y="162"/>
                      <a:pt x="117" y="161"/>
                    </a:cubicBezTo>
                    <a:cubicBezTo>
                      <a:pt x="125" y="159"/>
                      <a:pt x="133" y="157"/>
                      <a:pt x="140" y="153"/>
                    </a:cubicBezTo>
                    <a:cubicBezTo>
                      <a:pt x="142" y="152"/>
                      <a:pt x="143" y="151"/>
                      <a:pt x="144" y="150"/>
                    </a:cubicBezTo>
                    <a:cubicBezTo>
                      <a:pt x="144" y="150"/>
                      <a:pt x="145" y="149"/>
                      <a:pt x="145" y="149"/>
                    </a:cubicBezTo>
                    <a:cubicBezTo>
                      <a:pt x="145" y="149"/>
                      <a:pt x="145" y="149"/>
                      <a:pt x="145" y="149"/>
                    </a:cubicBezTo>
                    <a:cubicBezTo>
                      <a:pt x="145" y="149"/>
                      <a:pt x="145" y="148"/>
                      <a:pt x="145" y="148"/>
                    </a:cubicBezTo>
                    <a:cubicBezTo>
                      <a:pt x="145" y="147"/>
                      <a:pt x="145" y="146"/>
                      <a:pt x="145" y="145"/>
                    </a:cubicBezTo>
                    <a:cubicBezTo>
                      <a:pt x="145" y="141"/>
                      <a:pt x="145" y="137"/>
                      <a:pt x="144" y="133"/>
                    </a:cubicBezTo>
                    <a:cubicBezTo>
                      <a:pt x="143" y="125"/>
                      <a:pt x="141" y="117"/>
                      <a:pt x="138" y="109"/>
                    </a:cubicBezTo>
                    <a:cubicBezTo>
                      <a:pt x="134" y="94"/>
                      <a:pt x="131" y="78"/>
                      <a:pt x="127" y="63"/>
                    </a:cubicBezTo>
                    <a:cubicBezTo>
                      <a:pt x="123" y="48"/>
                      <a:pt x="119" y="33"/>
                      <a:pt x="114" y="20"/>
                    </a:cubicBezTo>
                    <a:cubicBezTo>
                      <a:pt x="113" y="17"/>
                      <a:pt x="112" y="13"/>
                      <a:pt x="110" y="10"/>
                    </a:cubicBezTo>
                    <a:cubicBezTo>
                      <a:pt x="109" y="9"/>
                      <a:pt x="108" y="7"/>
                      <a:pt x="108" y="7"/>
                    </a:cubicBezTo>
                    <a:cubicBezTo>
                      <a:pt x="108" y="7"/>
                      <a:pt x="108" y="7"/>
                      <a:pt x="108" y="7"/>
                    </a:cubicBezTo>
                    <a:cubicBezTo>
                      <a:pt x="108" y="7"/>
                      <a:pt x="109" y="7"/>
                      <a:pt x="108" y="7"/>
                    </a:cubicBezTo>
                    <a:cubicBezTo>
                      <a:pt x="108" y="7"/>
                      <a:pt x="108" y="7"/>
                      <a:pt x="108" y="7"/>
                    </a:cubicBezTo>
                    <a:cubicBezTo>
                      <a:pt x="108" y="7"/>
                      <a:pt x="108" y="7"/>
                      <a:pt x="108" y="7"/>
                    </a:cubicBezTo>
                    <a:cubicBezTo>
                      <a:pt x="106" y="7"/>
                      <a:pt x="106" y="7"/>
                      <a:pt x="106" y="7"/>
                    </a:cubicBezTo>
                    <a:cubicBezTo>
                      <a:pt x="106" y="7"/>
                      <a:pt x="105" y="7"/>
                      <a:pt x="104" y="7"/>
                    </a:cubicBezTo>
                    <a:cubicBezTo>
                      <a:pt x="102" y="7"/>
                      <a:pt x="102" y="7"/>
                      <a:pt x="102" y="7"/>
                    </a:cubicBezTo>
                    <a:cubicBezTo>
                      <a:pt x="100" y="7"/>
                      <a:pt x="100" y="7"/>
                      <a:pt x="100" y="7"/>
                    </a:cubicBezTo>
                    <a:cubicBezTo>
                      <a:pt x="98" y="7"/>
                      <a:pt x="97" y="7"/>
                      <a:pt x="95" y="7"/>
                    </a:cubicBezTo>
                    <a:cubicBezTo>
                      <a:pt x="92" y="7"/>
                      <a:pt x="89" y="7"/>
                      <a:pt x="85" y="7"/>
                    </a:cubicBezTo>
                    <a:cubicBezTo>
                      <a:pt x="61" y="8"/>
                      <a:pt x="40" y="9"/>
                      <a:pt x="25" y="11"/>
                    </a:cubicBezTo>
                    <a:cubicBezTo>
                      <a:pt x="18" y="12"/>
                      <a:pt x="13" y="13"/>
                      <a:pt x="9" y="14"/>
                    </a:cubicBezTo>
                    <a:cubicBezTo>
                      <a:pt x="5" y="15"/>
                      <a:pt x="4" y="16"/>
                      <a:pt x="4" y="16"/>
                    </a:cubicBezTo>
                    <a:close/>
                    <a:moveTo>
                      <a:pt x="2" y="13"/>
                    </a:moveTo>
                    <a:cubicBezTo>
                      <a:pt x="2" y="13"/>
                      <a:pt x="3" y="13"/>
                      <a:pt x="4" y="13"/>
                    </a:cubicBezTo>
                    <a:cubicBezTo>
                      <a:pt x="5" y="12"/>
                      <a:pt x="6" y="12"/>
                      <a:pt x="8" y="11"/>
                    </a:cubicBezTo>
                    <a:cubicBezTo>
                      <a:pt x="12" y="10"/>
                      <a:pt x="18" y="9"/>
                      <a:pt x="25" y="7"/>
                    </a:cubicBezTo>
                    <a:cubicBezTo>
                      <a:pt x="32" y="6"/>
                      <a:pt x="41" y="5"/>
                      <a:pt x="51" y="3"/>
                    </a:cubicBezTo>
                    <a:cubicBezTo>
                      <a:pt x="61" y="2"/>
                      <a:pt x="73" y="1"/>
                      <a:pt x="85" y="0"/>
                    </a:cubicBezTo>
                    <a:cubicBezTo>
                      <a:pt x="88" y="0"/>
                      <a:pt x="92" y="0"/>
                      <a:pt x="95" y="0"/>
                    </a:cubicBezTo>
                    <a:cubicBezTo>
                      <a:pt x="96" y="0"/>
                      <a:pt x="98" y="0"/>
                      <a:pt x="100" y="0"/>
                    </a:cubicBezTo>
                    <a:cubicBezTo>
                      <a:pt x="102" y="0"/>
                      <a:pt x="102" y="0"/>
                      <a:pt x="102" y="0"/>
                    </a:cubicBezTo>
                    <a:cubicBezTo>
                      <a:pt x="105" y="1"/>
                      <a:pt x="105" y="1"/>
                      <a:pt x="105" y="1"/>
                    </a:cubicBezTo>
                    <a:cubicBezTo>
                      <a:pt x="106" y="1"/>
                      <a:pt x="107" y="1"/>
                      <a:pt x="108" y="1"/>
                    </a:cubicBezTo>
                    <a:cubicBezTo>
                      <a:pt x="109" y="1"/>
                      <a:pt x="109" y="1"/>
                      <a:pt x="109" y="1"/>
                    </a:cubicBezTo>
                    <a:cubicBezTo>
                      <a:pt x="110" y="1"/>
                      <a:pt x="110" y="1"/>
                      <a:pt x="110" y="1"/>
                    </a:cubicBezTo>
                    <a:cubicBezTo>
                      <a:pt x="110" y="2"/>
                      <a:pt x="110" y="2"/>
                      <a:pt x="110" y="2"/>
                    </a:cubicBezTo>
                    <a:cubicBezTo>
                      <a:pt x="110" y="1"/>
                      <a:pt x="110" y="2"/>
                      <a:pt x="110" y="2"/>
                    </a:cubicBezTo>
                    <a:cubicBezTo>
                      <a:pt x="111" y="2"/>
                      <a:pt x="111" y="2"/>
                      <a:pt x="112" y="3"/>
                    </a:cubicBezTo>
                    <a:cubicBezTo>
                      <a:pt x="114" y="5"/>
                      <a:pt x="114" y="6"/>
                      <a:pt x="115" y="8"/>
                    </a:cubicBezTo>
                    <a:cubicBezTo>
                      <a:pt x="116" y="11"/>
                      <a:pt x="118" y="15"/>
                      <a:pt x="119" y="18"/>
                    </a:cubicBezTo>
                    <a:cubicBezTo>
                      <a:pt x="124" y="32"/>
                      <a:pt x="128" y="46"/>
                      <a:pt x="133" y="61"/>
                    </a:cubicBezTo>
                    <a:cubicBezTo>
                      <a:pt x="135" y="69"/>
                      <a:pt x="137" y="76"/>
                      <a:pt x="139" y="84"/>
                    </a:cubicBezTo>
                    <a:cubicBezTo>
                      <a:pt x="141" y="92"/>
                      <a:pt x="143" y="100"/>
                      <a:pt x="145" y="108"/>
                    </a:cubicBezTo>
                    <a:cubicBezTo>
                      <a:pt x="146" y="116"/>
                      <a:pt x="147" y="124"/>
                      <a:pt x="148" y="133"/>
                    </a:cubicBezTo>
                    <a:cubicBezTo>
                      <a:pt x="149" y="137"/>
                      <a:pt x="150" y="141"/>
                      <a:pt x="150" y="145"/>
                    </a:cubicBezTo>
                    <a:cubicBezTo>
                      <a:pt x="150" y="147"/>
                      <a:pt x="150" y="148"/>
                      <a:pt x="150" y="149"/>
                    </a:cubicBezTo>
                    <a:cubicBezTo>
                      <a:pt x="150" y="150"/>
                      <a:pt x="149" y="152"/>
                      <a:pt x="148" y="153"/>
                    </a:cubicBezTo>
                    <a:cubicBezTo>
                      <a:pt x="147" y="155"/>
                      <a:pt x="145" y="156"/>
                      <a:pt x="143" y="158"/>
                    </a:cubicBezTo>
                    <a:cubicBezTo>
                      <a:pt x="135" y="162"/>
                      <a:pt x="127" y="164"/>
                      <a:pt x="119" y="167"/>
                    </a:cubicBezTo>
                    <a:cubicBezTo>
                      <a:pt x="110" y="169"/>
                      <a:pt x="102" y="170"/>
                      <a:pt x="94" y="171"/>
                    </a:cubicBezTo>
                    <a:cubicBezTo>
                      <a:pt x="86" y="173"/>
                      <a:pt x="78" y="174"/>
                      <a:pt x="70" y="175"/>
                    </a:cubicBezTo>
                    <a:cubicBezTo>
                      <a:pt x="66" y="176"/>
                      <a:pt x="62" y="176"/>
                      <a:pt x="58" y="176"/>
                    </a:cubicBezTo>
                    <a:cubicBezTo>
                      <a:pt x="56" y="176"/>
                      <a:pt x="54" y="177"/>
                      <a:pt x="52" y="177"/>
                    </a:cubicBezTo>
                    <a:cubicBezTo>
                      <a:pt x="49" y="177"/>
                      <a:pt x="49" y="177"/>
                      <a:pt x="49" y="177"/>
                    </a:cubicBezTo>
                    <a:cubicBezTo>
                      <a:pt x="48" y="177"/>
                      <a:pt x="46" y="177"/>
                      <a:pt x="45" y="177"/>
                    </a:cubicBezTo>
                    <a:cubicBezTo>
                      <a:pt x="42" y="176"/>
                      <a:pt x="40" y="174"/>
                      <a:pt x="38" y="173"/>
                    </a:cubicBezTo>
                    <a:cubicBezTo>
                      <a:pt x="37" y="171"/>
                      <a:pt x="35" y="170"/>
                      <a:pt x="34" y="168"/>
                    </a:cubicBezTo>
                    <a:cubicBezTo>
                      <a:pt x="32" y="164"/>
                      <a:pt x="30" y="161"/>
                      <a:pt x="29" y="157"/>
                    </a:cubicBezTo>
                    <a:cubicBezTo>
                      <a:pt x="26" y="150"/>
                      <a:pt x="23" y="143"/>
                      <a:pt x="21" y="136"/>
                    </a:cubicBezTo>
                    <a:cubicBezTo>
                      <a:pt x="16" y="123"/>
                      <a:pt x="13" y="110"/>
                      <a:pt x="10" y="97"/>
                    </a:cubicBezTo>
                    <a:cubicBezTo>
                      <a:pt x="7" y="85"/>
                      <a:pt x="5" y="74"/>
                      <a:pt x="3" y="64"/>
                    </a:cubicBezTo>
                    <a:cubicBezTo>
                      <a:pt x="2" y="54"/>
                      <a:pt x="1" y="45"/>
                      <a:pt x="1" y="37"/>
                    </a:cubicBezTo>
                    <a:cubicBezTo>
                      <a:pt x="0" y="30"/>
                      <a:pt x="0" y="24"/>
                      <a:pt x="0" y="20"/>
                    </a:cubicBezTo>
                    <a:cubicBezTo>
                      <a:pt x="0" y="18"/>
                      <a:pt x="1" y="17"/>
                      <a:pt x="1" y="15"/>
                    </a:cubicBezTo>
                    <a:cubicBezTo>
                      <a:pt x="1" y="15"/>
                      <a:pt x="2" y="14"/>
                      <a:pt x="2" y="14"/>
                    </a:cubicBezTo>
                    <a:cubicBezTo>
                      <a:pt x="2" y="14"/>
                      <a:pt x="2" y="14"/>
                      <a:pt x="2" y="14"/>
                    </a:cubicBezTo>
                    <a:lnTo>
                      <a:pt x="2" y="1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7" name="iŝļídê"/>
              <p:cNvSpPr/>
              <p:nvPr/>
            </p:nvSpPr>
            <p:spPr bwMode="auto">
              <a:xfrm>
                <a:off x="4492576" y="5092905"/>
                <a:ext cx="271782" cy="272707"/>
              </a:xfrm>
              <a:custGeom>
                <a:avLst/>
                <a:gdLst>
                  <a:gd name="T0" fmla="*/ 3 w 189"/>
                  <a:gd name="T1" fmla="*/ 43 h 190"/>
                  <a:gd name="T2" fmla="*/ 3 w 189"/>
                  <a:gd name="T3" fmla="*/ 49 h 190"/>
                  <a:gd name="T4" fmla="*/ 14 w 189"/>
                  <a:gd name="T5" fmla="*/ 95 h 190"/>
                  <a:gd name="T6" fmla="*/ 29 w 189"/>
                  <a:gd name="T7" fmla="*/ 153 h 190"/>
                  <a:gd name="T8" fmla="*/ 42 w 189"/>
                  <a:gd name="T9" fmla="*/ 185 h 190"/>
                  <a:gd name="T10" fmla="*/ 43 w 189"/>
                  <a:gd name="T11" fmla="*/ 186 h 190"/>
                  <a:gd name="T12" fmla="*/ 43 w 189"/>
                  <a:gd name="T13" fmla="*/ 186 h 190"/>
                  <a:gd name="T14" fmla="*/ 46 w 189"/>
                  <a:gd name="T15" fmla="*/ 185 h 190"/>
                  <a:gd name="T16" fmla="*/ 77 w 189"/>
                  <a:gd name="T17" fmla="*/ 177 h 190"/>
                  <a:gd name="T18" fmla="*/ 154 w 189"/>
                  <a:gd name="T19" fmla="*/ 154 h 190"/>
                  <a:gd name="T20" fmla="*/ 184 w 189"/>
                  <a:gd name="T21" fmla="*/ 140 h 190"/>
                  <a:gd name="T22" fmla="*/ 184 w 189"/>
                  <a:gd name="T23" fmla="*/ 135 h 190"/>
                  <a:gd name="T24" fmla="*/ 172 w 189"/>
                  <a:gd name="T25" fmla="*/ 96 h 190"/>
                  <a:gd name="T26" fmla="*/ 144 w 189"/>
                  <a:gd name="T27" fmla="*/ 23 h 190"/>
                  <a:gd name="T28" fmla="*/ 135 w 189"/>
                  <a:gd name="T29" fmla="*/ 6 h 190"/>
                  <a:gd name="T30" fmla="*/ 134 w 189"/>
                  <a:gd name="T31" fmla="*/ 5 h 190"/>
                  <a:gd name="T32" fmla="*/ 134 w 189"/>
                  <a:gd name="T33" fmla="*/ 5 h 190"/>
                  <a:gd name="T34" fmla="*/ 90 w 189"/>
                  <a:gd name="T35" fmla="*/ 16 h 190"/>
                  <a:gd name="T36" fmla="*/ 8 w 189"/>
                  <a:gd name="T37" fmla="*/ 39 h 190"/>
                  <a:gd name="T38" fmla="*/ 3 w 189"/>
                  <a:gd name="T39" fmla="*/ 43 h 190"/>
                  <a:gd name="T40" fmla="*/ 2 w 189"/>
                  <a:gd name="T41" fmla="*/ 40 h 190"/>
                  <a:gd name="T42" fmla="*/ 24 w 189"/>
                  <a:gd name="T43" fmla="*/ 29 h 190"/>
                  <a:gd name="T44" fmla="*/ 88 w 189"/>
                  <a:gd name="T45" fmla="*/ 9 h 190"/>
                  <a:gd name="T46" fmla="*/ 134 w 189"/>
                  <a:gd name="T47" fmla="*/ 0 h 190"/>
                  <a:gd name="T48" fmla="*/ 137 w 189"/>
                  <a:gd name="T49" fmla="*/ 0 h 190"/>
                  <a:gd name="T50" fmla="*/ 140 w 189"/>
                  <a:gd name="T51" fmla="*/ 4 h 190"/>
                  <a:gd name="T52" fmla="*/ 148 w 189"/>
                  <a:gd name="T53" fmla="*/ 20 h 190"/>
                  <a:gd name="T54" fmla="*/ 169 w 189"/>
                  <a:gd name="T55" fmla="*/ 69 h 190"/>
                  <a:gd name="T56" fmla="*/ 185 w 189"/>
                  <a:gd name="T57" fmla="*/ 121 h 190"/>
                  <a:gd name="T58" fmla="*/ 189 w 189"/>
                  <a:gd name="T59" fmla="*/ 139 h 190"/>
                  <a:gd name="T60" fmla="*/ 189 w 189"/>
                  <a:gd name="T61" fmla="*/ 141 h 190"/>
                  <a:gd name="T62" fmla="*/ 182 w 189"/>
                  <a:gd name="T63" fmla="*/ 148 h 190"/>
                  <a:gd name="T64" fmla="*/ 130 w 189"/>
                  <a:gd name="T65" fmla="*/ 169 h 190"/>
                  <a:gd name="T66" fmla="*/ 53 w 189"/>
                  <a:gd name="T67" fmla="*/ 189 h 190"/>
                  <a:gd name="T68" fmla="*/ 43 w 189"/>
                  <a:gd name="T69" fmla="*/ 190 h 190"/>
                  <a:gd name="T70" fmla="*/ 42 w 189"/>
                  <a:gd name="T71" fmla="*/ 190 h 190"/>
                  <a:gd name="T72" fmla="*/ 41 w 189"/>
                  <a:gd name="T73" fmla="*/ 189 h 190"/>
                  <a:gd name="T74" fmla="*/ 33 w 189"/>
                  <a:gd name="T75" fmla="*/ 176 h 190"/>
                  <a:gd name="T76" fmla="*/ 9 w 189"/>
                  <a:gd name="T77" fmla="*/ 97 h 190"/>
                  <a:gd name="T78" fmla="*/ 0 w 189"/>
                  <a:gd name="T79" fmla="*/ 49 h 190"/>
                  <a:gd name="T80" fmla="*/ 0 w 189"/>
                  <a:gd name="T81" fmla="*/ 42 h 190"/>
                  <a:gd name="T82" fmla="*/ 0 w 189"/>
                  <a:gd name="T83" fmla="*/ 4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 h="190">
                    <a:moveTo>
                      <a:pt x="3" y="43"/>
                    </a:moveTo>
                    <a:cubicBezTo>
                      <a:pt x="3" y="43"/>
                      <a:pt x="3" y="43"/>
                      <a:pt x="3" y="43"/>
                    </a:cubicBezTo>
                    <a:cubicBezTo>
                      <a:pt x="3" y="43"/>
                      <a:pt x="3" y="43"/>
                      <a:pt x="3" y="44"/>
                    </a:cubicBezTo>
                    <a:cubicBezTo>
                      <a:pt x="3" y="45"/>
                      <a:pt x="3" y="47"/>
                      <a:pt x="3" y="49"/>
                    </a:cubicBezTo>
                    <a:cubicBezTo>
                      <a:pt x="4" y="53"/>
                      <a:pt x="5" y="59"/>
                      <a:pt x="6" y="67"/>
                    </a:cubicBezTo>
                    <a:cubicBezTo>
                      <a:pt x="8" y="75"/>
                      <a:pt x="11" y="84"/>
                      <a:pt x="14" y="95"/>
                    </a:cubicBezTo>
                    <a:cubicBezTo>
                      <a:pt x="16" y="106"/>
                      <a:pt x="20" y="119"/>
                      <a:pt x="23" y="132"/>
                    </a:cubicBezTo>
                    <a:cubicBezTo>
                      <a:pt x="25" y="139"/>
                      <a:pt x="27" y="146"/>
                      <a:pt x="29" y="153"/>
                    </a:cubicBezTo>
                    <a:cubicBezTo>
                      <a:pt x="32" y="160"/>
                      <a:pt x="34" y="167"/>
                      <a:pt x="37" y="175"/>
                    </a:cubicBezTo>
                    <a:cubicBezTo>
                      <a:pt x="39" y="178"/>
                      <a:pt x="40" y="182"/>
                      <a:pt x="42" y="185"/>
                    </a:cubicBezTo>
                    <a:cubicBezTo>
                      <a:pt x="43" y="185"/>
                      <a:pt x="43" y="185"/>
                      <a:pt x="43" y="185"/>
                    </a:cubicBezTo>
                    <a:cubicBezTo>
                      <a:pt x="43" y="186"/>
                      <a:pt x="43" y="186"/>
                      <a:pt x="43" y="186"/>
                    </a:cubicBezTo>
                    <a:cubicBezTo>
                      <a:pt x="43" y="186"/>
                      <a:pt x="43" y="186"/>
                      <a:pt x="43" y="186"/>
                    </a:cubicBezTo>
                    <a:cubicBezTo>
                      <a:pt x="43" y="186"/>
                      <a:pt x="43" y="186"/>
                      <a:pt x="43" y="186"/>
                    </a:cubicBezTo>
                    <a:cubicBezTo>
                      <a:pt x="43" y="186"/>
                      <a:pt x="43" y="186"/>
                      <a:pt x="43" y="186"/>
                    </a:cubicBezTo>
                    <a:cubicBezTo>
                      <a:pt x="44" y="186"/>
                      <a:pt x="45" y="185"/>
                      <a:pt x="46" y="185"/>
                    </a:cubicBezTo>
                    <a:cubicBezTo>
                      <a:pt x="48" y="185"/>
                      <a:pt x="50" y="185"/>
                      <a:pt x="52" y="184"/>
                    </a:cubicBezTo>
                    <a:cubicBezTo>
                      <a:pt x="60" y="182"/>
                      <a:pt x="68" y="180"/>
                      <a:pt x="77" y="177"/>
                    </a:cubicBezTo>
                    <a:cubicBezTo>
                      <a:pt x="93" y="172"/>
                      <a:pt x="111" y="169"/>
                      <a:pt x="128" y="163"/>
                    </a:cubicBezTo>
                    <a:cubicBezTo>
                      <a:pt x="137" y="160"/>
                      <a:pt x="145" y="158"/>
                      <a:pt x="154" y="154"/>
                    </a:cubicBezTo>
                    <a:cubicBezTo>
                      <a:pt x="163" y="151"/>
                      <a:pt x="171" y="148"/>
                      <a:pt x="179" y="144"/>
                    </a:cubicBezTo>
                    <a:cubicBezTo>
                      <a:pt x="181" y="143"/>
                      <a:pt x="183" y="141"/>
                      <a:pt x="184" y="140"/>
                    </a:cubicBezTo>
                    <a:cubicBezTo>
                      <a:pt x="185" y="139"/>
                      <a:pt x="185" y="140"/>
                      <a:pt x="185" y="138"/>
                    </a:cubicBezTo>
                    <a:cubicBezTo>
                      <a:pt x="185" y="138"/>
                      <a:pt x="185" y="136"/>
                      <a:pt x="184" y="135"/>
                    </a:cubicBezTo>
                    <a:cubicBezTo>
                      <a:pt x="184" y="131"/>
                      <a:pt x="183" y="127"/>
                      <a:pt x="181" y="122"/>
                    </a:cubicBezTo>
                    <a:cubicBezTo>
                      <a:pt x="179" y="113"/>
                      <a:pt x="175" y="105"/>
                      <a:pt x="172" y="96"/>
                    </a:cubicBezTo>
                    <a:cubicBezTo>
                      <a:pt x="165" y="79"/>
                      <a:pt x="160" y="62"/>
                      <a:pt x="153" y="46"/>
                    </a:cubicBezTo>
                    <a:cubicBezTo>
                      <a:pt x="150" y="38"/>
                      <a:pt x="147" y="30"/>
                      <a:pt x="144" y="23"/>
                    </a:cubicBezTo>
                    <a:cubicBezTo>
                      <a:pt x="142" y="19"/>
                      <a:pt x="140" y="15"/>
                      <a:pt x="138" y="11"/>
                    </a:cubicBezTo>
                    <a:cubicBezTo>
                      <a:pt x="137" y="10"/>
                      <a:pt x="136" y="8"/>
                      <a:pt x="135" y="6"/>
                    </a:cubicBezTo>
                    <a:cubicBezTo>
                      <a:pt x="135" y="6"/>
                      <a:pt x="134" y="5"/>
                      <a:pt x="134" y="4"/>
                    </a:cubicBezTo>
                    <a:cubicBezTo>
                      <a:pt x="134" y="4"/>
                      <a:pt x="134" y="5"/>
                      <a:pt x="134" y="5"/>
                    </a:cubicBezTo>
                    <a:cubicBezTo>
                      <a:pt x="134" y="5"/>
                      <a:pt x="135" y="5"/>
                      <a:pt x="135" y="5"/>
                    </a:cubicBezTo>
                    <a:cubicBezTo>
                      <a:pt x="134" y="5"/>
                      <a:pt x="134" y="5"/>
                      <a:pt x="134" y="5"/>
                    </a:cubicBezTo>
                    <a:cubicBezTo>
                      <a:pt x="133" y="5"/>
                      <a:pt x="133" y="5"/>
                      <a:pt x="133" y="5"/>
                    </a:cubicBezTo>
                    <a:cubicBezTo>
                      <a:pt x="118" y="8"/>
                      <a:pt x="103" y="13"/>
                      <a:pt x="90" y="16"/>
                    </a:cubicBezTo>
                    <a:cubicBezTo>
                      <a:pt x="63" y="22"/>
                      <a:pt x="40" y="27"/>
                      <a:pt x="25" y="32"/>
                    </a:cubicBezTo>
                    <a:cubicBezTo>
                      <a:pt x="17" y="35"/>
                      <a:pt x="11" y="37"/>
                      <a:pt x="8" y="39"/>
                    </a:cubicBezTo>
                    <a:cubicBezTo>
                      <a:pt x="6" y="40"/>
                      <a:pt x="5" y="41"/>
                      <a:pt x="4" y="42"/>
                    </a:cubicBezTo>
                    <a:cubicBezTo>
                      <a:pt x="3" y="43"/>
                      <a:pt x="3" y="43"/>
                      <a:pt x="3" y="43"/>
                    </a:cubicBezTo>
                    <a:close/>
                    <a:moveTo>
                      <a:pt x="0" y="41"/>
                    </a:moveTo>
                    <a:cubicBezTo>
                      <a:pt x="0" y="41"/>
                      <a:pt x="1" y="41"/>
                      <a:pt x="2" y="40"/>
                    </a:cubicBezTo>
                    <a:cubicBezTo>
                      <a:pt x="3" y="39"/>
                      <a:pt x="4" y="38"/>
                      <a:pt x="6" y="37"/>
                    </a:cubicBezTo>
                    <a:cubicBezTo>
                      <a:pt x="10" y="34"/>
                      <a:pt x="16" y="32"/>
                      <a:pt x="24" y="29"/>
                    </a:cubicBezTo>
                    <a:cubicBezTo>
                      <a:pt x="31" y="26"/>
                      <a:pt x="41" y="23"/>
                      <a:pt x="51" y="19"/>
                    </a:cubicBezTo>
                    <a:cubicBezTo>
                      <a:pt x="62" y="16"/>
                      <a:pt x="75" y="12"/>
                      <a:pt x="88" y="9"/>
                    </a:cubicBezTo>
                    <a:cubicBezTo>
                      <a:pt x="102" y="5"/>
                      <a:pt x="116" y="3"/>
                      <a:pt x="133" y="0"/>
                    </a:cubicBezTo>
                    <a:cubicBezTo>
                      <a:pt x="134" y="0"/>
                      <a:pt x="134" y="0"/>
                      <a:pt x="134" y="0"/>
                    </a:cubicBezTo>
                    <a:cubicBezTo>
                      <a:pt x="135" y="0"/>
                      <a:pt x="135" y="0"/>
                      <a:pt x="135" y="0"/>
                    </a:cubicBezTo>
                    <a:cubicBezTo>
                      <a:pt x="136" y="0"/>
                      <a:pt x="136" y="0"/>
                      <a:pt x="137" y="0"/>
                    </a:cubicBezTo>
                    <a:cubicBezTo>
                      <a:pt x="137" y="0"/>
                      <a:pt x="137" y="1"/>
                      <a:pt x="137" y="1"/>
                    </a:cubicBezTo>
                    <a:cubicBezTo>
                      <a:pt x="139" y="2"/>
                      <a:pt x="139" y="3"/>
                      <a:pt x="140" y="4"/>
                    </a:cubicBezTo>
                    <a:cubicBezTo>
                      <a:pt x="141" y="5"/>
                      <a:pt x="142" y="7"/>
                      <a:pt x="143" y="9"/>
                    </a:cubicBezTo>
                    <a:cubicBezTo>
                      <a:pt x="145" y="13"/>
                      <a:pt x="146" y="17"/>
                      <a:pt x="148" y="20"/>
                    </a:cubicBezTo>
                    <a:cubicBezTo>
                      <a:pt x="152" y="28"/>
                      <a:pt x="155" y="36"/>
                      <a:pt x="159" y="44"/>
                    </a:cubicBezTo>
                    <a:cubicBezTo>
                      <a:pt x="162" y="52"/>
                      <a:pt x="165" y="60"/>
                      <a:pt x="169" y="69"/>
                    </a:cubicBezTo>
                    <a:cubicBezTo>
                      <a:pt x="172" y="77"/>
                      <a:pt x="175" y="85"/>
                      <a:pt x="178" y="94"/>
                    </a:cubicBezTo>
                    <a:cubicBezTo>
                      <a:pt x="180" y="103"/>
                      <a:pt x="183" y="112"/>
                      <a:pt x="185" y="121"/>
                    </a:cubicBezTo>
                    <a:cubicBezTo>
                      <a:pt x="187" y="125"/>
                      <a:pt x="188" y="130"/>
                      <a:pt x="189" y="135"/>
                    </a:cubicBezTo>
                    <a:cubicBezTo>
                      <a:pt x="189" y="136"/>
                      <a:pt x="189" y="137"/>
                      <a:pt x="189" y="139"/>
                    </a:cubicBezTo>
                    <a:cubicBezTo>
                      <a:pt x="189" y="139"/>
                      <a:pt x="189" y="139"/>
                      <a:pt x="189" y="140"/>
                    </a:cubicBezTo>
                    <a:cubicBezTo>
                      <a:pt x="189" y="140"/>
                      <a:pt x="189" y="141"/>
                      <a:pt x="189" y="141"/>
                    </a:cubicBezTo>
                    <a:cubicBezTo>
                      <a:pt x="189" y="142"/>
                      <a:pt x="188" y="143"/>
                      <a:pt x="188" y="143"/>
                    </a:cubicBezTo>
                    <a:cubicBezTo>
                      <a:pt x="186" y="146"/>
                      <a:pt x="184" y="147"/>
                      <a:pt x="182" y="148"/>
                    </a:cubicBezTo>
                    <a:cubicBezTo>
                      <a:pt x="174" y="153"/>
                      <a:pt x="165" y="157"/>
                      <a:pt x="156" y="160"/>
                    </a:cubicBezTo>
                    <a:cubicBezTo>
                      <a:pt x="148" y="164"/>
                      <a:pt x="139" y="167"/>
                      <a:pt x="130" y="169"/>
                    </a:cubicBezTo>
                    <a:cubicBezTo>
                      <a:pt x="113" y="175"/>
                      <a:pt x="96" y="181"/>
                      <a:pt x="78" y="185"/>
                    </a:cubicBezTo>
                    <a:cubicBezTo>
                      <a:pt x="70" y="186"/>
                      <a:pt x="61" y="188"/>
                      <a:pt x="53" y="189"/>
                    </a:cubicBezTo>
                    <a:cubicBezTo>
                      <a:pt x="51" y="189"/>
                      <a:pt x="49" y="189"/>
                      <a:pt x="47" y="190"/>
                    </a:cubicBezTo>
                    <a:cubicBezTo>
                      <a:pt x="45" y="190"/>
                      <a:pt x="45" y="190"/>
                      <a:pt x="43" y="190"/>
                    </a:cubicBezTo>
                    <a:cubicBezTo>
                      <a:pt x="43" y="190"/>
                      <a:pt x="43" y="190"/>
                      <a:pt x="43" y="190"/>
                    </a:cubicBezTo>
                    <a:cubicBezTo>
                      <a:pt x="43" y="190"/>
                      <a:pt x="42" y="190"/>
                      <a:pt x="42" y="190"/>
                    </a:cubicBezTo>
                    <a:cubicBezTo>
                      <a:pt x="42" y="190"/>
                      <a:pt x="42" y="190"/>
                      <a:pt x="42" y="190"/>
                    </a:cubicBezTo>
                    <a:cubicBezTo>
                      <a:pt x="41" y="189"/>
                      <a:pt x="41" y="189"/>
                      <a:pt x="41" y="189"/>
                    </a:cubicBezTo>
                    <a:cubicBezTo>
                      <a:pt x="40" y="188"/>
                      <a:pt x="39" y="188"/>
                      <a:pt x="39" y="187"/>
                    </a:cubicBezTo>
                    <a:cubicBezTo>
                      <a:pt x="36" y="184"/>
                      <a:pt x="35" y="180"/>
                      <a:pt x="33" y="176"/>
                    </a:cubicBezTo>
                    <a:cubicBezTo>
                      <a:pt x="27" y="161"/>
                      <a:pt x="23" y="147"/>
                      <a:pt x="19" y="133"/>
                    </a:cubicBezTo>
                    <a:cubicBezTo>
                      <a:pt x="15" y="120"/>
                      <a:pt x="11" y="108"/>
                      <a:pt x="9" y="97"/>
                    </a:cubicBezTo>
                    <a:cubicBezTo>
                      <a:pt x="6" y="85"/>
                      <a:pt x="4" y="76"/>
                      <a:pt x="3" y="68"/>
                    </a:cubicBezTo>
                    <a:cubicBezTo>
                      <a:pt x="2" y="60"/>
                      <a:pt x="1" y="53"/>
                      <a:pt x="0" y="49"/>
                    </a:cubicBezTo>
                    <a:cubicBezTo>
                      <a:pt x="0" y="47"/>
                      <a:pt x="0" y="45"/>
                      <a:pt x="0" y="44"/>
                    </a:cubicBezTo>
                    <a:cubicBezTo>
                      <a:pt x="0" y="43"/>
                      <a:pt x="0" y="42"/>
                      <a:pt x="0" y="42"/>
                    </a:cubicBezTo>
                    <a:cubicBezTo>
                      <a:pt x="0" y="42"/>
                      <a:pt x="0" y="42"/>
                      <a:pt x="0" y="42"/>
                    </a:cubicBezTo>
                    <a:lnTo>
                      <a:pt x="0" y="41"/>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8" name="îsḷíḍè"/>
              <p:cNvSpPr/>
              <p:nvPr/>
            </p:nvSpPr>
            <p:spPr bwMode="auto">
              <a:xfrm>
                <a:off x="4440808" y="4938525"/>
                <a:ext cx="149758" cy="61012"/>
              </a:xfrm>
              <a:custGeom>
                <a:avLst/>
                <a:gdLst>
                  <a:gd name="T0" fmla="*/ 1 w 104"/>
                  <a:gd name="T1" fmla="*/ 40 h 43"/>
                  <a:gd name="T2" fmla="*/ 4 w 104"/>
                  <a:gd name="T3" fmla="*/ 37 h 43"/>
                  <a:gd name="T4" fmla="*/ 15 w 104"/>
                  <a:gd name="T5" fmla="*/ 30 h 43"/>
                  <a:gd name="T6" fmla="*/ 22 w 104"/>
                  <a:gd name="T7" fmla="*/ 26 h 43"/>
                  <a:gd name="T8" fmla="*/ 26 w 104"/>
                  <a:gd name="T9" fmla="*/ 23 h 43"/>
                  <a:gd name="T10" fmla="*/ 29 w 104"/>
                  <a:gd name="T11" fmla="*/ 20 h 43"/>
                  <a:gd name="T12" fmla="*/ 34 w 104"/>
                  <a:gd name="T13" fmla="*/ 17 h 43"/>
                  <a:gd name="T14" fmla="*/ 39 w 104"/>
                  <a:gd name="T15" fmla="*/ 16 h 43"/>
                  <a:gd name="T16" fmla="*/ 48 w 104"/>
                  <a:gd name="T17" fmla="*/ 12 h 43"/>
                  <a:gd name="T18" fmla="*/ 58 w 104"/>
                  <a:gd name="T19" fmla="*/ 8 h 43"/>
                  <a:gd name="T20" fmla="*/ 63 w 104"/>
                  <a:gd name="T21" fmla="*/ 6 h 43"/>
                  <a:gd name="T22" fmla="*/ 68 w 104"/>
                  <a:gd name="T23" fmla="*/ 5 h 43"/>
                  <a:gd name="T24" fmla="*/ 77 w 104"/>
                  <a:gd name="T25" fmla="*/ 3 h 43"/>
                  <a:gd name="T26" fmla="*/ 85 w 104"/>
                  <a:gd name="T27" fmla="*/ 0 h 43"/>
                  <a:gd name="T28" fmla="*/ 92 w 104"/>
                  <a:gd name="T29" fmla="*/ 0 h 43"/>
                  <a:gd name="T30" fmla="*/ 98 w 104"/>
                  <a:gd name="T31" fmla="*/ 1 h 43"/>
                  <a:gd name="T32" fmla="*/ 103 w 104"/>
                  <a:gd name="T33" fmla="*/ 2 h 43"/>
                  <a:gd name="T34" fmla="*/ 104 w 104"/>
                  <a:gd name="T35" fmla="*/ 4 h 43"/>
                  <a:gd name="T36" fmla="*/ 103 w 104"/>
                  <a:gd name="T37" fmla="*/ 5 h 43"/>
                  <a:gd name="T38" fmla="*/ 103 w 104"/>
                  <a:gd name="T39" fmla="*/ 5 h 43"/>
                  <a:gd name="T40" fmla="*/ 98 w 104"/>
                  <a:gd name="T41" fmla="*/ 6 h 43"/>
                  <a:gd name="T42" fmla="*/ 93 w 104"/>
                  <a:gd name="T43" fmla="*/ 7 h 43"/>
                  <a:gd name="T44" fmla="*/ 86 w 104"/>
                  <a:gd name="T45" fmla="*/ 8 h 43"/>
                  <a:gd name="T46" fmla="*/ 78 w 104"/>
                  <a:gd name="T47" fmla="*/ 8 h 43"/>
                  <a:gd name="T48" fmla="*/ 69 w 104"/>
                  <a:gd name="T49" fmla="*/ 11 h 43"/>
                  <a:gd name="T50" fmla="*/ 65 w 104"/>
                  <a:gd name="T51" fmla="*/ 12 h 43"/>
                  <a:gd name="T52" fmla="*/ 60 w 104"/>
                  <a:gd name="T53" fmla="*/ 14 h 43"/>
                  <a:gd name="T54" fmla="*/ 50 w 104"/>
                  <a:gd name="T55" fmla="*/ 17 h 43"/>
                  <a:gd name="T56" fmla="*/ 42 w 104"/>
                  <a:gd name="T57" fmla="*/ 22 h 43"/>
                  <a:gd name="T58" fmla="*/ 33 w 104"/>
                  <a:gd name="T59" fmla="*/ 27 h 43"/>
                  <a:gd name="T60" fmla="*/ 28 w 104"/>
                  <a:gd name="T61" fmla="*/ 27 h 43"/>
                  <a:gd name="T62" fmla="*/ 24 w 104"/>
                  <a:gd name="T63" fmla="*/ 29 h 43"/>
                  <a:gd name="T64" fmla="*/ 17 w 104"/>
                  <a:gd name="T65" fmla="*/ 34 h 43"/>
                  <a:gd name="T66" fmla="*/ 7 w 104"/>
                  <a:gd name="T67" fmla="*/ 40 h 43"/>
                  <a:gd name="T68" fmla="*/ 3 w 104"/>
                  <a:gd name="T69" fmla="*/ 42 h 43"/>
                  <a:gd name="T70" fmla="*/ 0 w 104"/>
                  <a:gd name="T71" fmla="*/ 42 h 43"/>
                  <a:gd name="T72" fmla="*/ 1 w 104"/>
                  <a:gd name="T7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43">
                    <a:moveTo>
                      <a:pt x="1" y="40"/>
                    </a:moveTo>
                    <a:cubicBezTo>
                      <a:pt x="1" y="40"/>
                      <a:pt x="2" y="39"/>
                      <a:pt x="4" y="37"/>
                    </a:cubicBezTo>
                    <a:cubicBezTo>
                      <a:pt x="7" y="35"/>
                      <a:pt x="10" y="32"/>
                      <a:pt x="15" y="30"/>
                    </a:cubicBezTo>
                    <a:cubicBezTo>
                      <a:pt x="17" y="29"/>
                      <a:pt x="20" y="27"/>
                      <a:pt x="22" y="26"/>
                    </a:cubicBezTo>
                    <a:cubicBezTo>
                      <a:pt x="23" y="25"/>
                      <a:pt x="25" y="24"/>
                      <a:pt x="26" y="23"/>
                    </a:cubicBezTo>
                    <a:cubicBezTo>
                      <a:pt x="27" y="22"/>
                      <a:pt x="28" y="21"/>
                      <a:pt x="29" y="20"/>
                    </a:cubicBezTo>
                    <a:cubicBezTo>
                      <a:pt x="31" y="19"/>
                      <a:pt x="32" y="18"/>
                      <a:pt x="34" y="17"/>
                    </a:cubicBezTo>
                    <a:cubicBezTo>
                      <a:pt x="36" y="17"/>
                      <a:pt x="37" y="17"/>
                      <a:pt x="39" y="16"/>
                    </a:cubicBezTo>
                    <a:cubicBezTo>
                      <a:pt x="42" y="14"/>
                      <a:pt x="45" y="13"/>
                      <a:pt x="48" y="12"/>
                    </a:cubicBezTo>
                    <a:cubicBezTo>
                      <a:pt x="52" y="11"/>
                      <a:pt x="55" y="11"/>
                      <a:pt x="58" y="8"/>
                    </a:cubicBezTo>
                    <a:cubicBezTo>
                      <a:pt x="59" y="7"/>
                      <a:pt x="61" y="6"/>
                      <a:pt x="63" y="6"/>
                    </a:cubicBezTo>
                    <a:cubicBezTo>
                      <a:pt x="64" y="6"/>
                      <a:pt x="66" y="5"/>
                      <a:pt x="68" y="5"/>
                    </a:cubicBezTo>
                    <a:cubicBezTo>
                      <a:pt x="71" y="4"/>
                      <a:pt x="74" y="4"/>
                      <a:pt x="77" y="3"/>
                    </a:cubicBezTo>
                    <a:cubicBezTo>
                      <a:pt x="80" y="3"/>
                      <a:pt x="82" y="1"/>
                      <a:pt x="85" y="0"/>
                    </a:cubicBezTo>
                    <a:cubicBezTo>
                      <a:pt x="88" y="0"/>
                      <a:pt x="90" y="0"/>
                      <a:pt x="92" y="0"/>
                    </a:cubicBezTo>
                    <a:cubicBezTo>
                      <a:pt x="94" y="0"/>
                      <a:pt x="96" y="1"/>
                      <a:pt x="98" y="1"/>
                    </a:cubicBezTo>
                    <a:cubicBezTo>
                      <a:pt x="101" y="1"/>
                      <a:pt x="103" y="2"/>
                      <a:pt x="103" y="2"/>
                    </a:cubicBezTo>
                    <a:cubicBezTo>
                      <a:pt x="104" y="2"/>
                      <a:pt x="104" y="3"/>
                      <a:pt x="104" y="4"/>
                    </a:cubicBezTo>
                    <a:cubicBezTo>
                      <a:pt x="104" y="4"/>
                      <a:pt x="103" y="5"/>
                      <a:pt x="103" y="5"/>
                    </a:cubicBezTo>
                    <a:cubicBezTo>
                      <a:pt x="103" y="5"/>
                      <a:pt x="103" y="5"/>
                      <a:pt x="103" y="5"/>
                    </a:cubicBezTo>
                    <a:cubicBezTo>
                      <a:pt x="103" y="5"/>
                      <a:pt x="101" y="5"/>
                      <a:pt x="98" y="6"/>
                    </a:cubicBezTo>
                    <a:cubicBezTo>
                      <a:pt x="96" y="6"/>
                      <a:pt x="95" y="6"/>
                      <a:pt x="93" y="7"/>
                    </a:cubicBezTo>
                    <a:cubicBezTo>
                      <a:pt x="91" y="7"/>
                      <a:pt x="88" y="7"/>
                      <a:pt x="86" y="8"/>
                    </a:cubicBezTo>
                    <a:cubicBezTo>
                      <a:pt x="84" y="8"/>
                      <a:pt x="81" y="8"/>
                      <a:pt x="78" y="8"/>
                    </a:cubicBezTo>
                    <a:cubicBezTo>
                      <a:pt x="75" y="9"/>
                      <a:pt x="72" y="10"/>
                      <a:pt x="69" y="11"/>
                    </a:cubicBezTo>
                    <a:cubicBezTo>
                      <a:pt x="68" y="11"/>
                      <a:pt x="66" y="12"/>
                      <a:pt x="65" y="12"/>
                    </a:cubicBezTo>
                    <a:cubicBezTo>
                      <a:pt x="63" y="13"/>
                      <a:pt x="62" y="14"/>
                      <a:pt x="60" y="14"/>
                    </a:cubicBezTo>
                    <a:cubicBezTo>
                      <a:pt x="56" y="14"/>
                      <a:pt x="53" y="15"/>
                      <a:pt x="50" y="17"/>
                    </a:cubicBezTo>
                    <a:cubicBezTo>
                      <a:pt x="48" y="19"/>
                      <a:pt x="44" y="20"/>
                      <a:pt x="42" y="22"/>
                    </a:cubicBezTo>
                    <a:cubicBezTo>
                      <a:pt x="38" y="23"/>
                      <a:pt x="36" y="26"/>
                      <a:pt x="33" y="27"/>
                    </a:cubicBezTo>
                    <a:cubicBezTo>
                      <a:pt x="31" y="27"/>
                      <a:pt x="30" y="27"/>
                      <a:pt x="28" y="27"/>
                    </a:cubicBezTo>
                    <a:cubicBezTo>
                      <a:pt x="27" y="28"/>
                      <a:pt x="25" y="29"/>
                      <a:pt x="24" y="29"/>
                    </a:cubicBezTo>
                    <a:cubicBezTo>
                      <a:pt x="22" y="31"/>
                      <a:pt x="19" y="32"/>
                      <a:pt x="17" y="34"/>
                    </a:cubicBezTo>
                    <a:cubicBezTo>
                      <a:pt x="13" y="37"/>
                      <a:pt x="9" y="39"/>
                      <a:pt x="7" y="40"/>
                    </a:cubicBezTo>
                    <a:cubicBezTo>
                      <a:pt x="4" y="42"/>
                      <a:pt x="3" y="42"/>
                      <a:pt x="3" y="42"/>
                    </a:cubicBezTo>
                    <a:cubicBezTo>
                      <a:pt x="2" y="43"/>
                      <a:pt x="1" y="42"/>
                      <a:pt x="0" y="42"/>
                    </a:cubicBezTo>
                    <a:cubicBezTo>
                      <a:pt x="0" y="41"/>
                      <a:pt x="0" y="40"/>
                      <a:pt x="1" y="4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9" name="íSľîḓê"/>
              <p:cNvSpPr/>
              <p:nvPr/>
            </p:nvSpPr>
            <p:spPr bwMode="auto">
              <a:xfrm>
                <a:off x="4465768" y="4967182"/>
                <a:ext cx="142362" cy="60088"/>
              </a:xfrm>
              <a:custGeom>
                <a:avLst/>
                <a:gdLst>
                  <a:gd name="T0" fmla="*/ 1 w 99"/>
                  <a:gd name="T1" fmla="*/ 39 h 42"/>
                  <a:gd name="T2" fmla="*/ 4 w 99"/>
                  <a:gd name="T3" fmla="*/ 35 h 42"/>
                  <a:gd name="T4" fmla="*/ 13 w 99"/>
                  <a:gd name="T5" fmla="*/ 28 h 42"/>
                  <a:gd name="T6" fmla="*/ 20 w 99"/>
                  <a:gd name="T7" fmla="*/ 24 h 42"/>
                  <a:gd name="T8" fmla="*/ 24 w 99"/>
                  <a:gd name="T9" fmla="*/ 21 h 42"/>
                  <a:gd name="T10" fmla="*/ 27 w 99"/>
                  <a:gd name="T11" fmla="*/ 17 h 42"/>
                  <a:gd name="T12" fmla="*/ 36 w 99"/>
                  <a:gd name="T13" fmla="*/ 13 h 42"/>
                  <a:gd name="T14" fmla="*/ 45 w 99"/>
                  <a:gd name="T15" fmla="*/ 10 h 42"/>
                  <a:gd name="T16" fmla="*/ 54 w 99"/>
                  <a:gd name="T17" fmla="*/ 6 h 42"/>
                  <a:gd name="T18" fmla="*/ 59 w 99"/>
                  <a:gd name="T19" fmla="*/ 4 h 42"/>
                  <a:gd name="T20" fmla="*/ 64 w 99"/>
                  <a:gd name="T21" fmla="*/ 4 h 42"/>
                  <a:gd name="T22" fmla="*/ 73 w 99"/>
                  <a:gd name="T23" fmla="*/ 2 h 42"/>
                  <a:gd name="T24" fmla="*/ 81 w 99"/>
                  <a:gd name="T25" fmla="*/ 1 h 42"/>
                  <a:gd name="T26" fmla="*/ 88 w 99"/>
                  <a:gd name="T27" fmla="*/ 1 h 42"/>
                  <a:gd name="T28" fmla="*/ 93 w 99"/>
                  <a:gd name="T29" fmla="*/ 2 h 42"/>
                  <a:gd name="T30" fmla="*/ 98 w 99"/>
                  <a:gd name="T31" fmla="*/ 4 h 42"/>
                  <a:gd name="T32" fmla="*/ 99 w 99"/>
                  <a:gd name="T33" fmla="*/ 6 h 42"/>
                  <a:gd name="T34" fmla="*/ 97 w 99"/>
                  <a:gd name="T35" fmla="*/ 7 h 42"/>
                  <a:gd name="T36" fmla="*/ 97 w 99"/>
                  <a:gd name="T37" fmla="*/ 7 h 42"/>
                  <a:gd name="T38" fmla="*/ 93 w 99"/>
                  <a:gd name="T39" fmla="*/ 7 h 42"/>
                  <a:gd name="T40" fmla="*/ 88 w 99"/>
                  <a:gd name="T41" fmla="*/ 7 h 42"/>
                  <a:gd name="T42" fmla="*/ 81 w 99"/>
                  <a:gd name="T43" fmla="*/ 8 h 42"/>
                  <a:gd name="T44" fmla="*/ 74 w 99"/>
                  <a:gd name="T45" fmla="*/ 7 h 42"/>
                  <a:gd name="T46" fmla="*/ 65 w 99"/>
                  <a:gd name="T47" fmla="*/ 9 h 42"/>
                  <a:gd name="T48" fmla="*/ 56 w 99"/>
                  <a:gd name="T49" fmla="*/ 12 h 42"/>
                  <a:gd name="T50" fmla="*/ 47 w 99"/>
                  <a:gd name="T51" fmla="*/ 15 h 42"/>
                  <a:gd name="T52" fmla="*/ 39 w 99"/>
                  <a:gd name="T53" fmla="*/ 19 h 42"/>
                  <a:gd name="T54" fmla="*/ 31 w 99"/>
                  <a:gd name="T55" fmla="*/ 24 h 42"/>
                  <a:gd name="T56" fmla="*/ 26 w 99"/>
                  <a:gd name="T57" fmla="*/ 25 h 42"/>
                  <a:gd name="T58" fmla="*/ 22 w 99"/>
                  <a:gd name="T59" fmla="*/ 27 h 42"/>
                  <a:gd name="T60" fmla="*/ 16 w 99"/>
                  <a:gd name="T61" fmla="*/ 32 h 42"/>
                  <a:gd name="T62" fmla="*/ 7 w 99"/>
                  <a:gd name="T63" fmla="*/ 39 h 42"/>
                  <a:gd name="T64" fmla="*/ 3 w 99"/>
                  <a:gd name="T65" fmla="*/ 41 h 42"/>
                  <a:gd name="T66" fmla="*/ 1 w 99"/>
                  <a:gd name="T67" fmla="*/ 41 h 42"/>
                  <a:gd name="T68" fmla="*/ 1 w 99"/>
                  <a:gd name="T69"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42">
                    <a:moveTo>
                      <a:pt x="1" y="39"/>
                    </a:moveTo>
                    <a:cubicBezTo>
                      <a:pt x="1" y="39"/>
                      <a:pt x="2" y="37"/>
                      <a:pt x="4" y="35"/>
                    </a:cubicBezTo>
                    <a:cubicBezTo>
                      <a:pt x="6" y="33"/>
                      <a:pt x="9" y="30"/>
                      <a:pt x="13" y="28"/>
                    </a:cubicBezTo>
                    <a:cubicBezTo>
                      <a:pt x="15" y="27"/>
                      <a:pt x="18" y="25"/>
                      <a:pt x="20" y="24"/>
                    </a:cubicBezTo>
                    <a:cubicBezTo>
                      <a:pt x="21" y="23"/>
                      <a:pt x="23" y="22"/>
                      <a:pt x="24" y="21"/>
                    </a:cubicBezTo>
                    <a:cubicBezTo>
                      <a:pt x="25" y="20"/>
                      <a:pt x="26" y="19"/>
                      <a:pt x="27" y="17"/>
                    </a:cubicBezTo>
                    <a:cubicBezTo>
                      <a:pt x="29" y="15"/>
                      <a:pt x="33" y="15"/>
                      <a:pt x="36" y="13"/>
                    </a:cubicBezTo>
                    <a:cubicBezTo>
                      <a:pt x="39" y="12"/>
                      <a:pt x="42" y="11"/>
                      <a:pt x="45" y="10"/>
                    </a:cubicBezTo>
                    <a:cubicBezTo>
                      <a:pt x="48" y="9"/>
                      <a:pt x="52" y="8"/>
                      <a:pt x="54" y="6"/>
                    </a:cubicBezTo>
                    <a:cubicBezTo>
                      <a:pt x="56" y="5"/>
                      <a:pt x="57" y="5"/>
                      <a:pt x="59" y="4"/>
                    </a:cubicBezTo>
                    <a:cubicBezTo>
                      <a:pt x="61" y="4"/>
                      <a:pt x="62" y="4"/>
                      <a:pt x="64" y="4"/>
                    </a:cubicBezTo>
                    <a:cubicBezTo>
                      <a:pt x="67" y="3"/>
                      <a:pt x="70" y="3"/>
                      <a:pt x="73" y="2"/>
                    </a:cubicBezTo>
                    <a:cubicBezTo>
                      <a:pt x="76" y="2"/>
                      <a:pt x="78" y="0"/>
                      <a:pt x="81" y="1"/>
                    </a:cubicBezTo>
                    <a:cubicBezTo>
                      <a:pt x="84" y="1"/>
                      <a:pt x="86" y="1"/>
                      <a:pt x="88" y="1"/>
                    </a:cubicBezTo>
                    <a:cubicBezTo>
                      <a:pt x="90" y="1"/>
                      <a:pt x="92" y="2"/>
                      <a:pt x="93" y="2"/>
                    </a:cubicBezTo>
                    <a:cubicBezTo>
                      <a:pt x="96" y="3"/>
                      <a:pt x="98" y="4"/>
                      <a:pt x="98" y="4"/>
                    </a:cubicBezTo>
                    <a:cubicBezTo>
                      <a:pt x="99" y="4"/>
                      <a:pt x="99" y="5"/>
                      <a:pt x="99" y="6"/>
                    </a:cubicBezTo>
                    <a:cubicBezTo>
                      <a:pt x="98" y="6"/>
                      <a:pt x="98" y="7"/>
                      <a:pt x="97" y="7"/>
                    </a:cubicBezTo>
                    <a:cubicBezTo>
                      <a:pt x="97" y="7"/>
                      <a:pt x="97" y="7"/>
                      <a:pt x="97" y="7"/>
                    </a:cubicBezTo>
                    <a:cubicBezTo>
                      <a:pt x="97" y="7"/>
                      <a:pt x="96" y="7"/>
                      <a:pt x="93" y="7"/>
                    </a:cubicBezTo>
                    <a:cubicBezTo>
                      <a:pt x="91" y="7"/>
                      <a:pt x="90" y="7"/>
                      <a:pt x="88" y="7"/>
                    </a:cubicBezTo>
                    <a:cubicBezTo>
                      <a:pt x="86" y="8"/>
                      <a:pt x="84" y="8"/>
                      <a:pt x="81" y="8"/>
                    </a:cubicBezTo>
                    <a:cubicBezTo>
                      <a:pt x="79" y="8"/>
                      <a:pt x="76" y="7"/>
                      <a:pt x="74" y="7"/>
                    </a:cubicBezTo>
                    <a:cubicBezTo>
                      <a:pt x="71" y="7"/>
                      <a:pt x="68" y="8"/>
                      <a:pt x="65" y="9"/>
                    </a:cubicBezTo>
                    <a:cubicBezTo>
                      <a:pt x="62" y="10"/>
                      <a:pt x="60" y="12"/>
                      <a:pt x="56" y="12"/>
                    </a:cubicBezTo>
                    <a:cubicBezTo>
                      <a:pt x="53" y="11"/>
                      <a:pt x="50" y="13"/>
                      <a:pt x="47" y="15"/>
                    </a:cubicBezTo>
                    <a:cubicBezTo>
                      <a:pt x="44" y="17"/>
                      <a:pt x="41" y="18"/>
                      <a:pt x="39" y="19"/>
                    </a:cubicBezTo>
                    <a:cubicBezTo>
                      <a:pt x="36" y="21"/>
                      <a:pt x="34" y="23"/>
                      <a:pt x="31" y="24"/>
                    </a:cubicBezTo>
                    <a:cubicBezTo>
                      <a:pt x="29" y="25"/>
                      <a:pt x="28" y="25"/>
                      <a:pt x="26" y="25"/>
                    </a:cubicBezTo>
                    <a:cubicBezTo>
                      <a:pt x="25" y="26"/>
                      <a:pt x="24" y="26"/>
                      <a:pt x="22" y="27"/>
                    </a:cubicBezTo>
                    <a:cubicBezTo>
                      <a:pt x="20" y="29"/>
                      <a:pt x="18" y="30"/>
                      <a:pt x="16" y="32"/>
                    </a:cubicBezTo>
                    <a:cubicBezTo>
                      <a:pt x="12" y="35"/>
                      <a:pt x="9" y="37"/>
                      <a:pt x="7" y="39"/>
                    </a:cubicBezTo>
                    <a:cubicBezTo>
                      <a:pt x="4" y="40"/>
                      <a:pt x="3" y="41"/>
                      <a:pt x="3" y="41"/>
                    </a:cubicBezTo>
                    <a:cubicBezTo>
                      <a:pt x="2" y="42"/>
                      <a:pt x="1" y="41"/>
                      <a:pt x="1" y="41"/>
                    </a:cubicBezTo>
                    <a:cubicBezTo>
                      <a:pt x="0" y="40"/>
                      <a:pt x="0" y="39"/>
                      <a:pt x="1" y="3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0" name="ïṧ1îďe"/>
              <p:cNvSpPr/>
              <p:nvPr/>
            </p:nvSpPr>
            <p:spPr bwMode="auto">
              <a:xfrm>
                <a:off x="4730155" y="5071643"/>
                <a:ext cx="106309" cy="36977"/>
              </a:xfrm>
              <a:custGeom>
                <a:avLst/>
                <a:gdLst>
                  <a:gd name="T0" fmla="*/ 0 w 74"/>
                  <a:gd name="T1" fmla="*/ 23 h 26"/>
                  <a:gd name="T2" fmla="*/ 3 w 74"/>
                  <a:gd name="T3" fmla="*/ 21 h 26"/>
                  <a:gd name="T4" fmla="*/ 10 w 74"/>
                  <a:gd name="T5" fmla="*/ 17 h 26"/>
                  <a:gd name="T6" fmla="*/ 16 w 74"/>
                  <a:gd name="T7" fmla="*/ 15 h 26"/>
                  <a:gd name="T8" fmla="*/ 19 w 74"/>
                  <a:gd name="T9" fmla="*/ 13 h 26"/>
                  <a:gd name="T10" fmla="*/ 21 w 74"/>
                  <a:gd name="T11" fmla="*/ 10 h 26"/>
                  <a:gd name="T12" fmla="*/ 28 w 74"/>
                  <a:gd name="T13" fmla="*/ 8 h 26"/>
                  <a:gd name="T14" fmla="*/ 35 w 74"/>
                  <a:gd name="T15" fmla="*/ 6 h 26"/>
                  <a:gd name="T16" fmla="*/ 41 w 74"/>
                  <a:gd name="T17" fmla="*/ 4 h 26"/>
                  <a:gd name="T18" fmla="*/ 45 w 74"/>
                  <a:gd name="T19" fmla="*/ 3 h 26"/>
                  <a:gd name="T20" fmla="*/ 48 w 74"/>
                  <a:gd name="T21" fmla="*/ 2 h 26"/>
                  <a:gd name="T22" fmla="*/ 55 w 74"/>
                  <a:gd name="T23" fmla="*/ 2 h 26"/>
                  <a:gd name="T24" fmla="*/ 61 w 74"/>
                  <a:gd name="T25" fmla="*/ 0 h 26"/>
                  <a:gd name="T26" fmla="*/ 66 w 74"/>
                  <a:gd name="T27" fmla="*/ 0 h 26"/>
                  <a:gd name="T28" fmla="*/ 69 w 74"/>
                  <a:gd name="T29" fmla="*/ 1 h 26"/>
                  <a:gd name="T30" fmla="*/ 73 w 74"/>
                  <a:gd name="T31" fmla="*/ 2 h 26"/>
                  <a:gd name="T32" fmla="*/ 74 w 74"/>
                  <a:gd name="T33" fmla="*/ 4 h 26"/>
                  <a:gd name="T34" fmla="*/ 73 w 74"/>
                  <a:gd name="T35" fmla="*/ 5 h 26"/>
                  <a:gd name="T36" fmla="*/ 72 w 74"/>
                  <a:gd name="T37" fmla="*/ 5 h 26"/>
                  <a:gd name="T38" fmla="*/ 69 w 74"/>
                  <a:gd name="T39" fmla="*/ 6 h 26"/>
                  <a:gd name="T40" fmla="*/ 66 w 74"/>
                  <a:gd name="T41" fmla="*/ 6 h 26"/>
                  <a:gd name="T42" fmla="*/ 61 w 74"/>
                  <a:gd name="T43" fmla="*/ 7 h 26"/>
                  <a:gd name="T44" fmla="*/ 56 w 74"/>
                  <a:gd name="T45" fmla="*/ 6 h 26"/>
                  <a:gd name="T46" fmla="*/ 49 w 74"/>
                  <a:gd name="T47" fmla="*/ 8 h 26"/>
                  <a:gd name="T48" fmla="*/ 46 w 74"/>
                  <a:gd name="T49" fmla="*/ 9 h 26"/>
                  <a:gd name="T50" fmla="*/ 43 w 74"/>
                  <a:gd name="T51" fmla="*/ 10 h 26"/>
                  <a:gd name="T52" fmla="*/ 36 w 74"/>
                  <a:gd name="T53" fmla="*/ 11 h 26"/>
                  <a:gd name="T54" fmla="*/ 30 w 74"/>
                  <a:gd name="T55" fmla="*/ 14 h 26"/>
                  <a:gd name="T56" fmla="*/ 24 w 74"/>
                  <a:gd name="T57" fmla="*/ 17 h 26"/>
                  <a:gd name="T58" fmla="*/ 20 w 74"/>
                  <a:gd name="T59" fmla="*/ 17 h 26"/>
                  <a:gd name="T60" fmla="*/ 17 w 74"/>
                  <a:gd name="T61" fmla="*/ 18 h 26"/>
                  <a:gd name="T62" fmla="*/ 13 w 74"/>
                  <a:gd name="T63" fmla="*/ 21 h 26"/>
                  <a:gd name="T64" fmla="*/ 5 w 74"/>
                  <a:gd name="T65" fmla="*/ 25 h 26"/>
                  <a:gd name="T66" fmla="*/ 2 w 74"/>
                  <a:gd name="T67" fmla="*/ 26 h 26"/>
                  <a:gd name="T68" fmla="*/ 0 w 74"/>
                  <a:gd name="T69" fmla="*/ 25 h 26"/>
                  <a:gd name="T70" fmla="*/ 0 w 74"/>
                  <a:gd name="T7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26">
                    <a:moveTo>
                      <a:pt x="0" y="23"/>
                    </a:moveTo>
                    <a:cubicBezTo>
                      <a:pt x="0" y="23"/>
                      <a:pt x="1" y="22"/>
                      <a:pt x="3" y="21"/>
                    </a:cubicBezTo>
                    <a:cubicBezTo>
                      <a:pt x="5" y="20"/>
                      <a:pt x="7" y="18"/>
                      <a:pt x="10" y="17"/>
                    </a:cubicBezTo>
                    <a:cubicBezTo>
                      <a:pt x="12" y="16"/>
                      <a:pt x="14" y="15"/>
                      <a:pt x="16" y="15"/>
                    </a:cubicBezTo>
                    <a:cubicBezTo>
                      <a:pt x="17" y="14"/>
                      <a:pt x="18" y="14"/>
                      <a:pt x="19" y="13"/>
                    </a:cubicBezTo>
                    <a:cubicBezTo>
                      <a:pt x="19" y="12"/>
                      <a:pt x="20" y="11"/>
                      <a:pt x="21" y="10"/>
                    </a:cubicBezTo>
                    <a:cubicBezTo>
                      <a:pt x="23" y="9"/>
                      <a:pt x="25" y="9"/>
                      <a:pt x="28" y="8"/>
                    </a:cubicBezTo>
                    <a:cubicBezTo>
                      <a:pt x="30" y="7"/>
                      <a:pt x="32" y="7"/>
                      <a:pt x="35" y="6"/>
                    </a:cubicBezTo>
                    <a:cubicBezTo>
                      <a:pt x="37" y="6"/>
                      <a:pt x="40" y="6"/>
                      <a:pt x="41" y="4"/>
                    </a:cubicBezTo>
                    <a:cubicBezTo>
                      <a:pt x="42" y="3"/>
                      <a:pt x="44" y="3"/>
                      <a:pt x="45" y="3"/>
                    </a:cubicBezTo>
                    <a:cubicBezTo>
                      <a:pt x="46" y="3"/>
                      <a:pt x="47" y="2"/>
                      <a:pt x="48" y="2"/>
                    </a:cubicBezTo>
                    <a:cubicBezTo>
                      <a:pt x="51" y="2"/>
                      <a:pt x="53" y="2"/>
                      <a:pt x="55" y="2"/>
                    </a:cubicBezTo>
                    <a:cubicBezTo>
                      <a:pt x="57" y="1"/>
                      <a:pt x="59" y="0"/>
                      <a:pt x="61" y="0"/>
                    </a:cubicBezTo>
                    <a:cubicBezTo>
                      <a:pt x="62" y="0"/>
                      <a:pt x="64" y="0"/>
                      <a:pt x="66" y="0"/>
                    </a:cubicBezTo>
                    <a:cubicBezTo>
                      <a:pt x="67" y="0"/>
                      <a:pt x="68" y="0"/>
                      <a:pt x="69" y="1"/>
                    </a:cubicBezTo>
                    <a:cubicBezTo>
                      <a:pt x="72" y="1"/>
                      <a:pt x="73" y="2"/>
                      <a:pt x="73" y="2"/>
                    </a:cubicBezTo>
                    <a:cubicBezTo>
                      <a:pt x="74" y="2"/>
                      <a:pt x="74" y="3"/>
                      <a:pt x="74" y="4"/>
                    </a:cubicBezTo>
                    <a:cubicBezTo>
                      <a:pt x="73" y="4"/>
                      <a:pt x="73" y="5"/>
                      <a:pt x="73" y="5"/>
                    </a:cubicBezTo>
                    <a:cubicBezTo>
                      <a:pt x="72" y="5"/>
                      <a:pt x="72" y="5"/>
                      <a:pt x="72" y="5"/>
                    </a:cubicBezTo>
                    <a:cubicBezTo>
                      <a:pt x="72" y="5"/>
                      <a:pt x="71" y="5"/>
                      <a:pt x="69" y="6"/>
                    </a:cubicBezTo>
                    <a:cubicBezTo>
                      <a:pt x="68" y="6"/>
                      <a:pt x="67" y="6"/>
                      <a:pt x="66" y="6"/>
                    </a:cubicBezTo>
                    <a:cubicBezTo>
                      <a:pt x="64" y="7"/>
                      <a:pt x="63" y="7"/>
                      <a:pt x="61" y="7"/>
                    </a:cubicBezTo>
                    <a:cubicBezTo>
                      <a:pt x="59" y="7"/>
                      <a:pt x="57" y="6"/>
                      <a:pt x="56" y="6"/>
                    </a:cubicBezTo>
                    <a:cubicBezTo>
                      <a:pt x="54" y="7"/>
                      <a:pt x="52" y="7"/>
                      <a:pt x="49" y="8"/>
                    </a:cubicBezTo>
                    <a:cubicBezTo>
                      <a:pt x="48" y="8"/>
                      <a:pt x="47" y="9"/>
                      <a:pt x="46" y="9"/>
                    </a:cubicBezTo>
                    <a:cubicBezTo>
                      <a:pt x="45" y="10"/>
                      <a:pt x="44" y="10"/>
                      <a:pt x="43" y="10"/>
                    </a:cubicBezTo>
                    <a:cubicBezTo>
                      <a:pt x="40" y="9"/>
                      <a:pt x="38" y="10"/>
                      <a:pt x="36" y="11"/>
                    </a:cubicBezTo>
                    <a:cubicBezTo>
                      <a:pt x="34" y="13"/>
                      <a:pt x="32" y="13"/>
                      <a:pt x="30" y="14"/>
                    </a:cubicBezTo>
                    <a:cubicBezTo>
                      <a:pt x="28" y="15"/>
                      <a:pt x="26" y="17"/>
                      <a:pt x="24" y="17"/>
                    </a:cubicBezTo>
                    <a:cubicBezTo>
                      <a:pt x="23" y="17"/>
                      <a:pt x="22" y="17"/>
                      <a:pt x="20" y="17"/>
                    </a:cubicBezTo>
                    <a:cubicBezTo>
                      <a:pt x="19" y="17"/>
                      <a:pt x="18" y="18"/>
                      <a:pt x="17" y="18"/>
                    </a:cubicBezTo>
                    <a:cubicBezTo>
                      <a:pt x="16" y="19"/>
                      <a:pt x="14" y="20"/>
                      <a:pt x="13" y="21"/>
                    </a:cubicBezTo>
                    <a:cubicBezTo>
                      <a:pt x="10" y="23"/>
                      <a:pt x="7" y="24"/>
                      <a:pt x="5" y="25"/>
                    </a:cubicBezTo>
                    <a:cubicBezTo>
                      <a:pt x="3" y="25"/>
                      <a:pt x="2" y="26"/>
                      <a:pt x="2" y="26"/>
                    </a:cubicBezTo>
                    <a:cubicBezTo>
                      <a:pt x="1" y="26"/>
                      <a:pt x="0" y="25"/>
                      <a:pt x="0" y="25"/>
                    </a:cubicBezTo>
                    <a:cubicBezTo>
                      <a:pt x="0" y="24"/>
                      <a:pt x="0" y="23"/>
                      <a:pt x="0" y="2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1" name="îṣḻiḑè"/>
              <p:cNvSpPr/>
              <p:nvPr/>
            </p:nvSpPr>
            <p:spPr bwMode="auto">
              <a:xfrm>
                <a:off x="4748643" y="5104922"/>
                <a:ext cx="101687" cy="29582"/>
              </a:xfrm>
              <a:custGeom>
                <a:avLst/>
                <a:gdLst>
                  <a:gd name="T0" fmla="*/ 1 w 71"/>
                  <a:gd name="T1" fmla="*/ 18 h 21"/>
                  <a:gd name="T2" fmla="*/ 3 w 71"/>
                  <a:gd name="T3" fmla="*/ 16 h 21"/>
                  <a:gd name="T4" fmla="*/ 11 w 71"/>
                  <a:gd name="T5" fmla="*/ 13 h 21"/>
                  <a:gd name="T6" fmla="*/ 16 w 71"/>
                  <a:gd name="T7" fmla="*/ 11 h 21"/>
                  <a:gd name="T8" fmla="*/ 18 w 71"/>
                  <a:gd name="T9" fmla="*/ 9 h 21"/>
                  <a:gd name="T10" fmla="*/ 21 w 71"/>
                  <a:gd name="T11" fmla="*/ 7 h 21"/>
                  <a:gd name="T12" fmla="*/ 27 w 71"/>
                  <a:gd name="T13" fmla="*/ 5 h 21"/>
                  <a:gd name="T14" fmla="*/ 34 w 71"/>
                  <a:gd name="T15" fmla="*/ 4 h 21"/>
                  <a:gd name="T16" fmla="*/ 40 w 71"/>
                  <a:gd name="T17" fmla="*/ 2 h 21"/>
                  <a:gd name="T18" fmla="*/ 44 w 71"/>
                  <a:gd name="T19" fmla="*/ 1 h 21"/>
                  <a:gd name="T20" fmla="*/ 47 w 71"/>
                  <a:gd name="T21" fmla="*/ 1 h 21"/>
                  <a:gd name="T22" fmla="*/ 53 w 71"/>
                  <a:gd name="T23" fmla="*/ 1 h 21"/>
                  <a:gd name="T24" fmla="*/ 59 w 71"/>
                  <a:gd name="T25" fmla="*/ 0 h 21"/>
                  <a:gd name="T26" fmla="*/ 63 w 71"/>
                  <a:gd name="T27" fmla="*/ 1 h 21"/>
                  <a:gd name="T28" fmla="*/ 67 w 71"/>
                  <a:gd name="T29" fmla="*/ 2 h 21"/>
                  <a:gd name="T30" fmla="*/ 70 w 71"/>
                  <a:gd name="T31" fmla="*/ 3 h 21"/>
                  <a:gd name="T32" fmla="*/ 70 w 71"/>
                  <a:gd name="T33" fmla="*/ 6 h 21"/>
                  <a:gd name="T34" fmla="*/ 69 w 71"/>
                  <a:gd name="T35" fmla="*/ 6 h 21"/>
                  <a:gd name="T36" fmla="*/ 69 w 71"/>
                  <a:gd name="T37" fmla="*/ 6 h 21"/>
                  <a:gd name="T38" fmla="*/ 66 w 71"/>
                  <a:gd name="T39" fmla="*/ 7 h 21"/>
                  <a:gd name="T40" fmla="*/ 63 w 71"/>
                  <a:gd name="T41" fmla="*/ 7 h 21"/>
                  <a:gd name="T42" fmla="*/ 58 w 71"/>
                  <a:gd name="T43" fmla="*/ 7 h 21"/>
                  <a:gd name="T44" fmla="*/ 53 w 71"/>
                  <a:gd name="T45" fmla="*/ 6 h 21"/>
                  <a:gd name="T46" fmla="*/ 48 w 71"/>
                  <a:gd name="T47" fmla="*/ 7 h 21"/>
                  <a:gd name="T48" fmla="*/ 45 w 71"/>
                  <a:gd name="T49" fmla="*/ 8 h 21"/>
                  <a:gd name="T50" fmla="*/ 41 w 71"/>
                  <a:gd name="T51" fmla="*/ 8 h 21"/>
                  <a:gd name="T52" fmla="*/ 35 w 71"/>
                  <a:gd name="T53" fmla="*/ 9 h 21"/>
                  <a:gd name="T54" fmla="*/ 29 w 71"/>
                  <a:gd name="T55" fmla="*/ 12 h 21"/>
                  <a:gd name="T56" fmla="*/ 23 w 71"/>
                  <a:gd name="T57" fmla="*/ 14 h 21"/>
                  <a:gd name="T58" fmla="*/ 20 w 71"/>
                  <a:gd name="T59" fmla="*/ 14 h 21"/>
                  <a:gd name="T60" fmla="*/ 17 w 71"/>
                  <a:gd name="T61" fmla="*/ 15 h 21"/>
                  <a:gd name="T62" fmla="*/ 13 w 71"/>
                  <a:gd name="T63" fmla="*/ 17 h 21"/>
                  <a:gd name="T64" fmla="*/ 5 w 71"/>
                  <a:gd name="T65" fmla="*/ 20 h 21"/>
                  <a:gd name="T66" fmla="*/ 2 w 71"/>
                  <a:gd name="T67" fmla="*/ 21 h 21"/>
                  <a:gd name="T68" fmla="*/ 1 w 71"/>
                  <a:gd name="T69" fmla="*/ 20 h 21"/>
                  <a:gd name="T70" fmla="*/ 1 w 71"/>
                  <a:gd name="T71"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21">
                    <a:moveTo>
                      <a:pt x="1" y="18"/>
                    </a:moveTo>
                    <a:cubicBezTo>
                      <a:pt x="1" y="18"/>
                      <a:pt x="2" y="18"/>
                      <a:pt x="3" y="16"/>
                    </a:cubicBezTo>
                    <a:cubicBezTo>
                      <a:pt x="5" y="15"/>
                      <a:pt x="7" y="14"/>
                      <a:pt x="11" y="13"/>
                    </a:cubicBezTo>
                    <a:cubicBezTo>
                      <a:pt x="12" y="12"/>
                      <a:pt x="14" y="12"/>
                      <a:pt x="16" y="11"/>
                    </a:cubicBezTo>
                    <a:cubicBezTo>
                      <a:pt x="17" y="10"/>
                      <a:pt x="17" y="10"/>
                      <a:pt x="18" y="9"/>
                    </a:cubicBezTo>
                    <a:cubicBezTo>
                      <a:pt x="19" y="9"/>
                      <a:pt x="20" y="8"/>
                      <a:pt x="21" y="7"/>
                    </a:cubicBezTo>
                    <a:cubicBezTo>
                      <a:pt x="22" y="5"/>
                      <a:pt x="25" y="6"/>
                      <a:pt x="27" y="5"/>
                    </a:cubicBezTo>
                    <a:cubicBezTo>
                      <a:pt x="29" y="5"/>
                      <a:pt x="31" y="4"/>
                      <a:pt x="34" y="4"/>
                    </a:cubicBezTo>
                    <a:cubicBezTo>
                      <a:pt x="36" y="4"/>
                      <a:pt x="38" y="4"/>
                      <a:pt x="40" y="2"/>
                    </a:cubicBezTo>
                    <a:cubicBezTo>
                      <a:pt x="41" y="2"/>
                      <a:pt x="42" y="1"/>
                      <a:pt x="44" y="1"/>
                    </a:cubicBezTo>
                    <a:cubicBezTo>
                      <a:pt x="45" y="1"/>
                      <a:pt x="46" y="1"/>
                      <a:pt x="47" y="1"/>
                    </a:cubicBezTo>
                    <a:cubicBezTo>
                      <a:pt x="49" y="1"/>
                      <a:pt x="51" y="1"/>
                      <a:pt x="53" y="1"/>
                    </a:cubicBezTo>
                    <a:cubicBezTo>
                      <a:pt x="55" y="1"/>
                      <a:pt x="57" y="0"/>
                      <a:pt x="59" y="0"/>
                    </a:cubicBezTo>
                    <a:cubicBezTo>
                      <a:pt x="60" y="0"/>
                      <a:pt x="62" y="0"/>
                      <a:pt x="63" y="1"/>
                    </a:cubicBezTo>
                    <a:cubicBezTo>
                      <a:pt x="65" y="1"/>
                      <a:pt x="66" y="2"/>
                      <a:pt x="67" y="2"/>
                    </a:cubicBezTo>
                    <a:cubicBezTo>
                      <a:pt x="69" y="3"/>
                      <a:pt x="70" y="3"/>
                      <a:pt x="70" y="3"/>
                    </a:cubicBezTo>
                    <a:cubicBezTo>
                      <a:pt x="71" y="4"/>
                      <a:pt x="71" y="5"/>
                      <a:pt x="70" y="6"/>
                    </a:cubicBezTo>
                    <a:cubicBezTo>
                      <a:pt x="70" y="6"/>
                      <a:pt x="70" y="6"/>
                      <a:pt x="69" y="6"/>
                    </a:cubicBezTo>
                    <a:cubicBezTo>
                      <a:pt x="69" y="6"/>
                      <a:pt x="69" y="6"/>
                      <a:pt x="69" y="6"/>
                    </a:cubicBezTo>
                    <a:cubicBezTo>
                      <a:pt x="69" y="6"/>
                      <a:pt x="68" y="7"/>
                      <a:pt x="66" y="7"/>
                    </a:cubicBezTo>
                    <a:cubicBezTo>
                      <a:pt x="65" y="7"/>
                      <a:pt x="64" y="7"/>
                      <a:pt x="63" y="7"/>
                    </a:cubicBezTo>
                    <a:cubicBezTo>
                      <a:pt x="61" y="7"/>
                      <a:pt x="60" y="7"/>
                      <a:pt x="58" y="7"/>
                    </a:cubicBezTo>
                    <a:cubicBezTo>
                      <a:pt x="57" y="7"/>
                      <a:pt x="55" y="6"/>
                      <a:pt x="53" y="6"/>
                    </a:cubicBezTo>
                    <a:cubicBezTo>
                      <a:pt x="51" y="6"/>
                      <a:pt x="49" y="7"/>
                      <a:pt x="48" y="7"/>
                    </a:cubicBezTo>
                    <a:cubicBezTo>
                      <a:pt x="47" y="7"/>
                      <a:pt x="46" y="8"/>
                      <a:pt x="45" y="8"/>
                    </a:cubicBezTo>
                    <a:cubicBezTo>
                      <a:pt x="44" y="8"/>
                      <a:pt x="43" y="9"/>
                      <a:pt x="41" y="8"/>
                    </a:cubicBezTo>
                    <a:cubicBezTo>
                      <a:pt x="39" y="7"/>
                      <a:pt x="37" y="8"/>
                      <a:pt x="35" y="9"/>
                    </a:cubicBezTo>
                    <a:cubicBezTo>
                      <a:pt x="33" y="10"/>
                      <a:pt x="31" y="11"/>
                      <a:pt x="29" y="12"/>
                    </a:cubicBezTo>
                    <a:cubicBezTo>
                      <a:pt x="27" y="12"/>
                      <a:pt x="25" y="14"/>
                      <a:pt x="23" y="14"/>
                    </a:cubicBezTo>
                    <a:cubicBezTo>
                      <a:pt x="22" y="14"/>
                      <a:pt x="21" y="14"/>
                      <a:pt x="20" y="14"/>
                    </a:cubicBezTo>
                    <a:cubicBezTo>
                      <a:pt x="19" y="14"/>
                      <a:pt x="18" y="14"/>
                      <a:pt x="17" y="15"/>
                    </a:cubicBezTo>
                    <a:cubicBezTo>
                      <a:pt x="15" y="15"/>
                      <a:pt x="14" y="16"/>
                      <a:pt x="13" y="17"/>
                    </a:cubicBezTo>
                    <a:cubicBezTo>
                      <a:pt x="10" y="19"/>
                      <a:pt x="7" y="20"/>
                      <a:pt x="5" y="20"/>
                    </a:cubicBezTo>
                    <a:cubicBezTo>
                      <a:pt x="4" y="21"/>
                      <a:pt x="2" y="21"/>
                      <a:pt x="2" y="21"/>
                    </a:cubicBezTo>
                    <a:cubicBezTo>
                      <a:pt x="2" y="21"/>
                      <a:pt x="1" y="21"/>
                      <a:pt x="1" y="20"/>
                    </a:cubicBezTo>
                    <a:cubicBezTo>
                      <a:pt x="0" y="19"/>
                      <a:pt x="1" y="19"/>
                      <a:pt x="1"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2" name="îsļiḍè"/>
              <p:cNvSpPr/>
              <p:nvPr/>
            </p:nvSpPr>
            <p:spPr bwMode="auto">
              <a:xfrm>
                <a:off x="4881761" y="4553962"/>
                <a:ext cx="273631" cy="148833"/>
              </a:xfrm>
              <a:custGeom>
                <a:avLst/>
                <a:gdLst>
                  <a:gd name="T0" fmla="*/ 1 w 190"/>
                  <a:gd name="T1" fmla="*/ 101 h 104"/>
                  <a:gd name="T2" fmla="*/ 2 w 190"/>
                  <a:gd name="T3" fmla="*/ 99 h 104"/>
                  <a:gd name="T4" fmla="*/ 7 w 190"/>
                  <a:gd name="T5" fmla="*/ 94 h 104"/>
                  <a:gd name="T6" fmla="*/ 14 w 190"/>
                  <a:gd name="T7" fmla="*/ 87 h 104"/>
                  <a:gd name="T8" fmla="*/ 25 w 190"/>
                  <a:gd name="T9" fmla="*/ 77 h 104"/>
                  <a:gd name="T10" fmla="*/ 38 w 190"/>
                  <a:gd name="T11" fmla="*/ 67 h 104"/>
                  <a:gd name="T12" fmla="*/ 45 w 190"/>
                  <a:gd name="T13" fmla="*/ 62 h 104"/>
                  <a:gd name="T14" fmla="*/ 52 w 190"/>
                  <a:gd name="T15" fmla="*/ 55 h 104"/>
                  <a:gd name="T16" fmla="*/ 68 w 190"/>
                  <a:gd name="T17" fmla="*/ 44 h 104"/>
                  <a:gd name="T18" fmla="*/ 86 w 190"/>
                  <a:gd name="T19" fmla="*/ 35 h 104"/>
                  <a:gd name="T20" fmla="*/ 95 w 190"/>
                  <a:gd name="T21" fmla="*/ 30 h 104"/>
                  <a:gd name="T22" fmla="*/ 104 w 190"/>
                  <a:gd name="T23" fmla="*/ 25 h 104"/>
                  <a:gd name="T24" fmla="*/ 122 w 190"/>
                  <a:gd name="T25" fmla="*/ 17 h 104"/>
                  <a:gd name="T26" fmla="*/ 139 w 190"/>
                  <a:gd name="T27" fmla="*/ 11 h 104"/>
                  <a:gd name="T28" fmla="*/ 147 w 190"/>
                  <a:gd name="T29" fmla="*/ 8 h 104"/>
                  <a:gd name="T30" fmla="*/ 155 w 190"/>
                  <a:gd name="T31" fmla="*/ 5 h 104"/>
                  <a:gd name="T32" fmla="*/ 169 w 190"/>
                  <a:gd name="T33" fmla="*/ 2 h 104"/>
                  <a:gd name="T34" fmla="*/ 179 w 190"/>
                  <a:gd name="T35" fmla="*/ 1 h 104"/>
                  <a:gd name="T36" fmla="*/ 189 w 190"/>
                  <a:gd name="T37" fmla="*/ 0 h 104"/>
                  <a:gd name="T38" fmla="*/ 190 w 190"/>
                  <a:gd name="T39" fmla="*/ 1 h 104"/>
                  <a:gd name="T40" fmla="*/ 189 w 190"/>
                  <a:gd name="T41" fmla="*/ 3 h 104"/>
                  <a:gd name="T42" fmla="*/ 189 w 190"/>
                  <a:gd name="T43" fmla="*/ 3 h 104"/>
                  <a:gd name="T44" fmla="*/ 180 w 190"/>
                  <a:gd name="T45" fmla="*/ 5 h 104"/>
                  <a:gd name="T46" fmla="*/ 170 w 190"/>
                  <a:gd name="T47" fmla="*/ 8 h 104"/>
                  <a:gd name="T48" fmla="*/ 157 w 190"/>
                  <a:gd name="T49" fmla="*/ 12 h 104"/>
                  <a:gd name="T50" fmla="*/ 149 w 190"/>
                  <a:gd name="T51" fmla="*/ 14 h 104"/>
                  <a:gd name="T52" fmla="*/ 141 w 190"/>
                  <a:gd name="T53" fmla="*/ 16 h 104"/>
                  <a:gd name="T54" fmla="*/ 133 w 190"/>
                  <a:gd name="T55" fmla="*/ 19 h 104"/>
                  <a:gd name="T56" fmla="*/ 124 w 190"/>
                  <a:gd name="T57" fmla="*/ 22 h 104"/>
                  <a:gd name="T58" fmla="*/ 116 w 190"/>
                  <a:gd name="T59" fmla="*/ 26 h 104"/>
                  <a:gd name="T60" fmla="*/ 107 w 190"/>
                  <a:gd name="T61" fmla="*/ 30 h 104"/>
                  <a:gd name="T62" fmla="*/ 97 w 190"/>
                  <a:gd name="T63" fmla="*/ 34 h 104"/>
                  <a:gd name="T64" fmla="*/ 89 w 190"/>
                  <a:gd name="T65" fmla="*/ 39 h 104"/>
                  <a:gd name="T66" fmla="*/ 80 w 190"/>
                  <a:gd name="T67" fmla="*/ 45 h 104"/>
                  <a:gd name="T68" fmla="*/ 72 w 190"/>
                  <a:gd name="T69" fmla="*/ 50 h 104"/>
                  <a:gd name="T70" fmla="*/ 56 w 190"/>
                  <a:gd name="T71" fmla="*/ 61 h 104"/>
                  <a:gd name="T72" fmla="*/ 48 w 190"/>
                  <a:gd name="T73" fmla="*/ 65 h 104"/>
                  <a:gd name="T74" fmla="*/ 40 w 190"/>
                  <a:gd name="T75" fmla="*/ 70 h 104"/>
                  <a:gd name="T76" fmla="*/ 28 w 190"/>
                  <a:gd name="T77" fmla="*/ 81 h 104"/>
                  <a:gd name="T78" fmla="*/ 3 w 190"/>
                  <a:gd name="T79" fmla="*/ 103 h 104"/>
                  <a:gd name="T80" fmla="*/ 1 w 190"/>
                  <a:gd name="T81" fmla="*/ 103 h 104"/>
                  <a:gd name="T82" fmla="*/ 1 w 190"/>
                  <a:gd name="T83" fmla="*/ 10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104">
                    <a:moveTo>
                      <a:pt x="1" y="101"/>
                    </a:moveTo>
                    <a:cubicBezTo>
                      <a:pt x="1" y="101"/>
                      <a:pt x="1" y="101"/>
                      <a:pt x="2" y="99"/>
                    </a:cubicBezTo>
                    <a:cubicBezTo>
                      <a:pt x="3" y="98"/>
                      <a:pt x="5" y="96"/>
                      <a:pt x="7" y="94"/>
                    </a:cubicBezTo>
                    <a:cubicBezTo>
                      <a:pt x="9" y="92"/>
                      <a:pt x="11" y="89"/>
                      <a:pt x="14" y="87"/>
                    </a:cubicBezTo>
                    <a:cubicBezTo>
                      <a:pt x="17" y="84"/>
                      <a:pt x="21" y="80"/>
                      <a:pt x="25" y="77"/>
                    </a:cubicBezTo>
                    <a:cubicBezTo>
                      <a:pt x="29" y="74"/>
                      <a:pt x="33" y="71"/>
                      <a:pt x="38" y="67"/>
                    </a:cubicBezTo>
                    <a:cubicBezTo>
                      <a:pt x="40" y="65"/>
                      <a:pt x="43" y="64"/>
                      <a:pt x="45" y="62"/>
                    </a:cubicBezTo>
                    <a:cubicBezTo>
                      <a:pt x="47" y="59"/>
                      <a:pt x="49" y="57"/>
                      <a:pt x="52" y="55"/>
                    </a:cubicBezTo>
                    <a:cubicBezTo>
                      <a:pt x="56" y="51"/>
                      <a:pt x="63" y="48"/>
                      <a:pt x="68" y="44"/>
                    </a:cubicBezTo>
                    <a:cubicBezTo>
                      <a:pt x="74" y="41"/>
                      <a:pt x="80" y="37"/>
                      <a:pt x="86" y="35"/>
                    </a:cubicBezTo>
                    <a:cubicBezTo>
                      <a:pt x="89" y="33"/>
                      <a:pt x="92" y="32"/>
                      <a:pt x="95" y="30"/>
                    </a:cubicBezTo>
                    <a:cubicBezTo>
                      <a:pt x="98" y="29"/>
                      <a:pt x="101" y="27"/>
                      <a:pt x="104" y="25"/>
                    </a:cubicBezTo>
                    <a:cubicBezTo>
                      <a:pt x="110" y="21"/>
                      <a:pt x="116" y="19"/>
                      <a:pt x="122" y="17"/>
                    </a:cubicBezTo>
                    <a:cubicBezTo>
                      <a:pt x="128" y="15"/>
                      <a:pt x="134" y="13"/>
                      <a:pt x="139" y="11"/>
                    </a:cubicBezTo>
                    <a:cubicBezTo>
                      <a:pt x="142" y="10"/>
                      <a:pt x="145" y="9"/>
                      <a:pt x="147" y="8"/>
                    </a:cubicBezTo>
                    <a:cubicBezTo>
                      <a:pt x="150" y="7"/>
                      <a:pt x="152" y="6"/>
                      <a:pt x="155" y="5"/>
                    </a:cubicBezTo>
                    <a:cubicBezTo>
                      <a:pt x="160" y="4"/>
                      <a:pt x="164" y="3"/>
                      <a:pt x="169" y="2"/>
                    </a:cubicBezTo>
                    <a:cubicBezTo>
                      <a:pt x="173" y="1"/>
                      <a:pt x="176" y="1"/>
                      <a:pt x="179" y="1"/>
                    </a:cubicBezTo>
                    <a:cubicBezTo>
                      <a:pt x="185" y="0"/>
                      <a:pt x="189" y="0"/>
                      <a:pt x="189" y="0"/>
                    </a:cubicBezTo>
                    <a:cubicBezTo>
                      <a:pt x="189" y="0"/>
                      <a:pt x="190" y="0"/>
                      <a:pt x="190" y="1"/>
                    </a:cubicBezTo>
                    <a:cubicBezTo>
                      <a:pt x="190" y="2"/>
                      <a:pt x="190" y="3"/>
                      <a:pt x="189" y="3"/>
                    </a:cubicBezTo>
                    <a:cubicBezTo>
                      <a:pt x="189" y="3"/>
                      <a:pt x="189" y="3"/>
                      <a:pt x="189" y="3"/>
                    </a:cubicBezTo>
                    <a:cubicBezTo>
                      <a:pt x="189" y="3"/>
                      <a:pt x="186" y="4"/>
                      <a:pt x="180" y="5"/>
                    </a:cubicBezTo>
                    <a:cubicBezTo>
                      <a:pt x="177" y="6"/>
                      <a:pt x="174" y="7"/>
                      <a:pt x="170" y="8"/>
                    </a:cubicBezTo>
                    <a:cubicBezTo>
                      <a:pt x="166" y="9"/>
                      <a:pt x="162" y="11"/>
                      <a:pt x="157" y="12"/>
                    </a:cubicBezTo>
                    <a:cubicBezTo>
                      <a:pt x="154" y="13"/>
                      <a:pt x="152" y="13"/>
                      <a:pt x="149" y="14"/>
                    </a:cubicBezTo>
                    <a:cubicBezTo>
                      <a:pt x="147" y="14"/>
                      <a:pt x="144" y="15"/>
                      <a:pt x="141" y="16"/>
                    </a:cubicBezTo>
                    <a:cubicBezTo>
                      <a:pt x="138" y="17"/>
                      <a:pt x="136" y="18"/>
                      <a:pt x="133" y="19"/>
                    </a:cubicBezTo>
                    <a:cubicBezTo>
                      <a:pt x="130" y="20"/>
                      <a:pt x="127" y="21"/>
                      <a:pt x="124" y="22"/>
                    </a:cubicBezTo>
                    <a:cubicBezTo>
                      <a:pt x="121" y="24"/>
                      <a:pt x="119" y="25"/>
                      <a:pt x="116" y="26"/>
                    </a:cubicBezTo>
                    <a:cubicBezTo>
                      <a:pt x="113" y="28"/>
                      <a:pt x="110" y="30"/>
                      <a:pt x="107" y="30"/>
                    </a:cubicBezTo>
                    <a:cubicBezTo>
                      <a:pt x="103" y="31"/>
                      <a:pt x="100" y="32"/>
                      <a:pt x="97" y="34"/>
                    </a:cubicBezTo>
                    <a:cubicBezTo>
                      <a:pt x="94" y="35"/>
                      <a:pt x="92" y="37"/>
                      <a:pt x="89" y="39"/>
                    </a:cubicBezTo>
                    <a:cubicBezTo>
                      <a:pt x="86" y="41"/>
                      <a:pt x="83" y="43"/>
                      <a:pt x="80" y="45"/>
                    </a:cubicBezTo>
                    <a:cubicBezTo>
                      <a:pt x="77" y="46"/>
                      <a:pt x="75" y="48"/>
                      <a:pt x="72" y="50"/>
                    </a:cubicBezTo>
                    <a:cubicBezTo>
                      <a:pt x="66" y="53"/>
                      <a:pt x="62" y="58"/>
                      <a:pt x="56" y="61"/>
                    </a:cubicBezTo>
                    <a:cubicBezTo>
                      <a:pt x="53" y="63"/>
                      <a:pt x="50" y="64"/>
                      <a:pt x="48" y="65"/>
                    </a:cubicBezTo>
                    <a:cubicBezTo>
                      <a:pt x="45" y="67"/>
                      <a:pt x="43" y="69"/>
                      <a:pt x="40" y="70"/>
                    </a:cubicBezTo>
                    <a:cubicBezTo>
                      <a:pt x="36" y="74"/>
                      <a:pt x="32" y="78"/>
                      <a:pt x="28" y="81"/>
                    </a:cubicBezTo>
                    <a:cubicBezTo>
                      <a:pt x="13" y="94"/>
                      <a:pt x="3" y="103"/>
                      <a:pt x="3" y="103"/>
                    </a:cubicBezTo>
                    <a:cubicBezTo>
                      <a:pt x="2" y="104"/>
                      <a:pt x="1" y="104"/>
                      <a:pt x="1" y="103"/>
                    </a:cubicBezTo>
                    <a:cubicBezTo>
                      <a:pt x="0" y="103"/>
                      <a:pt x="0" y="102"/>
                      <a:pt x="1" y="10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3" name="iṣḻiḍe"/>
              <p:cNvSpPr/>
              <p:nvPr/>
            </p:nvSpPr>
            <p:spPr bwMode="auto">
              <a:xfrm>
                <a:off x="4906721" y="4618672"/>
                <a:ext cx="277329" cy="146984"/>
              </a:xfrm>
              <a:custGeom>
                <a:avLst/>
                <a:gdLst>
                  <a:gd name="T0" fmla="*/ 0 w 193"/>
                  <a:gd name="T1" fmla="*/ 101 h 103"/>
                  <a:gd name="T2" fmla="*/ 2 w 193"/>
                  <a:gd name="T3" fmla="*/ 99 h 103"/>
                  <a:gd name="T4" fmla="*/ 6 w 193"/>
                  <a:gd name="T5" fmla="*/ 93 h 103"/>
                  <a:gd name="T6" fmla="*/ 13 w 193"/>
                  <a:gd name="T7" fmla="*/ 84 h 103"/>
                  <a:gd name="T8" fmla="*/ 23 w 193"/>
                  <a:gd name="T9" fmla="*/ 74 h 103"/>
                  <a:gd name="T10" fmla="*/ 35 w 193"/>
                  <a:gd name="T11" fmla="*/ 63 h 103"/>
                  <a:gd name="T12" fmla="*/ 42 w 193"/>
                  <a:gd name="T13" fmla="*/ 57 h 103"/>
                  <a:gd name="T14" fmla="*/ 49 w 193"/>
                  <a:gd name="T15" fmla="*/ 50 h 103"/>
                  <a:gd name="T16" fmla="*/ 57 w 193"/>
                  <a:gd name="T17" fmla="*/ 44 h 103"/>
                  <a:gd name="T18" fmla="*/ 66 w 193"/>
                  <a:gd name="T19" fmla="*/ 39 h 103"/>
                  <a:gd name="T20" fmla="*/ 85 w 193"/>
                  <a:gd name="T21" fmla="*/ 29 h 103"/>
                  <a:gd name="T22" fmla="*/ 94 w 193"/>
                  <a:gd name="T23" fmla="*/ 25 h 103"/>
                  <a:gd name="T24" fmla="*/ 103 w 193"/>
                  <a:gd name="T25" fmla="*/ 20 h 103"/>
                  <a:gd name="T26" fmla="*/ 113 w 193"/>
                  <a:gd name="T27" fmla="*/ 16 h 103"/>
                  <a:gd name="T28" fmla="*/ 122 w 193"/>
                  <a:gd name="T29" fmla="*/ 13 h 103"/>
                  <a:gd name="T30" fmla="*/ 140 w 193"/>
                  <a:gd name="T31" fmla="*/ 8 h 103"/>
                  <a:gd name="T32" fmla="*/ 149 w 193"/>
                  <a:gd name="T33" fmla="*/ 5 h 103"/>
                  <a:gd name="T34" fmla="*/ 157 w 193"/>
                  <a:gd name="T35" fmla="*/ 3 h 103"/>
                  <a:gd name="T36" fmla="*/ 171 w 193"/>
                  <a:gd name="T37" fmla="*/ 1 h 103"/>
                  <a:gd name="T38" fmla="*/ 182 w 193"/>
                  <a:gd name="T39" fmla="*/ 0 h 103"/>
                  <a:gd name="T40" fmla="*/ 191 w 193"/>
                  <a:gd name="T41" fmla="*/ 0 h 103"/>
                  <a:gd name="T42" fmla="*/ 193 w 193"/>
                  <a:gd name="T43" fmla="*/ 1 h 103"/>
                  <a:gd name="T44" fmla="*/ 192 w 193"/>
                  <a:gd name="T45" fmla="*/ 3 h 103"/>
                  <a:gd name="T46" fmla="*/ 192 w 193"/>
                  <a:gd name="T47" fmla="*/ 3 h 103"/>
                  <a:gd name="T48" fmla="*/ 182 w 193"/>
                  <a:gd name="T49" fmla="*/ 5 h 103"/>
                  <a:gd name="T50" fmla="*/ 172 w 193"/>
                  <a:gd name="T51" fmla="*/ 7 h 103"/>
                  <a:gd name="T52" fmla="*/ 158 w 193"/>
                  <a:gd name="T53" fmla="*/ 10 h 103"/>
                  <a:gd name="T54" fmla="*/ 150 w 193"/>
                  <a:gd name="T55" fmla="*/ 11 h 103"/>
                  <a:gd name="T56" fmla="*/ 146 w 193"/>
                  <a:gd name="T57" fmla="*/ 12 h 103"/>
                  <a:gd name="T58" fmla="*/ 142 w 193"/>
                  <a:gd name="T59" fmla="*/ 13 h 103"/>
                  <a:gd name="T60" fmla="*/ 124 w 193"/>
                  <a:gd name="T61" fmla="*/ 18 h 103"/>
                  <a:gd name="T62" fmla="*/ 106 w 193"/>
                  <a:gd name="T63" fmla="*/ 26 h 103"/>
                  <a:gd name="T64" fmla="*/ 87 w 193"/>
                  <a:gd name="T65" fmla="*/ 34 h 103"/>
                  <a:gd name="T66" fmla="*/ 70 w 193"/>
                  <a:gd name="T67" fmla="*/ 45 h 103"/>
                  <a:gd name="T68" fmla="*/ 62 w 193"/>
                  <a:gd name="T69" fmla="*/ 50 h 103"/>
                  <a:gd name="T70" fmla="*/ 54 w 193"/>
                  <a:gd name="T71" fmla="*/ 56 h 103"/>
                  <a:gd name="T72" fmla="*/ 49 w 193"/>
                  <a:gd name="T73" fmla="*/ 58 h 103"/>
                  <a:gd name="T74" fmla="*/ 45 w 193"/>
                  <a:gd name="T75" fmla="*/ 61 h 103"/>
                  <a:gd name="T76" fmla="*/ 38 w 193"/>
                  <a:gd name="T77" fmla="*/ 66 h 103"/>
                  <a:gd name="T78" fmla="*/ 32 w 193"/>
                  <a:gd name="T79" fmla="*/ 72 h 103"/>
                  <a:gd name="T80" fmla="*/ 26 w 193"/>
                  <a:gd name="T81" fmla="*/ 78 h 103"/>
                  <a:gd name="T82" fmla="*/ 21 w 193"/>
                  <a:gd name="T83" fmla="*/ 83 h 103"/>
                  <a:gd name="T84" fmla="*/ 16 w 193"/>
                  <a:gd name="T85" fmla="*/ 88 h 103"/>
                  <a:gd name="T86" fmla="*/ 9 w 193"/>
                  <a:gd name="T87" fmla="*/ 96 h 103"/>
                  <a:gd name="T88" fmla="*/ 5 w 193"/>
                  <a:gd name="T89" fmla="*/ 101 h 103"/>
                  <a:gd name="T90" fmla="*/ 3 w 193"/>
                  <a:gd name="T91" fmla="*/ 103 h 103"/>
                  <a:gd name="T92" fmla="*/ 1 w 193"/>
                  <a:gd name="T93" fmla="*/ 103 h 103"/>
                  <a:gd name="T94" fmla="*/ 0 w 193"/>
                  <a:gd name="T95"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3" h="103">
                    <a:moveTo>
                      <a:pt x="0" y="101"/>
                    </a:moveTo>
                    <a:cubicBezTo>
                      <a:pt x="0" y="101"/>
                      <a:pt x="1" y="100"/>
                      <a:pt x="2" y="99"/>
                    </a:cubicBezTo>
                    <a:cubicBezTo>
                      <a:pt x="3" y="97"/>
                      <a:pt x="4" y="95"/>
                      <a:pt x="6" y="93"/>
                    </a:cubicBezTo>
                    <a:cubicBezTo>
                      <a:pt x="8" y="90"/>
                      <a:pt x="10" y="87"/>
                      <a:pt x="13" y="84"/>
                    </a:cubicBezTo>
                    <a:cubicBezTo>
                      <a:pt x="15" y="81"/>
                      <a:pt x="19" y="78"/>
                      <a:pt x="23" y="74"/>
                    </a:cubicBezTo>
                    <a:cubicBezTo>
                      <a:pt x="26" y="70"/>
                      <a:pt x="31" y="67"/>
                      <a:pt x="35" y="63"/>
                    </a:cubicBezTo>
                    <a:cubicBezTo>
                      <a:pt x="38" y="61"/>
                      <a:pt x="40" y="59"/>
                      <a:pt x="42" y="57"/>
                    </a:cubicBezTo>
                    <a:cubicBezTo>
                      <a:pt x="44" y="55"/>
                      <a:pt x="47" y="52"/>
                      <a:pt x="49" y="50"/>
                    </a:cubicBezTo>
                    <a:cubicBezTo>
                      <a:pt x="52" y="48"/>
                      <a:pt x="54" y="46"/>
                      <a:pt x="57" y="44"/>
                    </a:cubicBezTo>
                    <a:cubicBezTo>
                      <a:pt x="60" y="43"/>
                      <a:pt x="63" y="41"/>
                      <a:pt x="66" y="39"/>
                    </a:cubicBezTo>
                    <a:cubicBezTo>
                      <a:pt x="72" y="35"/>
                      <a:pt x="78" y="32"/>
                      <a:pt x="85" y="29"/>
                    </a:cubicBezTo>
                    <a:cubicBezTo>
                      <a:pt x="88" y="28"/>
                      <a:pt x="91" y="27"/>
                      <a:pt x="94" y="25"/>
                    </a:cubicBezTo>
                    <a:cubicBezTo>
                      <a:pt x="97" y="24"/>
                      <a:pt x="100" y="22"/>
                      <a:pt x="103" y="20"/>
                    </a:cubicBezTo>
                    <a:cubicBezTo>
                      <a:pt x="106" y="18"/>
                      <a:pt x="110" y="17"/>
                      <a:pt x="113" y="16"/>
                    </a:cubicBezTo>
                    <a:cubicBezTo>
                      <a:pt x="116" y="15"/>
                      <a:pt x="119" y="14"/>
                      <a:pt x="122" y="13"/>
                    </a:cubicBezTo>
                    <a:cubicBezTo>
                      <a:pt x="128" y="11"/>
                      <a:pt x="135" y="10"/>
                      <a:pt x="140" y="8"/>
                    </a:cubicBezTo>
                    <a:cubicBezTo>
                      <a:pt x="143" y="7"/>
                      <a:pt x="146" y="6"/>
                      <a:pt x="149" y="5"/>
                    </a:cubicBezTo>
                    <a:cubicBezTo>
                      <a:pt x="151" y="4"/>
                      <a:pt x="154" y="3"/>
                      <a:pt x="157" y="3"/>
                    </a:cubicBezTo>
                    <a:cubicBezTo>
                      <a:pt x="162" y="2"/>
                      <a:pt x="166" y="1"/>
                      <a:pt x="171" y="1"/>
                    </a:cubicBezTo>
                    <a:cubicBezTo>
                      <a:pt x="175" y="0"/>
                      <a:pt x="179" y="0"/>
                      <a:pt x="182" y="0"/>
                    </a:cubicBezTo>
                    <a:cubicBezTo>
                      <a:pt x="188" y="0"/>
                      <a:pt x="191" y="0"/>
                      <a:pt x="191" y="0"/>
                    </a:cubicBezTo>
                    <a:cubicBezTo>
                      <a:pt x="192" y="0"/>
                      <a:pt x="193" y="0"/>
                      <a:pt x="193" y="1"/>
                    </a:cubicBezTo>
                    <a:cubicBezTo>
                      <a:pt x="193" y="2"/>
                      <a:pt x="192" y="2"/>
                      <a:pt x="192" y="3"/>
                    </a:cubicBezTo>
                    <a:cubicBezTo>
                      <a:pt x="192" y="3"/>
                      <a:pt x="192" y="3"/>
                      <a:pt x="192" y="3"/>
                    </a:cubicBezTo>
                    <a:cubicBezTo>
                      <a:pt x="192" y="3"/>
                      <a:pt x="188" y="4"/>
                      <a:pt x="182" y="5"/>
                    </a:cubicBezTo>
                    <a:cubicBezTo>
                      <a:pt x="179" y="5"/>
                      <a:pt x="176" y="6"/>
                      <a:pt x="172" y="7"/>
                    </a:cubicBezTo>
                    <a:cubicBezTo>
                      <a:pt x="168" y="8"/>
                      <a:pt x="163" y="9"/>
                      <a:pt x="158" y="10"/>
                    </a:cubicBezTo>
                    <a:cubicBezTo>
                      <a:pt x="156" y="11"/>
                      <a:pt x="153" y="11"/>
                      <a:pt x="150" y="11"/>
                    </a:cubicBezTo>
                    <a:cubicBezTo>
                      <a:pt x="149" y="11"/>
                      <a:pt x="147" y="12"/>
                      <a:pt x="146" y="12"/>
                    </a:cubicBezTo>
                    <a:cubicBezTo>
                      <a:pt x="144" y="12"/>
                      <a:pt x="143" y="12"/>
                      <a:pt x="142" y="13"/>
                    </a:cubicBezTo>
                    <a:cubicBezTo>
                      <a:pt x="136" y="14"/>
                      <a:pt x="130" y="16"/>
                      <a:pt x="124" y="18"/>
                    </a:cubicBezTo>
                    <a:cubicBezTo>
                      <a:pt x="118" y="21"/>
                      <a:pt x="112" y="24"/>
                      <a:pt x="106" y="26"/>
                    </a:cubicBezTo>
                    <a:cubicBezTo>
                      <a:pt x="99" y="27"/>
                      <a:pt x="93" y="30"/>
                      <a:pt x="87" y="34"/>
                    </a:cubicBezTo>
                    <a:cubicBezTo>
                      <a:pt x="81" y="38"/>
                      <a:pt x="75" y="41"/>
                      <a:pt x="70" y="45"/>
                    </a:cubicBezTo>
                    <a:cubicBezTo>
                      <a:pt x="67" y="46"/>
                      <a:pt x="64" y="48"/>
                      <a:pt x="62" y="50"/>
                    </a:cubicBezTo>
                    <a:cubicBezTo>
                      <a:pt x="59" y="53"/>
                      <a:pt x="56" y="54"/>
                      <a:pt x="54" y="56"/>
                    </a:cubicBezTo>
                    <a:cubicBezTo>
                      <a:pt x="52" y="57"/>
                      <a:pt x="51" y="58"/>
                      <a:pt x="49" y="58"/>
                    </a:cubicBezTo>
                    <a:cubicBezTo>
                      <a:pt x="48" y="59"/>
                      <a:pt x="47" y="60"/>
                      <a:pt x="45" y="61"/>
                    </a:cubicBezTo>
                    <a:cubicBezTo>
                      <a:pt x="43" y="62"/>
                      <a:pt x="40" y="64"/>
                      <a:pt x="38" y="66"/>
                    </a:cubicBezTo>
                    <a:cubicBezTo>
                      <a:pt x="36" y="68"/>
                      <a:pt x="34" y="70"/>
                      <a:pt x="32" y="72"/>
                    </a:cubicBezTo>
                    <a:cubicBezTo>
                      <a:pt x="30" y="74"/>
                      <a:pt x="28" y="76"/>
                      <a:pt x="26" y="78"/>
                    </a:cubicBezTo>
                    <a:cubicBezTo>
                      <a:pt x="24" y="79"/>
                      <a:pt x="23" y="81"/>
                      <a:pt x="21" y="83"/>
                    </a:cubicBezTo>
                    <a:cubicBezTo>
                      <a:pt x="19" y="85"/>
                      <a:pt x="18" y="86"/>
                      <a:pt x="16" y="88"/>
                    </a:cubicBezTo>
                    <a:cubicBezTo>
                      <a:pt x="13" y="91"/>
                      <a:pt x="11" y="93"/>
                      <a:pt x="9" y="96"/>
                    </a:cubicBezTo>
                    <a:cubicBezTo>
                      <a:pt x="7" y="98"/>
                      <a:pt x="6" y="100"/>
                      <a:pt x="5" y="101"/>
                    </a:cubicBezTo>
                    <a:cubicBezTo>
                      <a:pt x="3" y="102"/>
                      <a:pt x="3" y="103"/>
                      <a:pt x="3" y="103"/>
                    </a:cubicBezTo>
                    <a:cubicBezTo>
                      <a:pt x="2" y="103"/>
                      <a:pt x="1" y="103"/>
                      <a:pt x="1" y="103"/>
                    </a:cubicBezTo>
                    <a:cubicBezTo>
                      <a:pt x="0" y="102"/>
                      <a:pt x="0" y="102"/>
                      <a:pt x="0" y="10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4" name="iṣḻïḍe"/>
              <p:cNvSpPr/>
              <p:nvPr/>
            </p:nvSpPr>
            <p:spPr bwMode="auto">
              <a:xfrm>
                <a:off x="4920587" y="4674138"/>
                <a:ext cx="269009" cy="137740"/>
              </a:xfrm>
              <a:custGeom>
                <a:avLst/>
                <a:gdLst>
                  <a:gd name="T0" fmla="*/ 1 w 187"/>
                  <a:gd name="T1" fmla="*/ 94 h 96"/>
                  <a:gd name="T2" fmla="*/ 2 w 187"/>
                  <a:gd name="T3" fmla="*/ 92 h 96"/>
                  <a:gd name="T4" fmla="*/ 6 w 187"/>
                  <a:gd name="T5" fmla="*/ 86 h 96"/>
                  <a:gd name="T6" fmla="*/ 14 w 187"/>
                  <a:gd name="T7" fmla="*/ 79 h 96"/>
                  <a:gd name="T8" fmla="*/ 24 w 187"/>
                  <a:gd name="T9" fmla="*/ 70 h 96"/>
                  <a:gd name="T10" fmla="*/ 37 w 187"/>
                  <a:gd name="T11" fmla="*/ 61 h 96"/>
                  <a:gd name="T12" fmla="*/ 44 w 187"/>
                  <a:gd name="T13" fmla="*/ 55 h 96"/>
                  <a:gd name="T14" fmla="*/ 51 w 187"/>
                  <a:gd name="T15" fmla="*/ 49 h 96"/>
                  <a:gd name="T16" fmla="*/ 59 w 187"/>
                  <a:gd name="T17" fmla="*/ 44 h 96"/>
                  <a:gd name="T18" fmla="*/ 67 w 187"/>
                  <a:gd name="T19" fmla="*/ 40 h 96"/>
                  <a:gd name="T20" fmla="*/ 85 w 187"/>
                  <a:gd name="T21" fmla="*/ 31 h 96"/>
                  <a:gd name="T22" fmla="*/ 94 w 187"/>
                  <a:gd name="T23" fmla="*/ 27 h 96"/>
                  <a:gd name="T24" fmla="*/ 103 w 187"/>
                  <a:gd name="T25" fmla="*/ 22 h 96"/>
                  <a:gd name="T26" fmla="*/ 112 w 187"/>
                  <a:gd name="T27" fmla="*/ 18 h 96"/>
                  <a:gd name="T28" fmla="*/ 121 w 187"/>
                  <a:gd name="T29" fmla="*/ 15 h 96"/>
                  <a:gd name="T30" fmla="*/ 138 w 187"/>
                  <a:gd name="T31" fmla="*/ 10 h 96"/>
                  <a:gd name="T32" fmla="*/ 153 w 187"/>
                  <a:gd name="T33" fmla="*/ 5 h 96"/>
                  <a:gd name="T34" fmla="*/ 166 w 187"/>
                  <a:gd name="T35" fmla="*/ 2 h 96"/>
                  <a:gd name="T36" fmla="*/ 176 w 187"/>
                  <a:gd name="T37" fmla="*/ 1 h 96"/>
                  <a:gd name="T38" fmla="*/ 185 w 187"/>
                  <a:gd name="T39" fmla="*/ 0 h 96"/>
                  <a:gd name="T40" fmla="*/ 187 w 187"/>
                  <a:gd name="T41" fmla="*/ 1 h 96"/>
                  <a:gd name="T42" fmla="*/ 186 w 187"/>
                  <a:gd name="T43" fmla="*/ 3 h 96"/>
                  <a:gd name="T44" fmla="*/ 186 w 187"/>
                  <a:gd name="T45" fmla="*/ 3 h 96"/>
                  <a:gd name="T46" fmla="*/ 177 w 187"/>
                  <a:gd name="T47" fmla="*/ 6 h 96"/>
                  <a:gd name="T48" fmla="*/ 167 w 187"/>
                  <a:gd name="T49" fmla="*/ 8 h 96"/>
                  <a:gd name="T50" fmla="*/ 155 w 187"/>
                  <a:gd name="T51" fmla="*/ 12 h 96"/>
                  <a:gd name="T52" fmla="*/ 139 w 187"/>
                  <a:gd name="T53" fmla="*/ 15 h 96"/>
                  <a:gd name="T54" fmla="*/ 123 w 187"/>
                  <a:gd name="T55" fmla="*/ 21 h 96"/>
                  <a:gd name="T56" fmla="*/ 105 w 187"/>
                  <a:gd name="T57" fmla="*/ 28 h 96"/>
                  <a:gd name="T58" fmla="*/ 87 w 187"/>
                  <a:gd name="T59" fmla="*/ 36 h 96"/>
                  <a:gd name="T60" fmla="*/ 71 w 187"/>
                  <a:gd name="T61" fmla="*/ 45 h 96"/>
                  <a:gd name="T62" fmla="*/ 63 w 187"/>
                  <a:gd name="T63" fmla="*/ 51 h 96"/>
                  <a:gd name="T64" fmla="*/ 55 w 187"/>
                  <a:gd name="T65" fmla="*/ 56 h 96"/>
                  <a:gd name="T66" fmla="*/ 47 w 187"/>
                  <a:gd name="T67" fmla="*/ 59 h 96"/>
                  <a:gd name="T68" fmla="*/ 39 w 187"/>
                  <a:gd name="T69" fmla="*/ 64 h 96"/>
                  <a:gd name="T70" fmla="*/ 27 w 187"/>
                  <a:gd name="T71" fmla="*/ 74 h 96"/>
                  <a:gd name="T72" fmla="*/ 17 w 187"/>
                  <a:gd name="T73" fmla="*/ 83 h 96"/>
                  <a:gd name="T74" fmla="*/ 9 w 187"/>
                  <a:gd name="T75" fmla="*/ 90 h 96"/>
                  <a:gd name="T76" fmla="*/ 3 w 187"/>
                  <a:gd name="T77" fmla="*/ 95 h 96"/>
                  <a:gd name="T78" fmla="*/ 1 w 187"/>
                  <a:gd name="T79" fmla="*/ 95 h 96"/>
                  <a:gd name="T80" fmla="*/ 0 w 187"/>
                  <a:gd name="T81" fmla="*/ 94 h 96"/>
                  <a:gd name="T82" fmla="*/ 1 w 187"/>
                  <a:gd name="T83"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96">
                    <a:moveTo>
                      <a:pt x="1" y="94"/>
                    </a:moveTo>
                    <a:cubicBezTo>
                      <a:pt x="1" y="94"/>
                      <a:pt x="1" y="93"/>
                      <a:pt x="2" y="92"/>
                    </a:cubicBezTo>
                    <a:cubicBezTo>
                      <a:pt x="3" y="90"/>
                      <a:pt x="4" y="89"/>
                      <a:pt x="6" y="86"/>
                    </a:cubicBezTo>
                    <a:cubicBezTo>
                      <a:pt x="8" y="84"/>
                      <a:pt x="11" y="82"/>
                      <a:pt x="14" y="79"/>
                    </a:cubicBezTo>
                    <a:cubicBezTo>
                      <a:pt x="17" y="76"/>
                      <a:pt x="20" y="73"/>
                      <a:pt x="24" y="70"/>
                    </a:cubicBezTo>
                    <a:cubicBezTo>
                      <a:pt x="28" y="67"/>
                      <a:pt x="32" y="64"/>
                      <a:pt x="37" y="61"/>
                    </a:cubicBezTo>
                    <a:cubicBezTo>
                      <a:pt x="39" y="59"/>
                      <a:pt x="42" y="58"/>
                      <a:pt x="44" y="55"/>
                    </a:cubicBezTo>
                    <a:cubicBezTo>
                      <a:pt x="46" y="53"/>
                      <a:pt x="48" y="51"/>
                      <a:pt x="51" y="49"/>
                    </a:cubicBezTo>
                    <a:cubicBezTo>
                      <a:pt x="53" y="47"/>
                      <a:pt x="56" y="46"/>
                      <a:pt x="59" y="44"/>
                    </a:cubicBezTo>
                    <a:cubicBezTo>
                      <a:pt x="62" y="43"/>
                      <a:pt x="64" y="41"/>
                      <a:pt x="67" y="40"/>
                    </a:cubicBezTo>
                    <a:cubicBezTo>
                      <a:pt x="73" y="36"/>
                      <a:pt x="79" y="33"/>
                      <a:pt x="85" y="31"/>
                    </a:cubicBezTo>
                    <a:cubicBezTo>
                      <a:pt x="88" y="30"/>
                      <a:pt x="91" y="28"/>
                      <a:pt x="94" y="27"/>
                    </a:cubicBezTo>
                    <a:cubicBezTo>
                      <a:pt x="97" y="26"/>
                      <a:pt x="100" y="24"/>
                      <a:pt x="103" y="22"/>
                    </a:cubicBezTo>
                    <a:cubicBezTo>
                      <a:pt x="105" y="20"/>
                      <a:pt x="109" y="19"/>
                      <a:pt x="112" y="18"/>
                    </a:cubicBezTo>
                    <a:cubicBezTo>
                      <a:pt x="115" y="17"/>
                      <a:pt x="118" y="16"/>
                      <a:pt x="121" y="15"/>
                    </a:cubicBezTo>
                    <a:cubicBezTo>
                      <a:pt x="126" y="13"/>
                      <a:pt x="132" y="12"/>
                      <a:pt x="138" y="10"/>
                    </a:cubicBezTo>
                    <a:cubicBezTo>
                      <a:pt x="143" y="8"/>
                      <a:pt x="148" y="6"/>
                      <a:pt x="153" y="5"/>
                    </a:cubicBezTo>
                    <a:cubicBezTo>
                      <a:pt x="158" y="4"/>
                      <a:pt x="162" y="2"/>
                      <a:pt x="166" y="2"/>
                    </a:cubicBezTo>
                    <a:cubicBezTo>
                      <a:pt x="170" y="1"/>
                      <a:pt x="174" y="1"/>
                      <a:pt x="176" y="1"/>
                    </a:cubicBezTo>
                    <a:cubicBezTo>
                      <a:pt x="182" y="0"/>
                      <a:pt x="185" y="0"/>
                      <a:pt x="185" y="0"/>
                    </a:cubicBezTo>
                    <a:cubicBezTo>
                      <a:pt x="186" y="0"/>
                      <a:pt x="187" y="1"/>
                      <a:pt x="187" y="1"/>
                    </a:cubicBezTo>
                    <a:cubicBezTo>
                      <a:pt x="187" y="2"/>
                      <a:pt x="187" y="3"/>
                      <a:pt x="186" y="3"/>
                    </a:cubicBezTo>
                    <a:cubicBezTo>
                      <a:pt x="186" y="3"/>
                      <a:pt x="186" y="3"/>
                      <a:pt x="186" y="3"/>
                    </a:cubicBezTo>
                    <a:cubicBezTo>
                      <a:pt x="186" y="3"/>
                      <a:pt x="183" y="4"/>
                      <a:pt x="177" y="6"/>
                    </a:cubicBezTo>
                    <a:cubicBezTo>
                      <a:pt x="175" y="6"/>
                      <a:pt x="171" y="7"/>
                      <a:pt x="167" y="8"/>
                    </a:cubicBezTo>
                    <a:cubicBezTo>
                      <a:pt x="163" y="9"/>
                      <a:pt x="159" y="11"/>
                      <a:pt x="155" y="12"/>
                    </a:cubicBezTo>
                    <a:cubicBezTo>
                      <a:pt x="150" y="13"/>
                      <a:pt x="144" y="13"/>
                      <a:pt x="139" y="15"/>
                    </a:cubicBezTo>
                    <a:cubicBezTo>
                      <a:pt x="134" y="17"/>
                      <a:pt x="128" y="18"/>
                      <a:pt x="123" y="21"/>
                    </a:cubicBezTo>
                    <a:cubicBezTo>
                      <a:pt x="117" y="23"/>
                      <a:pt x="111" y="26"/>
                      <a:pt x="105" y="28"/>
                    </a:cubicBezTo>
                    <a:cubicBezTo>
                      <a:pt x="99" y="29"/>
                      <a:pt x="93" y="32"/>
                      <a:pt x="87" y="36"/>
                    </a:cubicBezTo>
                    <a:cubicBezTo>
                      <a:pt x="82" y="39"/>
                      <a:pt x="76" y="42"/>
                      <a:pt x="71" y="45"/>
                    </a:cubicBezTo>
                    <a:cubicBezTo>
                      <a:pt x="68" y="47"/>
                      <a:pt x="65" y="49"/>
                      <a:pt x="63" y="51"/>
                    </a:cubicBezTo>
                    <a:cubicBezTo>
                      <a:pt x="60" y="53"/>
                      <a:pt x="58" y="54"/>
                      <a:pt x="55" y="56"/>
                    </a:cubicBezTo>
                    <a:cubicBezTo>
                      <a:pt x="52" y="57"/>
                      <a:pt x="49" y="58"/>
                      <a:pt x="47" y="59"/>
                    </a:cubicBezTo>
                    <a:cubicBezTo>
                      <a:pt x="44" y="61"/>
                      <a:pt x="42" y="63"/>
                      <a:pt x="39" y="64"/>
                    </a:cubicBezTo>
                    <a:cubicBezTo>
                      <a:pt x="35" y="67"/>
                      <a:pt x="31" y="71"/>
                      <a:pt x="27" y="74"/>
                    </a:cubicBezTo>
                    <a:cubicBezTo>
                      <a:pt x="23" y="77"/>
                      <a:pt x="20" y="80"/>
                      <a:pt x="17" y="83"/>
                    </a:cubicBezTo>
                    <a:cubicBezTo>
                      <a:pt x="14" y="85"/>
                      <a:pt x="12" y="88"/>
                      <a:pt x="9" y="90"/>
                    </a:cubicBezTo>
                    <a:cubicBezTo>
                      <a:pt x="5" y="93"/>
                      <a:pt x="3" y="95"/>
                      <a:pt x="3" y="95"/>
                    </a:cubicBezTo>
                    <a:cubicBezTo>
                      <a:pt x="2" y="96"/>
                      <a:pt x="1" y="96"/>
                      <a:pt x="1" y="95"/>
                    </a:cubicBezTo>
                    <a:cubicBezTo>
                      <a:pt x="0" y="95"/>
                      <a:pt x="0" y="94"/>
                      <a:pt x="0" y="94"/>
                    </a:cubicBezTo>
                    <a:lnTo>
                      <a:pt x="1" y="9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5" name="íSlîďê"/>
              <p:cNvSpPr/>
              <p:nvPr/>
            </p:nvSpPr>
            <p:spPr bwMode="auto">
              <a:xfrm>
                <a:off x="4936303" y="4721284"/>
                <a:ext cx="346661" cy="358679"/>
              </a:xfrm>
              <a:custGeom>
                <a:avLst/>
                <a:gdLst>
                  <a:gd name="T0" fmla="*/ 9 w 241"/>
                  <a:gd name="T1" fmla="*/ 82 h 250"/>
                  <a:gd name="T2" fmla="*/ 29 w 241"/>
                  <a:gd name="T3" fmla="*/ 65 h 250"/>
                  <a:gd name="T4" fmla="*/ 51 w 241"/>
                  <a:gd name="T5" fmla="*/ 49 h 250"/>
                  <a:gd name="T6" fmla="*/ 74 w 241"/>
                  <a:gd name="T7" fmla="*/ 35 h 250"/>
                  <a:gd name="T8" fmla="*/ 98 w 241"/>
                  <a:gd name="T9" fmla="*/ 24 h 250"/>
                  <a:gd name="T10" fmla="*/ 110 w 241"/>
                  <a:gd name="T11" fmla="*/ 19 h 250"/>
                  <a:gd name="T12" fmla="*/ 136 w 241"/>
                  <a:gd name="T13" fmla="*/ 11 h 250"/>
                  <a:gd name="T14" fmla="*/ 149 w 241"/>
                  <a:gd name="T15" fmla="*/ 7 h 250"/>
                  <a:gd name="T16" fmla="*/ 175 w 241"/>
                  <a:gd name="T17" fmla="*/ 2 h 250"/>
                  <a:gd name="T18" fmla="*/ 191 w 241"/>
                  <a:gd name="T19" fmla="*/ 1 h 250"/>
                  <a:gd name="T20" fmla="*/ 198 w 241"/>
                  <a:gd name="T21" fmla="*/ 22 h 250"/>
                  <a:gd name="T22" fmla="*/ 210 w 241"/>
                  <a:gd name="T23" fmla="*/ 63 h 250"/>
                  <a:gd name="T24" fmla="*/ 228 w 241"/>
                  <a:gd name="T25" fmla="*/ 125 h 250"/>
                  <a:gd name="T26" fmla="*/ 240 w 241"/>
                  <a:gd name="T27" fmla="*/ 167 h 250"/>
                  <a:gd name="T28" fmla="*/ 239 w 241"/>
                  <a:gd name="T29" fmla="*/ 170 h 250"/>
                  <a:gd name="T30" fmla="*/ 212 w 241"/>
                  <a:gd name="T31" fmla="*/ 174 h 250"/>
                  <a:gd name="T32" fmla="*/ 193 w 241"/>
                  <a:gd name="T33" fmla="*/ 179 h 250"/>
                  <a:gd name="T34" fmla="*/ 174 w 241"/>
                  <a:gd name="T35" fmla="*/ 185 h 250"/>
                  <a:gd name="T36" fmla="*/ 149 w 241"/>
                  <a:gd name="T37" fmla="*/ 193 h 250"/>
                  <a:gd name="T38" fmla="*/ 142 w 241"/>
                  <a:gd name="T39" fmla="*/ 195 h 250"/>
                  <a:gd name="T40" fmla="*/ 137 w 241"/>
                  <a:gd name="T41" fmla="*/ 197 h 250"/>
                  <a:gd name="T42" fmla="*/ 113 w 241"/>
                  <a:gd name="T43" fmla="*/ 208 h 250"/>
                  <a:gd name="T44" fmla="*/ 102 w 241"/>
                  <a:gd name="T45" fmla="*/ 214 h 250"/>
                  <a:gd name="T46" fmla="*/ 79 w 241"/>
                  <a:gd name="T47" fmla="*/ 227 h 250"/>
                  <a:gd name="T48" fmla="*/ 47 w 241"/>
                  <a:gd name="T49" fmla="*/ 249 h 250"/>
                  <a:gd name="T50" fmla="*/ 42 w 241"/>
                  <a:gd name="T51" fmla="*/ 248 h 250"/>
                  <a:gd name="T52" fmla="*/ 36 w 241"/>
                  <a:gd name="T53" fmla="*/ 229 h 250"/>
                  <a:gd name="T54" fmla="*/ 25 w 241"/>
                  <a:gd name="T55" fmla="*/ 190 h 250"/>
                  <a:gd name="T56" fmla="*/ 10 w 241"/>
                  <a:gd name="T57" fmla="*/ 132 h 250"/>
                  <a:gd name="T58" fmla="*/ 0 w 241"/>
                  <a:gd name="T59" fmla="*/ 93 h 250"/>
                  <a:gd name="T60" fmla="*/ 3 w 241"/>
                  <a:gd name="T61" fmla="*/ 93 h 250"/>
                  <a:gd name="T62" fmla="*/ 26 w 241"/>
                  <a:gd name="T63" fmla="*/ 169 h 250"/>
                  <a:gd name="T64" fmla="*/ 38 w 241"/>
                  <a:gd name="T65" fmla="*/ 208 h 250"/>
                  <a:gd name="T66" fmla="*/ 48 w 241"/>
                  <a:gd name="T67" fmla="*/ 246 h 250"/>
                  <a:gd name="T68" fmla="*/ 54 w 241"/>
                  <a:gd name="T69" fmla="*/ 237 h 250"/>
                  <a:gd name="T70" fmla="*/ 76 w 241"/>
                  <a:gd name="T71" fmla="*/ 223 h 250"/>
                  <a:gd name="T72" fmla="*/ 99 w 241"/>
                  <a:gd name="T73" fmla="*/ 209 h 250"/>
                  <a:gd name="T74" fmla="*/ 111 w 241"/>
                  <a:gd name="T75" fmla="*/ 202 h 250"/>
                  <a:gd name="T76" fmla="*/ 135 w 241"/>
                  <a:gd name="T77" fmla="*/ 191 h 250"/>
                  <a:gd name="T78" fmla="*/ 139 w 241"/>
                  <a:gd name="T79" fmla="*/ 189 h 250"/>
                  <a:gd name="T80" fmla="*/ 147 w 241"/>
                  <a:gd name="T81" fmla="*/ 186 h 250"/>
                  <a:gd name="T82" fmla="*/ 173 w 241"/>
                  <a:gd name="T83" fmla="*/ 178 h 250"/>
                  <a:gd name="T84" fmla="*/ 199 w 241"/>
                  <a:gd name="T85" fmla="*/ 173 h 250"/>
                  <a:gd name="T86" fmla="*/ 238 w 241"/>
                  <a:gd name="T87" fmla="*/ 165 h 250"/>
                  <a:gd name="T88" fmla="*/ 229 w 241"/>
                  <a:gd name="T89" fmla="*/ 148 h 250"/>
                  <a:gd name="T90" fmla="*/ 210 w 241"/>
                  <a:gd name="T91" fmla="*/ 86 h 250"/>
                  <a:gd name="T92" fmla="*/ 197 w 241"/>
                  <a:gd name="T93" fmla="*/ 45 h 250"/>
                  <a:gd name="T94" fmla="*/ 186 w 241"/>
                  <a:gd name="T95" fmla="*/ 3 h 250"/>
                  <a:gd name="T96" fmla="*/ 175 w 241"/>
                  <a:gd name="T97" fmla="*/ 6 h 250"/>
                  <a:gd name="T98" fmla="*/ 150 w 241"/>
                  <a:gd name="T99" fmla="*/ 11 h 250"/>
                  <a:gd name="T100" fmla="*/ 137 w 241"/>
                  <a:gd name="T101" fmla="*/ 14 h 250"/>
                  <a:gd name="T102" fmla="*/ 112 w 241"/>
                  <a:gd name="T103" fmla="*/ 23 h 250"/>
                  <a:gd name="T104" fmla="*/ 100 w 241"/>
                  <a:gd name="T105" fmla="*/ 28 h 250"/>
                  <a:gd name="T106" fmla="*/ 76 w 241"/>
                  <a:gd name="T107" fmla="*/ 39 h 250"/>
                  <a:gd name="T108" fmla="*/ 53 w 241"/>
                  <a:gd name="T109" fmla="*/ 53 h 250"/>
                  <a:gd name="T110" fmla="*/ 32 w 241"/>
                  <a:gd name="T111" fmla="*/ 68 h 250"/>
                  <a:gd name="T112" fmla="*/ 3 w 241"/>
                  <a:gd name="T113" fmla="*/ 9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 h="250">
                    <a:moveTo>
                      <a:pt x="0" y="92"/>
                    </a:moveTo>
                    <a:cubicBezTo>
                      <a:pt x="3" y="89"/>
                      <a:pt x="6" y="85"/>
                      <a:pt x="9" y="82"/>
                    </a:cubicBezTo>
                    <a:cubicBezTo>
                      <a:pt x="13" y="79"/>
                      <a:pt x="16" y="76"/>
                      <a:pt x="19" y="73"/>
                    </a:cubicBezTo>
                    <a:cubicBezTo>
                      <a:pt x="22" y="70"/>
                      <a:pt x="26" y="67"/>
                      <a:pt x="29" y="65"/>
                    </a:cubicBezTo>
                    <a:cubicBezTo>
                      <a:pt x="33" y="62"/>
                      <a:pt x="36" y="59"/>
                      <a:pt x="40" y="56"/>
                    </a:cubicBezTo>
                    <a:cubicBezTo>
                      <a:pt x="43" y="54"/>
                      <a:pt x="47" y="51"/>
                      <a:pt x="51" y="49"/>
                    </a:cubicBezTo>
                    <a:cubicBezTo>
                      <a:pt x="62" y="41"/>
                      <a:pt x="62" y="41"/>
                      <a:pt x="62" y="41"/>
                    </a:cubicBezTo>
                    <a:cubicBezTo>
                      <a:pt x="66" y="39"/>
                      <a:pt x="70" y="37"/>
                      <a:pt x="74" y="35"/>
                    </a:cubicBezTo>
                    <a:cubicBezTo>
                      <a:pt x="78" y="33"/>
                      <a:pt x="81" y="30"/>
                      <a:pt x="86" y="29"/>
                    </a:cubicBezTo>
                    <a:cubicBezTo>
                      <a:pt x="98" y="24"/>
                      <a:pt x="98" y="24"/>
                      <a:pt x="98" y="24"/>
                    </a:cubicBezTo>
                    <a:cubicBezTo>
                      <a:pt x="104" y="21"/>
                      <a:pt x="104" y="21"/>
                      <a:pt x="104" y="21"/>
                    </a:cubicBezTo>
                    <a:cubicBezTo>
                      <a:pt x="110" y="19"/>
                      <a:pt x="110" y="19"/>
                      <a:pt x="110" y="19"/>
                    </a:cubicBezTo>
                    <a:cubicBezTo>
                      <a:pt x="123" y="14"/>
                      <a:pt x="123" y="14"/>
                      <a:pt x="123" y="14"/>
                    </a:cubicBezTo>
                    <a:cubicBezTo>
                      <a:pt x="127" y="13"/>
                      <a:pt x="131" y="12"/>
                      <a:pt x="136" y="11"/>
                    </a:cubicBezTo>
                    <a:cubicBezTo>
                      <a:pt x="142" y="9"/>
                      <a:pt x="142" y="9"/>
                      <a:pt x="142" y="9"/>
                    </a:cubicBezTo>
                    <a:cubicBezTo>
                      <a:pt x="149" y="7"/>
                      <a:pt x="149" y="7"/>
                      <a:pt x="149" y="7"/>
                    </a:cubicBezTo>
                    <a:cubicBezTo>
                      <a:pt x="153" y="6"/>
                      <a:pt x="157" y="5"/>
                      <a:pt x="162" y="4"/>
                    </a:cubicBezTo>
                    <a:cubicBezTo>
                      <a:pt x="166" y="3"/>
                      <a:pt x="170" y="2"/>
                      <a:pt x="175" y="2"/>
                    </a:cubicBezTo>
                    <a:cubicBezTo>
                      <a:pt x="179" y="1"/>
                      <a:pt x="184" y="0"/>
                      <a:pt x="188" y="0"/>
                    </a:cubicBezTo>
                    <a:cubicBezTo>
                      <a:pt x="189" y="0"/>
                      <a:pt x="190" y="0"/>
                      <a:pt x="191" y="1"/>
                    </a:cubicBezTo>
                    <a:cubicBezTo>
                      <a:pt x="191" y="2"/>
                      <a:pt x="191" y="2"/>
                      <a:pt x="191" y="2"/>
                    </a:cubicBezTo>
                    <a:cubicBezTo>
                      <a:pt x="198" y="22"/>
                      <a:pt x="198" y="22"/>
                      <a:pt x="198" y="22"/>
                    </a:cubicBezTo>
                    <a:cubicBezTo>
                      <a:pt x="200" y="29"/>
                      <a:pt x="203" y="36"/>
                      <a:pt x="205" y="43"/>
                    </a:cubicBezTo>
                    <a:cubicBezTo>
                      <a:pt x="207" y="49"/>
                      <a:pt x="209" y="56"/>
                      <a:pt x="210" y="63"/>
                    </a:cubicBezTo>
                    <a:cubicBezTo>
                      <a:pt x="216" y="84"/>
                      <a:pt x="216" y="84"/>
                      <a:pt x="216" y="84"/>
                    </a:cubicBezTo>
                    <a:cubicBezTo>
                      <a:pt x="228" y="125"/>
                      <a:pt x="228" y="125"/>
                      <a:pt x="228" y="125"/>
                    </a:cubicBezTo>
                    <a:cubicBezTo>
                      <a:pt x="230" y="132"/>
                      <a:pt x="233" y="139"/>
                      <a:pt x="234" y="146"/>
                    </a:cubicBezTo>
                    <a:cubicBezTo>
                      <a:pt x="240" y="167"/>
                      <a:pt x="240" y="167"/>
                      <a:pt x="240" y="167"/>
                    </a:cubicBezTo>
                    <a:cubicBezTo>
                      <a:pt x="240" y="167"/>
                      <a:pt x="240" y="167"/>
                      <a:pt x="240" y="167"/>
                    </a:cubicBezTo>
                    <a:cubicBezTo>
                      <a:pt x="241" y="168"/>
                      <a:pt x="240" y="170"/>
                      <a:pt x="239" y="170"/>
                    </a:cubicBezTo>
                    <a:cubicBezTo>
                      <a:pt x="238" y="170"/>
                      <a:pt x="238" y="170"/>
                      <a:pt x="238" y="170"/>
                    </a:cubicBezTo>
                    <a:cubicBezTo>
                      <a:pt x="230" y="171"/>
                      <a:pt x="221" y="173"/>
                      <a:pt x="212" y="174"/>
                    </a:cubicBezTo>
                    <a:cubicBezTo>
                      <a:pt x="208" y="175"/>
                      <a:pt x="204" y="176"/>
                      <a:pt x="199" y="177"/>
                    </a:cubicBezTo>
                    <a:cubicBezTo>
                      <a:pt x="193" y="179"/>
                      <a:pt x="193" y="179"/>
                      <a:pt x="193" y="179"/>
                    </a:cubicBezTo>
                    <a:cubicBezTo>
                      <a:pt x="191" y="179"/>
                      <a:pt x="189" y="180"/>
                      <a:pt x="187" y="181"/>
                    </a:cubicBezTo>
                    <a:cubicBezTo>
                      <a:pt x="174" y="185"/>
                      <a:pt x="174" y="185"/>
                      <a:pt x="174" y="185"/>
                    </a:cubicBezTo>
                    <a:cubicBezTo>
                      <a:pt x="170" y="186"/>
                      <a:pt x="166" y="187"/>
                      <a:pt x="162" y="189"/>
                    </a:cubicBezTo>
                    <a:cubicBezTo>
                      <a:pt x="158" y="190"/>
                      <a:pt x="154" y="191"/>
                      <a:pt x="149" y="193"/>
                    </a:cubicBezTo>
                    <a:cubicBezTo>
                      <a:pt x="143" y="195"/>
                      <a:pt x="143" y="195"/>
                      <a:pt x="143" y="195"/>
                    </a:cubicBezTo>
                    <a:cubicBezTo>
                      <a:pt x="142" y="195"/>
                      <a:pt x="142" y="195"/>
                      <a:pt x="142" y="195"/>
                    </a:cubicBezTo>
                    <a:cubicBezTo>
                      <a:pt x="140" y="196"/>
                      <a:pt x="140" y="196"/>
                      <a:pt x="140" y="196"/>
                    </a:cubicBezTo>
                    <a:cubicBezTo>
                      <a:pt x="137" y="197"/>
                      <a:pt x="137" y="197"/>
                      <a:pt x="137" y="197"/>
                    </a:cubicBezTo>
                    <a:cubicBezTo>
                      <a:pt x="125" y="202"/>
                      <a:pt x="125" y="202"/>
                      <a:pt x="125" y="202"/>
                    </a:cubicBezTo>
                    <a:cubicBezTo>
                      <a:pt x="113" y="208"/>
                      <a:pt x="113" y="208"/>
                      <a:pt x="113" y="208"/>
                    </a:cubicBezTo>
                    <a:cubicBezTo>
                      <a:pt x="107" y="211"/>
                      <a:pt x="107" y="211"/>
                      <a:pt x="107" y="211"/>
                    </a:cubicBezTo>
                    <a:cubicBezTo>
                      <a:pt x="102" y="214"/>
                      <a:pt x="102" y="214"/>
                      <a:pt x="102" y="214"/>
                    </a:cubicBezTo>
                    <a:cubicBezTo>
                      <a:pt x="98" y="216"/>
                      <a:pt x="94" y="218"/>
                      <a:pt x="90" y="220"/>
                    </a:cubicBezTo>
                    <a:cubicBezTo>
                      <a:pt x="79" y="227"/>
                      <a:pt x="79" y="227"/>
                      <a:pt x="79" y="227"/>
                    </a:cubicBezTo>
                    <a:cubicBezTo>
                      <a:pt x="75" y="229"/>
                      <a:pt x="72" y="232"/>
                      <a:pt x="68" y="234"/>
                    </a:cubicBezTo>
                    <a:cubicBezTo>
                      <a:pt x="61" y="239"/>
                      <a:pt x="54" y="244"/>
                      <a:pt x="47" y="249"/>
                    </a:cubicBezTo>
                    <a:cubicBezTo>
                      <a:pt x="45" y="250"/>
                      <a:pt x="44" y="250"/>
                      <a:pt x="43" y="249"/>
                    </a:cubicBezTo>
                    <a:cubicBezTo>
                      <a:pt x="43" y="249"/>
                      <a:pt x="43" y="248"/>
                      <a:pt x="42" y="248"/>
                    </a:cubicBezTo>
                    <a:cubicBezTo>
                      <a:pt x="42" y="248"/>
                      <a:pt x="42" y="248"/>
                      <a:pt x="42" y="248"/>
                    </a:cubicBezTo>
                    <a:cubicBezTo>
                      <a:pt x="36" y="229"/>
                      <a:pt x="36" y="229"/>
                      <a:pt x="36" y="229"/>
                    </a:cubicBezTo>
                    <a:cubicBezTo>
                      <a:pt x="34" y="222"/>
                      <a:pt x="32" y="216"/>
                      <a:pt x="31" y="210"/>
                    </a:cubicBezTo>
                    <a:cubicBezTo>
                      <a:pt x="29" y="203"/>
                      <a:pt x="27" y="197"/>
                      <a:pt x="25" y="190"/>
                    </a:cubicBezTo>
                    <a:cubicBezTo>
                      <a:pt x="20" y="171"/>
                      <a:pt x="20" y="171"/>
                      <a:pt x="20" y="171"/>
                    </a:cubicBezTo>
                    <a:cubicBezTo>
                      <a:pt x="16" y="158"/>
                      <a:pt x="13" y="145"/>
                      <a:pt x="10" y="132"/>
                    </a:cubicBezTo>
                    <a:cubicBezTo>
                      <a:pt x="6" y="119"/>
                      <a:pt x="3" y="106"/>
                      <a:pt x="0" y="93"/>
                    </a:cubicBezTo>
                    <a:cubicBezTo>
                      <a:pt x="0" y="93"/>
                      <a:pt x="0" y="93"/>
                      <a:pt x="0" y="93"/>
                    </a:cubicBezTo>
                    <a:cubicBezTo>
                      <a:pt x="0" y="93"/>
                      <a:pt x="0" y="92"/>
                      <a:pt x="0" y="92"/>
                    </a:cubicBezTo>
                    <a:close/>
                    <a:moveTo>
                      <a:pt x="3" y="93"/>
                    </a:moveTo>
                    <a:cubicBezTo>
                      <a:pt x="7" y="106"/>
                      <a:pt x="11" y="118"/>
                      <a:pt x="15" y="131"/>
                    </a:cubicBezTo>
                    <a:cubicBezTo>
                      <a:pt x="19" y="144"/>
                      <a:pt x="23" y="156"/>
                      <a:pt x="26" y="169"/>
                    </a:cubicBezTo>
                    <a:cubicBezTo>
                      <a:pt x="32" y="188"/>
                      <a:pt x="32" y="188"/>
                      <a:pt x="32" y="188"/>
                    </a:cubicBezTo>
                    <a:cubicBezTo>
                      <a:pt x="34" y="195"/>
                      <a:pt x="36" y="201"/>
                      <a:pt x="38" y="208"/>
                    </a:cubicBezTo>
                    <a:cubicBezTo>
                      <a:pt x="39" y="214"/>
                      <a:pt x="41" y="220"/>
                      <a:pt x="43" y="227"/>
                    </a:cubicBezTo>
                    <a:cubicBezTo>
                      <a:pt x="48" y="246"/>
                      <a:pt x="48" y="246"/>
                      <a:pt x="48" y="246"/>
                    </a:cubicBezTo>
                    <a:cubicBezTo>
                      <a:pt x="43" y="245"/>
                      <a:pt x="43" y="245"/>
                      <a:pt x="43" y="245"/>
                    </a:cubicBezTo>
                    <a:cubicBezTo>
                      <a:pt x="47" y="242"/>
                      <a:pt x="51" y="240"/>
                      <a:pt x="54" y="237"/>
                    </a:cubicBezTo>
                    <a:cubicBezTo>
                      <a:pt x="58" y="235"/>
                      <a:pt x="61" y="232"/>
                      <a:pt x="65" y="230"/>
                    </a:cubicBezTo>
                    <a:cubicBezTo>
                      <a:pt x="69" y="227"/>
                      <a:pt x="73" y="225"/>
                      <a:pt x="76" y="223"/>
                    </a:cubicBezTo>
                    <a:cubicBezTo>
                      <a:pt x="88" y="216"/>
                      <a:pt x="88" y="216"/>
                      <a:pt x="88" y="216"/>
                    </a:cubicBezTo>
                    <a:cubicBezTo>
                      <a:pt x="99" y="209"/>
                      <a:pt x="99" y="209"/>
                      <a:pt x="99" y="209"/>
                    </a:cubicBezTo>
                    <a:cubicBezTo>
                      <a:pt x="105" y="206"/>
                      <a:pt x="105" y="206"/>
                      <a:pt x="105" y="206"/>
                    </a:cubicBezTo>
                    <a:cubicBezTo>
                      <a:pt x="111" y="202"/>
                      <a:pt x="111" y="202"/>
                      <a:pt x="111" y="202"/>
                    </a:cubicBezTo>
                    <a:cubicBezTo>
                      <a:pt x="123" y="196"/>
                      <a:pt x="123" y="196"/>
                      <a:pt x="123" y="196"/>
                    </a:cubicBezTo>
                    <a:cubicBezTo>
                      <a:pt x="135" y="191"/>
                      <a:pt x="135" y="191"/>
                      <a:pt x="135" y="191"/>
                    </a:cubicBezTo>
                    <a:cubicBezTo>
                      <a:pt x="138" y="190"/>
                      <a:pt x="138" y="190"/>
                      <a:pt x="138" y="190"/>
                    </a:cubicBezTo>
                    <a:cubicBezTo>
                      <a:pt x="139" y="189"/>
                      <a:pt x="139" y="189"/>
                      <a:pt x="139" y="189"/>
                    </a:cubicBezTo>
                    <a:cubicBezTo>
                      <a:pt x="141" y="188"/>
                      <a:pt x="141" y="188"/>
                      <a:pt x="141" y="188"/>
                    </a:cubicBezTo>
                    <a:cubicBezTo>
                      <a:pt x="147" y="186"/>
                      <a:pt x="147" y="186"/>
                      <a:pt x="147" y="186"/>
                    </a:cubicBezTo>
                    <a:cubicBezTo>
                      <a:pt x="151" y="185"/>
                      <a:pt x="155" y="183"/>
                      <a:pt x="160" y="182"/>
                    </a:cubicBezTo>
                    <a:cubicBezTo>
                      <a:pt x="164" y="181"/>
                      <a:pt x="168" y="180"/>
                      <a:pt x="173" y="178"/>
                    </a:cubicBezTo>
                    <a:cubicBezTo>
                      <a:pt x="177" y="177"/>
                      <a:pt x="181" y="177"/>
                      <a:pt x="186" y="176"/>
                    </a:cubicBezTo>
                    <a:cubicBezTo>
                      <a:pt x="199" y="173"/>
                      <a:pt x="199" y="173"/>
                      <a:pt x="199" y="173"/>
                    </a:cubicBezTo>
                    <a:cubicBezTo>
                      <a:pt x="211" y="170"/>
                      <a:pt x="211" y="170"/>
                      <a:pt x="211" y="170"/>
                    </a:cubicBezTo>
                    <a:cubicBezTo>
                      <a:pt x="220" y="168"/>
                      <a:pt x="229" y="167"/>
                      <a:pt x="238" y="165"/>
                    </a:cubicBezTo>
                    <a:cubicBezTo>
                      <a:pt x="235" y="168"/>
                      <a:pt x="235" y="168"/>
                      <a:pt x="235" y="168"/>
                    </a:cubicBezTo>
                    <a:cubicBezTo>
                      <a:pt x="229" y="148"/>
                      <a:pt x="229" y="148"/>
                      <a:pt x="229" y="148"/>
                    </a:cubicBezTo>
                    <a:cubicBezTo>
                      <a:pt x="227" y="141"/>
                      <a:pt x="225" y="134"/>
                      <a:pt x="222" y="127"/>
                    </a:cubicBezTo>
                    <a:cubicBezTo>
                      <a:pt x="210" y="86"/>
                      <a:pt x="210" y="86"/>
                      <a:pt x="210" y="86"/>
                    </a:cubicBezTo>
                    <a:cubicBezTo>
                      <a:pt x="203" y="65"/>
                      <a:pt x="203" y="65"/>
                      <a:pt x="203" y="65"/>
                    </a:cubicBezTo>
                    <a:cubicBezTo>
                      <a:pt x="201" y="59"/>
                      <a:pt x="199" y="52"/>
                      <a:pt x="197" y="45"/>
                    </a:cubicBezTo>
                    <a:cubicBezTo>
                      <a:pt x="195" y="38"/>
                      <a:pt x="193" y="31"/>
                      <a:pt x="191" y="24"/>
                    </a:cubicBezTo>
                    <a:cubicBezTo>
                      <a:pt x="186" y="3"/>
                      <a:pt x="186" y="3"/>
                      <a:pt x="186" y="3"/>
                    </a:cubicBezTo>
                    <a:cubicBezTo>
                      <a:pt x="188" y="5"/>
                      <a:pt x="188" y="5"/>
                      <a:pt x="188" y="5"/>
                    </a:cubicBezTo>
                    <a:cubicBezTo>
                      <a:pt x="184" y="5"/>
                      <a:pt x="180" y="6"/>
                      <a:pt x="175" y="6"/>
                    </a:cubicBezTo>
                    <a:cubicBezTo>
                      <a:pt x="171" y="7"/>
                      <a:pt x="167" y="7"/>
                      <a:pt x="162" y="8"/>
                    </a:cubicBezTo>
                    <a:cubicBezTo>
                      <a:pt x="158" y="9"/>
                      <a:pt x="154" y="10"/>
                      <a:pt x="150" y="11"/>
                    </a:cubicBezTo>
                    <a:cubicBezTo>
                      <a:pt x="143" y="13"/>
                      <a:pt x="143" y="13"/>
                      <a:pt x="143" y="13"/>
                    </a:cubicBezTo>
                    <a:cubicBezTo>
                      <a:pt x="141" y="13"/>
                      <a:pt x="139" y="14"/>
                      <a:pt x="137" y="14"/>
                    </a:cubicBezTo>
                    <a:cubicBezTo>
                      <a:pt x="133" y="16"/>
                      <a:pt x="128" y="17"/>
                      <a:pt x="124" y="18"/>
                    </a:cubicBezTo>
                    <a:cubicBezTo>
                      <a:pt x="112" y="23"/>
                      <a:pt x="112" y="23"/>
                      <a:pt x="112" y="23"/>
                    </a:cubicBezTo>
                    <a:cubicBezTo>
                      <a:pt x="106" y="25"/>
                      <a:pt x="106" y="25"/>
                      <a:pt x="106" y="25"/>
                    </a:cubicBezTo>
                    <a:cubicBezTo>
                      <a:pt x="100" y="28"/>
                      <a:pt x="100" y="28"/>
                      <a:pt x="100" y="28"/>
                    </a:cubicBezTo>
                    <a:cubicBezTo>
                      <a:pt x="88" y="33"/>
                      <a:pt x="88" y="33"/>
                      <a:pt x="88" y="33"/>
                    </a:cubicBezTo>
                    <a:cubicBezTo>
                      <a:pt x="84" y="35"/>
                      <a:pt x="80" y="37"/>
                      <a:pt x="76" y="39"/>
                    </a:cubicBezTo>
                    <a:cubicBezTo>
                      <a:pt x="72" y="41"/>
                      <a:pt x="68" y="43"/>
                      <a:pt x="65" y="46"/>
                    </a:cubicBezTo>
                    <a:cubicBezTo>
                      <a:pt x="53" y="53"/>
                      <a:pt x="53" y="53"/>
                      <a:pt x="53" y="53"/>
                    </a:cubicBezTo>
                    <a:cubicBezTo>
                      <a:pt x="50" y="55"/>
                      <a:pt x="46" y="58"/>
                      <a:pt x="43" y="60"/>
                    </a:cubicBezTo>
                    <a:cubicBezTo>
                      <a:pt x="39" y="63"/>
                      <a:pt x="36" y="65"/>
                      <a:pt x="32" y="68"/>
                    </a:cubicBezTo>
                    <a:cubicBezTo>
                      <a:pt x="29" y="71"/>
                      <a:pt x="25" y="73"/>
                      <a:pt x="22" y="76"/>
                    </a:cubicBezTo>
                    <a:cubicBezTo>
                      <a:pt x="15" y="82"/>
                      <a:pt x="9" y="87"/>
                      <a:pt x="3" y="9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01" name="îṩļídé"/>
            <p:cNvGrpSpPr/>
            <p:nvPr/>
          </p:nvGrpSpPr>
          <p:grpSpPr>
            <a:xfrm>
              <a:off x="541925" y="1920734"/>
              <a:ext cx="635240" cy="569499"/>
              <a:chOff x="5373558" y="4712964"/>
              <a:chExt cx="768201" cy="688700"/>
            </a:xfrm>
          </p:grpSpPr>
          <p:sp>
            <p:nvSpPr>
              <p:cNvPr id="2902" name="îṣḻîḑè"/>
              <p:cNvSpPr/>
              <p:nvPr/>
            </p:nvSpPr>
            <p:spPr bwMode="auto">
              <a:xfrm>
                <a:off x="6003095" y="4712964"/>
                <a:ext cx="138664" cy="176566"/>
              </a:xfrm>
              <a:custGeom>
                <a:avLst/>
                <a:gdLst>
                  <a:gd name="T0" fmla="*/ 37 w 97"/>
                  <a:gd name="T1" fmla="*/ 0 h 123"/>
                  <a:gd name="T2" fmla="*/ 42 w 97"/>
                  <a:gd name="T3" fmla="*/ 4 h 123"/>
                  <a:gd name="T4" fmla="*/ 68 w 97"/>
                  <a:gd name="T5" fmla="*/ 39 h 123"/>
                  <a:gd name="T6" fmla="*/ 95 w 97"/>
                  <a:gd name="T7" fmla="*/ 86 h 123"/>
                  <a:gd name="T8" fmla="*/ 96 w 97"/>
                  <a:gd name="T9" fmla="*/ 90 h 123"/>
                  <a:gd name="T10" fmla="*/ 95 w 97"/>
                  <a:gd name="T11" fmla="*/ 94 h 123"/>
                  <a:gd name="T12" fmla="*/ 94 w 97"/>
                  <a:gd name="T13" fmla="*/ 95 h 123"/>
                  <a:gd name="T14" fmla="*/ 92 w 97"/>
                  <a:gd name="T15" fmla="*/ 95 h 123"/>
                  <a:gd name="T16" fmla="*/ 88 w 97"/>
                  <a:gd name="T17" fmla="*/ 94 h 123"/>
                  <a:gd name="T18" fmla="*/ 57 w 97"/>
                  <a:gd name="T19" fmla="*/ 81 h 123"/>
                  <a:gd name="T20" fmla="*/ 37 w 97"/>
                  <a:gd name="T21" fmla="*/ 69 h 123"/>
                  <a:gd name="T22" fmla="*/ 6 w 97"/>
                  <a:gd name="T23" fmla="*/ 51 h 123"/>
                  <a:gd name="T24" fmla="*/ 2 w 97"/>
                  <a:gd name="T25" fmla="*/ 47 h 123"/>
                  <a:gd name="T26" fmla="*/ 0 w 97"/>
                  <a:gd name="T27" fmla="*/ 43 h 123"/>
                  <a:gd name="T28" fmla="*/ 1 w 97"/>
                  <a:gd name="T29" fmla="*/ 41 h 123"/>
                  <a:gd name="T30" fmla="*/ 4 w 97"/>
                  <a:gd name="T31" fmla="*/ 38 h 123"/>
                  <a:gd name="T32" fmla="*/ 31 w 97"/>
                  <a:gd name="T33" fmla="*/ 29 h 123"/>
                  <a:gd name="T34" fmla="*/ 82 w 97"/>
                  <a:gd name="T35" fmla="*/ 23 h 123"/>
                  <a:gd name="T36" fmla="*/ 90 w 97"/>
                  <a:gd name="T37" fmla="*/ 30 h 123"/>
                  <a:gd name="T38" fmla="*/ 85 w 97"/>
                  <a:gd name="T39" fmla="*/ 46 h 123"/>
                  <a:gd name="T40" fmla="*/ 61 w 97"/>
                  <a:gd name="T41" fmla="*/ 88 h 123"/>
                  <a:gd name="T42" fmla="*/ 38 w 97"/>
                  <a:gd name="T43" fmla="*/ 114 h 123"/>
                  <a:gd name="T44" fmla="*/ 28 w 97"/>
                  <a:gd name="T45" fmla="*/ 122 h 123"/>
                  <a:gd name="T46" fmla="*/ 27 w 97"/>
                  <a:gd name="T47" fmla="*/ 123 h 123"/>
                  <a:gd name="T48" fmla="*/ 25 w 97"/>
                  <a:gd name="T49" fmla="*/ 122 h 123"/>
                  <a:gd name="T50" fmla="*/ 22 w 97"/>
                  <a:gd name="T51" fmla="*/ 113 h 123"/>
                  <a:gd name="T52" fmla="*/ 22 w 97"/>
                  <a:gd name="T53" fmla="*/ 83 h 123"/>
                  <a:gd name="T54" fmla="*/ 31 w 97"/>
                  <a:gd name="T55" fmla="*/ 6 h 123"/>
                  <a:gd name="T56" fmla="*/ 36 w 97"/>
                  <a:gd name="T57" fmla="*/ 0 h 123"/>
                  <a:gd name="T58" fmla="*/ 36 w 97"/>
                  <a:gd name="T59" fmla="*/ 0 h 123"/>
                  <a:gd name="T60" fmla="*/ 36 w 97"/>
                  <a:gd name="T61" fmla="*/ 3 h 123"/>
                  <a:gd name="T62" fmla="*/ 31 w 97"/>
                  <a:gd name="T63" fmla="*/ 23 h 123"/>
                  <a:gd name="T64" fmla="*/ 26 w 97"/>
                  <a:gd name="T65" fmla="*/ 83 h 123"/>
                  <a:gd name="T66" fmla="*/ 26 w 97"/>
                  <a:gd name="T67" fmla="*/ 113 h 123"/>
                  <a:gd name="T68" fmla="*/ 28 w 97"/>
                  <a:gd name="T69" fmla="*/ 119 h 123"/>
                  <a:gd name="T70" fmla="*/ 27 w 97"/>
                  <a:gd name="T71" fmla="*/ 119 h 123"/>
                  <a:gd name="T72" fmla="*/ 27 w 97"/>
                  <a:gd name="T73" fmla="*/ 119 h 123"/>
                  <a:gd name="T74" fmla="*/ 36 w 97"/>
                  <a:gd name="T75" fmla="*/ 112 h 123"/>
                  <a:gd name="T76" fmla="*/ 56 w 97"/>
                  <a:gd name="T77" fmla="*/ 84 h 123"/>
                  <a:gd name="T78" fmla="*/ 86 w 97"/>
                  <a:gd name="T79" fmla="*/ 33 h 123"/>
                  <a:gd name="T80" fmla="*/ 85 w 97"/>
                  <a:gd name="T81" fmla="*/ 29 h 123"/>
                  <a:gd name="T82" fmla="*/ 69 w 97"/>
                  <a:gd name="T83" fmla="*/ 28 h 123"/>
                  <a:gd name="T84" fmla="*/ 32 w 97"/>
                  <a:gd name="T85" fmla="*/ 34 h 123"/>
                  <a:gd name="T86" fmla="*/ 8 w 97"/>
                  <a:gd name="T87" fmla="*/ 44 h 123"/>
                  <a:gd name="T88" fmla="*/ 8 w 97"/>
                  <a:gd name="T89" fmla="*/ 44 h 123"/>
                  <a:gd name="T90" fmla="*/ 8 w 97"/>
                  <a:gd name="T91" fmla="*/ 43 h 123"/>
                  <a:gd name="T92" fmla="*/ 8 w 97"/>
                  <a:gd name="T93" fmla="*/ 42 h 123"/>
                  <a:gd name="T94" fmla="*/ 10 w 97"/>
                  <a:gd name="T95" fmla="*/ 45 h 123"/>
                  <a:gd name="T96" fmla="*/ 39 w 97"/>
                  <a:gd name="T97" fmla="*/ 65 h 123"/>
                  <a:gd name="T98" fmla="*/ 60 w 97"/>
                  <a:gd name="T99" fmla="*/ 76 h 123"/>
                  <a:gd name="T100" fmla="*/ 89 w 97"/>
                  <a:gd name="T101" fmla="*/ 89 h 123"/>
                  <a:gd name="T102" fmla="*/ 92 w 97"/>
                  <a:gd name="T103" fmla="*/ 90 h 123"/>
                  <a:gd name="T104" fmla="*/ 91 w 97"/>
                  <a:gd name="T105" fmla="*/ 90 h 123"/>
                  <a:gd name="T106" fmla="*/ 91 w 97"/>
                  <a:gd name="T107" fmla="*/ 90 h 123"/>
                  <a:gd name="T108" fmla="*/ 90 w 97"/>
                  <a:gd name="T109" fmla="*/ 91 h 123"/>
                  <a:gd name="T110" fmla="*/ 89 w 97"/>
                  <a:gd name="T111" fmla="*/ 88 h 123"/>
                  <a:gd name="T112" fmla="*/ 50 w 97"/>
                  <a:gd name="T113" fmla="*/ 20 h 123"/>
                  <a:gd name="T114" fmla="*/ 37 w 97"/>
                  <a:gd name="T115" fmla="*/ 3 h 123"/>
                  <a:gd name="T116" fmla="*/ 36 w 97"/>
                  <a:gd name="T117"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123">
                    <a:moveTo>
                      <a:pt x="36" y="0"/>
                    </a:moveTo>
                    <a:cubicBezTo>
                      <a:pt x="36" y="0"/>
                      <a:pt x="36" y="0"/>
                      <a:pt x="37" y="0"/>
                    </a:cubicBezTo>
                    <a:cubicBezTo>
                      <a:pt x="37" y="0"/>
                      <a:pt x="38" y="1"/>
                      <a:pt x="38" y="1"/>
                    </a:cubicBezTo>
                    <a:cubicBezTo>
                      <a:pt x="39" y="2"/>
                      <a:pt x="41" y="3"/>
                      <a:pt x="42" y="4"/>
                    </a:cubicBezTo>
                    <a:cubicBezTo>
                      <a:pt x="45" y="7"/>
                      <a:pt x="48" y="12"/>
                      <a:pt x="53" y="17"/>
                    </a:cubicBezTo>
                    <a:cubicBezTo>
                      <a:pt x="57" y="23"/>
                      <a:pt x="62" y="31"/>
                      <a:pt x="68" y="39"/>
                    </a:cubicBezTo>
                    <a:cubicBezTo>
                      <a:pt x="74" y="47"/>
                      <a:pt x="80" y="57"/>
                      <a:pt x="86" y="68"/>
                    </a:cubicBezTo>
                    <a:cubicBezTo>
                      <a:pt x="90" y="74"/>
                      <a:pt x="93" y="79"/>
                      <a:pt x="95" y="86"/>
                    </a:cubicBezTo>
                    <a:cubicBezTo>
                      <a:pt x="96" y="87"/>
                      <a:pt x="96" y="88"/>
                      <a:pt x="96" y="89"/>
                    </a:cubicBezTo>
                    <a:cubicBezTo>
                      <a:pt x="96" y="89"/>
                      <a:pt x="96" y="90"/>
                      <a:pt x="96" y="90"/>
                    </a:cubicBezTo>
                    <a:cubicBezTo>
                      <a:pt x="96" y="91"/>
                      <a:pt x="97" y="92"/>
                      <a:pt x="96" y="93"/>
                    </a:cubicBezTo>
                    <a:cubicBezTo>
                      <a:pt x="96" y="94"/>
                      <a:pt x="96" y="94"/>
                      <a:pt x="95" y="94"/>
                    </a:cubicBezTo>
                    <a:cubicBezTo>
                      <a:pt x="96" y="94"/>
                      <a:pt x="94" y="95"/>
                      <a:pt x="95" y="95"/>
                    </a:cubicBezTo>
                    <a:cubicBezTo>
                      <a:pt x="94" y="95"/>
                      <a:pt x="94" y="95"/>
                      <a:pt x="94" y="95"/>
                    </a:cubicBezTo>
                    <a:cubicBezTo>
                      <a:pt x="94" y="95"/>
                      <a:pt x="93" y="95"/>
                      <a:pt x="93" y="95"/>
                    </a:cubicBezTo>
                    <a:cubicBezTo>
                      <a:pt x="93" y="95"/>
                      <a:pt x="93" y="95"/>
                      <a:pt x="92" y="95"/>
                    </a:cubicBezTo>
                    <a:cubicBezTo>
                      <a:pt x="91" y="95"/>
                      <a:pt x="91" y="95"/>
                      <a:pt x="90" y="95"/>
                    </a:cubicBezTo>
                    <a:cubicBezTo>
                      <a:pt x="89" y="95"/>
                      <a:pt x="88" y="95"/>
                      <a:pt x="88" y="94"/>
                    </a:cubicBezTo>
                    <a:cubicBezTo>
                      <a:pt x="84" y="93"/>
                      <a:pt x="81" y="92"/>
                      <a:pt x="77" y="90"/>
                    </a:cubicBezTo>
                    <a:cubicBezTo>
                      <a:pt x="71" y="87"/>
                      <a:pt x="64" y="84"/>
                      <a:pt x="57" y="81"/>
                    </a:cubicBezTo>
                    <a:cubicBezTo>
                      <a:pt x="54" y="79"/>
                      <a:pt x="51" y="77"/>
                      <a:pt x="48" y="75"/>
                    </a:cubicBezTo>
                    <a:cubicBezTo>
                      <a:pt x="44" y="72"/>
                      <a:pt x="41" y="71"/>
                      <a:pt x="37" y="69"/>
                    </a:cubicBezTo>
                    <a:cubicBezTo>
                      <a:pt x="30" y="65"/>
                      <a:pt x="23" y="62"/>
                      <a:pt x="16" y="57"/>
                    </a:cubicBezTo>
                    <a:cubicBezTo>
                      <a:pt x="13" y="55"/>
                      <a:pt x="9" y="53"/>
                      <a:pt x="6" y="51"/>
                    </a:cubicBezTo>
                    <a:cubicBezTo>
                      <a:pt x="5" y="50"/>
                      <a:pt x="4" y="49"/>
                      <a:pt x="3" y="49"/>
                    </a:cubicBezTo>
                    <a:cubicBezTo>
                      <a:pt x="3" y="48"/>
                      <a:pt x="2" y="48"/>
                      <a:pt x="2" y="47"/>
                    </a:cubicBezTo>
                    <a:cubicBezTo>
                      <a:pt x="1" y="46"/>
                      <a:pt x="1" y="46"/>
                      <a:pt x="0" y="44"/>
                    </a:cubicBezTo>
                    <a:cubicBezTo>
                      <a:pt x="0" y="44"/>
                      <a:pt x="0" y="42"/>
                      <a:pt x="0" y="43"/>
                    </a:cubicBezTo>
                    <a:cubicBezTo>
                      <a:pt x="0" y="43"/>
                      <a:pt x="0" y="43"/>
                      <a:pt x="0" y="43"/>
                    </a:cubicBezTo>
                    <a:cubicBezTo>
                      <a:pt x="0" y="42"/>
                      <a:pt x="0" y="41"/>
                      <a:pt x="1" y="41"/>
                    </a:cubicBezTo>
                    <a:cubicBezTo>
                      <a:pt x="1" y="40"/>
                      <a:pt x="1" y="40"/>
                      <a:pt x="2" y="39"/>
                    </a:cubicBezTo>
                    <a:cubicBezTo>
                      <a:pt x="2" y="39"/>
                      <a:pt x="3" y="38"/>
                      <a:pt x="4" y="38"/>
                    </a:cubicBezTo>
                    <a:cubicBezTo>
                      <a:pt x="5" y="37"/>
                      <a:pt x="6" y="36"/>
                      <a:pt x="7" y="36"/>
                    </a:cubicBezTo>
                    <a:cubicBezTo>
                      <a:pt x="15" y="32"/>
                      <a:pt x="23" y="31"/>
                      <a:pt x="31" y="29"/>
                    </a:cubicBezTo>
                    <a:cubicBezTo>
                      <a:pt x="39" y="27"/>
                      <a:pt x="48" y="25"/>
                      <a:pt x="56" y="24"/>
                    </a:cubicBezTo>
                    <a:cubicBezTo>
                      <a:pt x="64" y="22"/>
                      <a:pt x="73" y="21"/>
                      <a:pt x="82" y="23"/>
                    </a:cubicBezTo>
                    <a:cubicBezTo>
                      <a:pt x="84" y="24"/>
                      <a:pt x="86" y="24"/>
                      <a:pt x="88" y="27"/>
                    </a:cubicBezTo>
                    <a:cubicBezTo>
                      <a:pt x="89" y="28"/>
                      <a:pt x="89" y="29"/>
                      <a:pt x="90" y="30"/>
                    </a:cubicBezTo>
                    <a:cubicBezTo>
                      <a:pt x="90" y="32"/>
                      <a:pt x="90" y="33"/>
                      <a:pt x="89" y="34"/>
                    </a:cubicBezTo>
                    <a:cubicBezTo>
                      <a:pt x="89" y="38"/>
                      <a:pt x="87" y="42"/>
                      <a:pt x="85" y="46"/>
                    </a:cubicBezTo>
                    <a:cubicBezTo>
                      <a:pt x="82" y="54"/>
                      <a:pt x="78" y="61"/>
                      <a:pt x="74" y="68"/>
                    </a:cubicBezTo>
                    <a:cubicBezTo>
                      <a:pt x="70" y="75"/>
                      <a:pt x="66" y="82"/>
                      <a:pt x="61" y="88"/>
                    </a:cubicBezTo>
                    <a:cubicBezTo>
                      <a:pt x="56" y="94"/>
                      <a:pt x="51" y="100"/>
                      <a:pt x="46" y="106"/>
                    </a:cubicBezTo>
                    <a:cubicBezTo>
                      <a:pt x="43" y="109"/>
                      <a:pt x="41" y="111"/>
                      <a:pt x="38" y="114"/>
                    </a:cubicBezTo>
                    <a:cubicBezTo>
                      <a:pt x="36" y="117"/>
                      <a:pt x="33" y="119"/>
                      <a:pt x="30" y="122"/>
                    </a:cubicBezTo>
                    <a:cubicBezTo>
                      <a:pt x="29" y="122"/>
                      <a:pt x="29" y="122"/>
                      <a:pt x="28" y="122"/>
                    </a:cubicBezTo>
                    <a:cubicBezTo>
                      <a:pt x="28" y="122"/>
                      <a:pt x="28" y="122"/>
                      <a:pt x="28" y="122"/>
                    </a:cubicBezTo>
                    <a:cubicBezTo>
                      <a:pt x="28" y="123"/>
                      <a:pt x="27" y="123"/>
                      <a:pt x="27" y="123"/>
                    </a:cubicBezTo>
                    <a:cubicBezTo>
                      <a:pt x="27" y="123"/>
                      <a:pt x="27" y="123"/>
                      <a:pt x="27" y="123"/>
                    </a:cubicBezTo>
                    <a:cubicBezTo>
                      <a:pt x="26" y="122"/>
                      <a:pt x="26" y="122"/>
                      <a:pt x="25" y="122"/>
                    </a:cubicBezTo>
                    <a:cubicBezTo>
                      <a:pt x="24" y="121"/>
                      <a:pt x="24" y="120"/>
                      <a:pt x="23" y="119"/>
                    </a:cubicBezTo>
                    <a:cubicBezTo>
                      <a:pt x="23" y="117"/>
                      <a:pt x="22" y="115"/>
                      <a:pt x="22" y="113"/>
                    </a:cubicBezTo>
                    <a:cubicBezTo>
                      <a:pt x="22" y="110"/>
                      <a:pt x="21" y="106"/>
                      <a:pt x="21" y="103"/>
                    </a:cubicBezTo>
                    <a:cubicBezTo>
                      <a:pt x="21" y="96"/>
                      <a:pt x="21" y="89"/>
                      <a:pt x="22" y="83"/>
                    </a:cubicBezTo>
                    <a:cubicBezTo>
                      <a:pt x="23" y="58"/>
                      <a:pt x="25" y="37"/>
                      <a:pt x="27" y="23"/>
                    </a:cubicBezTo>
                    <a:cubicBezTo>
                      <a:pt x="28" y="15"/>
                      <a:pt x="30" y="10"/>
                      <a:pt x="31" y="6"/>
                    </a:cubicBezTo>
                    <a:cubicBezTo>
                      <a:pt x="32" y="4"/>
                      <a:pt x="33" y="3"/>
                      <a:pt x="34" y="1"/>
                    </a:cubicBezTo>
                    <a:cubicBezTo>
                      <a:pt x="35" y="0"/>
                      <a:pt x="36" y="0"/>
                      <a:pt x="36" y="0"/>
                    </a:cubicBezTo>
                    <a:cubicBezTo>
                      <a:pt x="36" y="0"/>
                      <a:pt x="36" y="0"/>
                      <a:pt x="36" y="0"/>
                    </a:cubicBezTo>
                    <a:cubicBezTo>
                      <a:pt x="36" y="0"/>
                      <a:pt x="36" y="0"/>
                      <a:pt x="36" y="0"/>
                    </a:cubicBezTo>
                    <a:close/>
                    <a:moveTo>
                      <a:pt x="36" y="3"/>
                    </a:moveTo>
                    <a:cubicBezTo>
                      <a:pt x="36" y="3"/>
                      <a:pt x="36" y="3"/>
                      <a:pt x="36" y="3"/>
                    </a:cubicBezTo>
                    <a:cubicBezTo>
                      <a:pt x="36" y="4"/>
                      <a:pt x="35" y="5"/>
                      <a:pt x="34" y="7"/>
                    </a:cubicBezTo>
                    <a:cubicBezTo>
                      <a:pt x="33" y="11"/>
                      <a:pt x="32" y="16"/>
                      <a:pt x="31" y="23"/>
                    </a:cubicBezTo>
                    <a:cubicBezTo>
                      <a:pt x="30" y="30"/>
                      <a:pt x="29" y="39"/>
                      <a:pt x="28" y="49"/>
                    </a:cubicBezTo>
                    <a:cubicBezTo>
                      <a:pt x="27" y="59"/>
                      <a:pt x="26" y="71"/>
                      <a:pt x="26" y="83"/>
                    </a:cubicBezTo>
                    <a:cubicBezTo>
                      <a:pt x="26" y="89"/>
                      <a:pt x="25" y="96"/>
                      <a:pt x="26" y="103"/>
                    </a:cubicBezTo>
                    <a:cubicBezTo>
                      <a:pt x="26" y="106"/>
                      <a:pt x="26" y="109"/>
                      <a:pt x="26" y="113"/>
                    </a:cubicBezTo>
                    <a:cubicBezTo>
                      <a:pt x="26" y="114"/>
                      <a:pt x="27" y="116"/>
                      <a:pt x="27" y="117"/>
                    </a:cubicBezTo>
                    <a:cubicBezTo>
                      <a:pt x="27" y="118"/>
                      <a:pt x="28" y="119"/>
                      <a:pt x="28" y="119"/>
                    </a:cubicBezTo>
                    <a:cubicBezTo>
                      <a:pt x="28" y="119"/>
                      <a:pt x="28" y="119"/>
                      <a:pt x="27" y="119"/>
                    </a:cubicBezTo>
                    <a:cubicBezTo>
                      <a:pt x="27" y="119"/>
                      <a:pt x="27" y="119"/>
                      <a:pt x="27" y="119"/>
                    </a:cubicBezTo>
                    <a:cubicBezTo>
                      <a:pt x="27" y="119"/>
                      <a:pt x="27" y="119"/>
                      <a:pt x="27" y="119"/>
                    </a:cubicBezTo>
                    <a:cubicBezTo>
                      <a:pt x="27" y="119"/>
                      <a:pt x="27" y="119"/>
                      <a:pt x="27" y="119"/>
                    </a:cubicBezTo>
                    <a:cubicBezTo>
                      <a:pt x="27" y="119"/>
                      <a:pt x="28" y="119"/>
                      <a:pt x="28" y="118"/>
                    </a:cubicBezTo>
                    <a:cubicBezTo>
                      <a:pt x="31" y="117"/>
                      <a:pt x="33" y="114"/>
                      <a:pt x="36" y="112"/>
                    </a:cubicBezTo>
                    <a:cubicBezTo>
                      <a:pt x="39" y="109"/>
                      <a:pt x="41" y="106"/>
                      <a:pt x="43" y="103"/>
                    </a:cubicBezTo>
                    <a:cubicBezTo>
                      <a:pt x="47" y="97"/>
                      <a:pt x="52" y="91"/>
                      <a:pt x="56" y="84"/>
                    </a:cubicBezTo>
                    <a:cubicBezTo>
                      <a:pt x="65" y="72"/>
                      <a:pt x="75" y="59"/>
                      <a:pt x="82" y="45"/>
                    </a:cubicBezTo>
                    <a:cubicBezTo>
                      <a:pt x="84" y="41"/>
                      <a:pt x="86" y="37"/>
                      <a:pt x="86" y="33"/>
                    </a:cubicBezTo>
                    <a:cubicBezTo>
                      <a:pt x="87" y="32"/>
                      <a:pt x="87" y="31"/>
                      <a:pt x="86" y="31"/>
                    </a:cubicBezTo>
                    <a:cubicBezTo>
                      <a:pt x="86" y="30"/>
                      <a:pt x="86" y="29"/>
                      <a:pt x="85" y="29"/>
                    </a:cubicBezTo>
                    <a:cubicBezTo>
                      <a:pt x="84" y="28"/>
                      <a:pt x="83" y="28"/>
                      <a:pt x="81" y="27"/>
                    </a:cubicBezTo>
                    <a:cubicBezTo>
                      <a:pt x="77" y="27"/>
                      <a:pt x="73" y="27"/>
                      <a:pt x="69" y="28"/>
                    </a:cubicBezTo>
                    <a:cubicBezTo>
                      <a:pt x="65" y="28"/>
                      <a:pt x="61" y="28"/>
                      <a:pt x="57" y="29"/>
                    </a:cubicBezTo>
                    <a:cubicBezTo>
                      <a:pt x="48" y="30"/>
                      <a:pt x="40" y="31"/>
                      <a:pt x="32" y="34"/>
                    </a:cubicBezTo>
                    <a:cubicBezTo>
                      <a:pt x="25" y="36"/>
                      <a:pt x="17" y="40"/>
                      <a:pt x="10" y="43"/>
                    </a:cubicBezTo>
                    <a:cubicBezTo>
                      <a:pt x="9" y="43"/>
                      <a:pt x="9" y="44"/>
                      <a:pt x="8" y="44"/>
                    </a:cubicBezTo>
                    <a:cubicBezTo>
                      <a:pt x="8" y="44"/>
                      <a:pt x="7" y="45"/>
                      <a:pt x="7" y="45"/>
                    </a:cubicBezTo>
                    <a:cubicBezTo>
                      <a:pt x="7" y="45"/>
                      <a:pt x="7" y="45"/>
                      <a:pt x="8" y="44"/>
                    </a:cubicBezTo>
                    <a:cubicBezTo>
                      <a:pt x="8" y="44"/>
                      <a:pt x="8" y="43"/>
                      <a:pt x="8" y="43"/>
                    </a:cubicBezTo>
                    <a:cubicBezTo>
                      <a:pt x="8" y="43"/>
                      <a:pt x="8" y="43"/>
                      <a:pt x="8" y="43"/>
                    </a:cubicBezTo>
                    <a:cubicBezTo>
                      <a:pt x="8" y="44"/>
                      <a:pt x="8" y="43"/>
                      <a:pt x="8" y="43"/>
                    </a:cubicBezTo>
                    <a:cubicBezTo>
                      <a:pt x="7" y="41"/>
                      <a:pt x="8" y="42"/>
                      <a:pt x="8" y="42"/>
                    </a:cubicBezTo>
                    <a:cubicBezTo>
                      <a:pt x="8" y="42"/>
                      <a:pt x="8" y="43"/>
                      <a:pt x="8" y="43"/>
                    </a:cubicBezTo>
                    <a:cubicBezTo>
                      <a:pt x="9" y="44"/>
                      <a:pt x="10" y="44"/>
                      <a:pt x="10" y="45"/>
                    </a:cubicBezTo>
                    <a:cubicBezTo>
                      <a:pt x="13" y="47"/>
                      <a:pt x="17" y="50"/>
                      <a:pt x="20" y="52"/>
                    </a:cubicBezTo>
                    <a:cubicBezTo>
                      <a:pt x="26" y="57"/>
                      <a:pt x="33" y="61"/>
                      <a:pt x="39" y="65"/>
                    </a:cubicBezTo>
                    <a:cubicBezTo>
                      <a:pt x="43" y="68"/>
                      <a:pt x="46" y="70"/>
                      <a:pt x="50" y="71"/>
                    </a:cubicBezTo>
                    <a:cubicBezTo>
                      <a:pt x="53" y="73"/>
                      <a:pt x="57" y="74"/>
                      <a:pt x="60" y="76"/>
                    </a:cubicBezTo>
                    <a:cubicBezTo>
                      <a:pt x="66" y="79"/>
                      <a:pt x="73" y="83"/>
                      <a:pt x="79" y="86"/>
                    </a:cubicBezTo>
                    <a:cubicBezTo>
                      <a:pt x="83" y="87"/>
                      <a:pt x="86" y="89"/>
                      <a:pt x="89" y="89"/>
                    </a:cubicBezTo>
                    <a:cubicBezTo>
                      <a:pt x="90" y="89"/>
                      <a:pt x="91" y="90"/>
                      <a:pt x="91" y="90"/>
                    </a:cubicBezTo>
                    <a:cubicBezTo>
                      <a:pt x="92" y="90"/>
                      <a:pt x="92" y="90"/>
                      <a:pt x="92" y="90"/>
                    </a:cubicBezTo>
                    <a:cubicBezTo>
                      <a:pt x="92" y="90"/>
                      <a:pt x="92" y="90"/>
                      <a:pt x="92" y="90"/>
                    </a:cubicBezTo>
                    <a:cubicBezTo>
                      <a:pt x="92" y="90"/>
                      <a:pt x="91" y="90"/>
                      <a:pt x="91" y="90"/>
                    </a:cubicBezTo>
                    <a:cubicBezTo>
                      <a:pt x="91" y="90"/>
                      <a:pt x="91" y="90"/>
                      <a:pt x="91" y="90"/>
                    </a:cubicBezTo>
                    <a:cubicBezTo>
                      <a:pt x="92" y="90"/>
                      <a:pt x="91" y="90"/>
                      <a:pt x="91" y="90"/>
                    </a:cubicBezTo>
                    <a:cubicBezTo>
                      <a:pt x="91" y="90"/>
                      <a:pt x="91" y="90"/>
                      <a:pt x="91" y="91"/>
                    </a:cubicBezTo>
                    <a:cubicBezTo>
                      <a:pt x="90" y="91"/>
                      <a:pt x="90" y="91"/>
                      <a:pt x="90" y="91"/>
                    </a:cubicBezTo>
                    <a:cubicBezTo>
                      <a:pt x="90" y="91"/>
                      <a:pt x="90" y="91"/>
                      <a:pt x="90" y="90"/>
                    </a:cubicBezTo>
                    <a:cubicBezTo>
                      <a:pt x="90" y="90"/>
                      <a:pt x="90" y="89"/>
                      <a:pt x="89" y="88"/>
                    </a:cubicBezTo>
                    <a:cubicBezTo>
                      <a:pt x="87" y="82"/>
                      <a:pt x="84" y="77"/>
                      <a:pt x="81" y="71"/>
                    </a:cubicBezTo>
                    <a:cubicBezTo>
                      <a:pt x="69" y="49"/>
                      <a:pt x="58" y="32"/>
                      <a:pt x="50" y="20"/>
                    </a:cubicBezTo>
                    <a:cubicBezTo>
                      <a:pt x="46" y="14"/>
                      <a:pt x="42" y="9"/>
                      <a:pt x="40" y="6"/>
                    </a:cubicBezTo>
                    <a:cubicBezTo>
                      <a:pt x="38" y="5"/>
                      <a:pt x="37" y="4"/>
                      <a:pt x="37" y="3"/>
                    </a:cubicBezTo>
                    <a:cubicBezTo>
                      <a:pt x="37" y="3"/>
                      <a:pt x="36" y="3"/>
                      <a:pt x="36" y="3"/>
                    </a:cubicBezTo>
                    <a:cubicBezTo>
                      <a:pt x="36" y="3"/>
                      <a:pt x="36" y="3"/>
                      <a:pt x="36" y="3"/>
                    </a:cubicBezTo>
                    <a:cubicBezTo>
                      <a:pt x="36" y="3"/>
                      <a:pt x="36" y="3"/>
                      <a:pt x="36" y="3"/>
                    </a:cubicBezTo>
                    <a:close/>
                  </a:path>
                </a:pathLst>
              </a:custGeom>
              <a:solidFill>
                <a:srgbClr val="CA61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3" name="iṩļíďè"/>
              <p:cNvSpPr/>
              <p:nvPr/>
            </p:nvSpPr>
            <p:spPr bwMode="auto">
              <a:xfrm>
                <a:off x="5493734" y="5236191"/>
                <a:ext cx="48070" cy="48995"/>
              </a:xfrm>
              <a:custGeom>
                <a:avLst/>
                <a:gdLst>
                  <a:gd name="T0" fmla="*/ 32 w 33"/>
                  <a:gd name="T1" fmla="*/ 19 h 34"/>
                  <a:gd name="T2" fmla="*/ 18 w 33"/>
                  <a:gd name="T3" fmla="*/ 1 h 34"/>
                  <a:gd name="T4" fmla="*/ 1 w 33"/>
                  <a:gd name="T5" fmla="*/ 16 h 34"/>
                  <a:gd name="T6" fmla="*/ 15 w 33"/>
                  <a:gd name="T7" fmla="*/ 33 h 34"/>
                  <a:gd name="T8" fmla="*/ 32 w 33"/>
                  <a:gd name="T9" fmla="*/ 19 h 34"/>
                </a:gdLst>
                <a:ahLst/>
                <a:cxnLst>
                  <a:cxn ang="0">
                    <a:pos x="T0" y="T1"/>
                  </a:cxn>
                  <a:cxn ang="0">
                    <a:pos x="T2" y="T3"/>
                  </a:cxn>
                  <a:cxn ang="0">
                    <a:pos x="T4" y="T5"/>
                  </a:cxn>
                  <a:cxn ang="0">
                    <a:pos x="T6" y="T7"/>
                  </a:cxn>
                  <a:cxn ang="0">
                    <a:pos x="T8" y="T9"/>
                  </a:cxn>
                </a:cxnLst>
                <a:rect l="0" t="0" r="r" b="b"/>
                <a:pathLst>
                  <a:path w="33" h="34">
                    <a:moveTo>
                      <a:pt x="32" y="19"/>
                    </a:moveTo>
                    <a:cubicBezTo>
                      <a:pt x="33" y="10"/>
                      <a:pt x="27" y="2"/>
                      <a:pt x="18" y="1"/>
                    </a:cubicBezTo>
                    <a:cubicBezTo>
                      <a:pt x="9" y="0"/>
                      <a:pt x="1" y="7"/>
                      <a:pt x="1" y="16"/>
                    </a:cubicBezTo>
                    <a:cubicBezTo>
                      <a:pt x="0" y="24"/>
                      <a:pt x="6" y="32"/>
                      <a:pt x="15" y="33"/>
                    </a:cubicBezTo>
                    <a:cubicBezTo>
                      <a:pt x="24" y="34"/>
                      <a:pt x="32" y="27"/>
                      <a:pt x="32" y="1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4" name="ïśḷïḍe"/>
              <p:cNvSpPr/>
              <p:nvPr/>
            </p:nvSpPr>
            <p:spPr bwMode="auto">
              <a:xfrm>
                <a:off x="5373558" y="5289808"/>
                <a:ext cx="62861" cy="64710"/>
              </a:xfrm>
              <a:custGeom>
                <a:avLst/>
                <a:gdLst>
                  <a:gd name="T0" fmla="*/ 43 w 44"/>
                  <a:gd name="T1" fmla="*/ 25 h 45"/>
                  <a:gd name="T2" fmla="*/ 24 w 44"/>
                  <a:gd name="T3" fmla="*/ 1 h 45"/>
                  <a:gd name="T4" fmla="*/ 1 w 44"/>
                  <a:gd name="T5" fmla="*/ 21 h 45"/>
                  <a:gd name="T6" fmla="*/ 20 w 44"/>
                  <a:gd name="T7" fmla="*/ 44 h 45"/>
                  <a:gd name="T8" fmla="*/ 43 w 44"/>
                  <a:gd name="T9" fmla="*/ 25 h 45"/>
                </a:gdLst>
                <a:ahLst/>
                <a:cxnLst>
                  <a:cxn ang="0">
                    <a:pos x="T0" y="T1"/>
                  </a:cxn>
                  <a:cxn ang="0">
                    <a:pos x="T2" y="T3"/>
                  </a:cxn>
                  <a:cxn ang="0">
                    <a:pos x="T4" y="T5"/>
                  </a:cxn>
                  <a:cxn ang="0">
                    <a:pos x="T6" y="T7"/>
                  </a:cxn>
                  <a:cxn ang="0">
                    <a:pos x="T8" y="T9"/>
                  </a:cxn>
                </a:cxnLst>
                <a:rect l="0" t="0" r="r" b="b"/>
                <a:pathLst>
                  <a:path w="44" h="45">
                    <a:moveTo>
                      <a:pt x="43" y="25"/>
                    </a:moveTo>
                    <a:cubicBezTo>
                      <a:pt x="44" y="13"/>
                      <a:pt x="36" y="3"/>
                      <a:pt x="24" y="1"/>
                    </a:cubicBezTo>
                    <a:cubicBezTo>
                      <a:pt x="12" y="0"/>
                      <a:pt x="2" y="9"/>
                      <a:pt x="1" y="21"/>
                    </a:cubicBezTo>
                    <a:cubicBezTo>
                      <a:pt x="0" y="32"/>
                      <a:pt x="8" y="43"/>
                      <a:pt x="20" y="44"/>
                    </a:cubicBezTo>
                    <a:cubicBezTo>
                      <a:pt x="31" y="45"/>
                      <a:pt x="42" y="36"/>
                      <a:pt x="43" y="25"/>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5" name="ïṧľïḍe"/>
              <p:cNvSpPr/>
              <p:nvPr/>
            </p:nvSpPr>
            <p:spPr bwMode="auto">
              <a:xfrm>
                <a:off x="5983682" y="5222325"/>
                <a:ext cx="63786" cy="70257"/>
              </a:xfrm>
              <a:custGeom>
                <a:avLst/>
                <a:gdLst>
                  <a:gd name="T0" fmla="*/ 44 w 44"/>
                  <a:gd name="T1" fmla="*/ 32 h 49"/>
                  <a:gd name="T2" fmla="*/ 12 w 44"/>
                  <a:gd name="T3" fmla="*/ 45 h 49"/>
                  <a:gd name="T4" fmla="*/ 0 w 44"/>
                  <a:gd name="T5" fmla="*/ 15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7" y="49"/>
                      <a:pt x="12" y="45"/>
                    </a:cubicBezTo>
                    <a:cubicBezTo>
                      <a:pt x="8" y="41"/>
                      <a:pt x="0" y="21"/>
                      <a:pt x="0" y="15"/>
                    </a:cubicBezTo>
                    <a:cubicBezTo>
                      <a:pt x="0" y="9"/>
                      <a:pt x="21" y="0"/>
                      <a:pt x="30" y="0"/>
                    </a:cubicBezTo>
                    <a:cubicBezTo>
                      <a:pt x="35"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6" name="išlîďé"/>
              <p:cNvSpPr/>
              <p:nvPr/>
            </p:nvSpPr>
            <p:spPr bwMode="auto">
              <a:xfrm>
                <a:off x="5913425" y="5258378"/>
                <a:ext cx="64710" cy="70257"/>
              </a:xfrm>
              <a:custGeom>
                <a:avLst/>
                <a:gdLst>
                  <a:gd name="T0" fmla="*/ 45 w 45"/>
                  <a:gd name="T1" fmla="*/ 31 h 49"/>
                  <a:gd name="T2" fmla="*/ 13 w 45"/>
                  <a:gd name="T3" fmla="*/ 45 h 49"/>
                  <a:gd name="T4" fmla="*/ 0 w 45"/>
                  <a:gd name="T5" fmla="*/ 16 h 49"/>
                  <a:gd name="T6" fmla="*/ 30 w 45"/>
                  <a:gd name="T7" fmla="*/ 0 h 49"/>
                  <a:gd name="T8" fmla="*/ 45 w 45"/>
                  <a:gd name="T9" fmla="*/ 31 h 49"/>
                </a:gdLst>
                <a:ahLst/>
                <a:cxnLst>
                  <a:cxn ang="0">
                    <a:pos x="T0" y="T1"/>
                  </a:cxn>
                  <a:cxn ang="0">
                    <a:pos x="T2" y="T3"/>
                  </a:cxn>
                  <a:cxn ang="0">
                    <a:pos x="T4" y="T5"/>
                  </a:cxn>
                  <a:cxn ang="0">
                    <a:pos x="T6" y="T7"/>
                  </a:cxn>
                  <a:cxn ang="0">
                    <a:pos x="T8" y="T9"/>
                  </a:cxn>
                </a:cxnLst>
                <a:rect l="0" t="0" r="r" b="b"/>
                <a:pathLst>
                  <a:path w="45" h="49">
                    <a:moveTo>
                      <a:pt x="45" y="31"/>
                    </a:moveTo>
                    <a:cubicBezTo>
                      <a:pt x="45" y="36"/>
                      <a:pt x="18" y="49"/>
                      <a:pt x="13" y="45"/>
                    </a:cubicBezTo>
                    <a:cubicBezTo>
                      <a:pt x="9" y="42"/>
                      <a:pt x="0" y="22"/>
                      <a:pt x="0" y="16"/>
                    </a:cubicBezTo>
                    <a:cubicBezTo>
                      <a:pt x="0" y="10"/>
                      <a:pt x="21" y="0"/>
                      <a:pt x="30" y="0"/>
                    </a:cubicBezTo>
                    <a:cubicBezTo>
                      <a:pt x="34" y="0"/>
                      <a:pt x="44" y="24"/>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7" name="işlîḑé"/>
              <p:cNvSpPr/>
              <p:nvPr/>
            </p:nvSpPr>
            <p:spPr bwMode="auto">
              <a:xfrm>
                <a:off x="5838546" y="5290733"/>
                <a:ext cx="64710" cy="70257"/>
              </a:xfrm>
              <a:custGeom>
                <a:avLst/>
                <a:gdLst>
                  <a:gd name="T0" fmla="*/ 44 w 45"/>
                  <a:gd name="T1" fmla="*/ 32 h 49"/>
                  <a:gd name="T2" fmla="*/ 12 w 45"/>
                  <a:gd name="T3" fmla="*/ 45 h 49"/>
                  <a:gd name="T4" fmla="*/ 0 w 45"/>
                  <a:gd name="T5" fmla="*/ 16 h 49"/>
                  <a:gd name="T6" fmla="*/ 30 w 45"/>
                  <a:gd name="T7" fmla="*/ 0 h 49"/>
                  <a:gd name="T8" fmla="*/ 44 w 45"/>
                  <a:gd name="T9" fmla="*/ 32 h 49"/>
                </a:gdLst>
                <a:ahLst/>
                <a:cxnLst>
                  <a:cxn ang="0">
                    <a:pos x="T0" y="T1"/>
                  </a:cxn>
                  <a:cxn ang="0">
                    <a:pos x="T2" y="T3"/>
                  </a:cxn>
                  <a:cxn ang="0">
                    <a:pos x="T4" y="T5"/>
                  </a:cxn>
                  <a:cxn ang="0">
                    <a:pos x="T6" y="T7"/>
                  </a:cxn>
                  <a:cxn ang="0">
                    <a:pos x="T8" y="T9"/>
                  </a:cxn>
                </a:cxnLst>
                <a:rect l="0" t="0" r="r" b="b"/>
                <a:pathLst>
                  <a:path w="45" h="49">
                    <a:moveTo>
                      <a:pt x="44" y="32"/>
                    </a:moveTo>
                    <a:cubicBezTo>
                      <a:pt x="45" y="37"/>
                      <a:pt x="17" y="49"/>
                      <a:pt x="12" y="45"/>
                    </a:cubicBezTo>
                    <a:cubicBezTo>
                      <a:pt x="8" y="42"/>
                      <a:pt x="0" y="22"/>
                      <a:pt x="0" y="16"/>
                    </a:cubicBezTo>
                    <a:cubicBezTo>
                      <a:pt x="0" y="10"/>
                      <a:pt x="21" y="0"/>
                      <a:pt x="30" y="0"/>
                    </a:cubicBezTo>
                    <a:cubicBezTo>
                      <a:pt x="34"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8" name="îṣḻîdê"/>
              <p:cNvSpPr/>
              <p:nvPr/>
            </p:nvSpPr>
            <p:spPr bwMode="auto">
              <a:xfrm>
                <a:off x="5952251" y="5150219"/>
                <a:ext cx="63786" cy="70257"/>
              </a:xfrm>
              <a:custGeom>
                <a:avLst/>
                <a:gdLst>
                  <a:gd name="T0" fmla="*/ 44 w 44"/>
                  <a:gd name="T1" fmla="*/ 32 h 49"/>
                  <a:gd name="T2" fmla="*/ 12 w 44"/>
                  <a:gd name="T3" fmla="*/ 45 h 49"/>
                  <a:gd name="T4" fmla="*/ 0 w 44"/>
                  <a:gd name="T5" fmla="*/ 15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6" y="49"/>
                      <a:pt x="12" y="45"/>
                    </a:cubicBezTo>
                    <a:cubicBezTo>
                      <a:pt x="8" y="41"/>
                      <a:pt x="0" y="21"/>
                      <a:pt x="0" y="15"/>
                    </a:cubicBezTo>
                    <a:cubicBezTo>
                      <a:pt x="0" y="9"/>
                      <a:pt x="21" y="0"/>
                      <a:pt x="30" y="0"/>
                    </a:cubicBezTo>
                    <a:cubicBezTo>
                      <a:pt x="34"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9" name="îṧḷîďe"/>
              <p:cNvSpPr/>
              <p:nvPr/>
            </p:nvSpPr>
            <p:spPr bwMode="auto">
              <a:xfrm>
                <a:off x="5881994" y="5186272"/>
                <a:ext cx="64710" cy="70257"/>
              </a:xfrm>
              <a:custGeom>
                <a:avLst/>
                <a:gdLst>
                  <a:gd name="T0" fmla="*/ 45 w 45"/>
                  <a:gd name="T1" fmla="*/ 31 h 49"/>
                  <a:gd name="T2" fmla="*/ 13 w 45"/>
                  <a:gd name="T3" fmla="*/ 45 h 49"/>
                  <a:gd name="T4" fmla="*/ 0 w 45"/>
                  <a:gd name="T5" fmla="*/ 16 h 49"/>
                  <a:gd name="T6" fmla="*/ 29 w 45"/>
                  <a:gd name="T7" fmla="*/ 0 h 49"/>
                  <a:gd name="T8" fmla="*/ 45 w 45"/>
                  <a:gd name="T9" fmla="*/ 31 h 49"/>
                </a:gdLst>
                <a:ahLst/>
                <a:cxnLst>
                  <a:cxn ang="0">
                    <a:pos x="T0" y="T1"/>
                  </a:cxn>
                  <a:cxn ang="0">
                    <a:pos x="T2" y="T3"/>
                  </a:cxn>
                  <a:cxn ang="0">
                    <a:pos x="T4" y="T5"/>
                  </a:cxn>
                  <a:cxn ang="0">
                    <a:pos x="T6" y="T7"/>
                  </a:cxn>
                  <a:cxn ang="0">
                    <a:pos x="T8" y="T9"/>
                  </a:cxn>
                </a:cxnLst>
                <a:rect l="0" t="0" r="r" b="b"/>
                <a:pathLst>
                  <a:path w="45" h="49">
                    <a:moveTo>
                      <a:pt x="45" y="31"/>
                    </a:moveTo>
                    <a:cubicBezTo>
                      <a:pt x="45" y="36"/>
                      <a:pt x="18" y="49"/>
                      <a:pt x="13" y="45"/>
                    </a:cubicBezTo>
                    <a:cubicBezTo>
                      <a:pt x="9" y="42"/>
                      <a:pt x="0" y="22"/>
                      <a:pt x="0" y="16"/>
                    </a:cubicBezTo>
                    <a:cubicBezTo>
                      <a:pt x="0" y="10"/>
                      <a:pt x="20" y="0"/>
                      <a:pt x="29" y="0"/>
                    </a:cubicBezTo>
                    <a:cubicBezTo>
                      <a:pt x="34" y="0"/>
                      <a:pt x="44" y="24"/>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0" name="îśļiḑe"/>
              <p:cNvSpPr/>
              <p:nvPr/>
            </p:nvSpPr>
            <p:spPr bwMode="auto">
              <a:xfrm>
                <a:off x="5806191" y="5219552"/>
                <a:ext cx="64710" cy="70257"/>
              </a:xfrm>
              <a:custGeom>
                <a:avLst/>
                <a:gdLst>
                  <a:gd name="T0" fmla="*/ 45 w 45"/>
                  <a:gd name="T1" fmla="*/ 32 h 49"/>
                  <a:gd name="T2" fmla="*/ 13 w 45"/>
                  <a:gd name="T3" fmla="*/ 45 h 49"/>
                  <a:gd name="T4" fmla="*/ 1 w 45"/>
                  <a:gd name="T5" fmla="*/ 16 h 49"/>
                  <a:gd name="T6" fmla="*/ 30 w 45"/>
                  <a:gd name="T7" fmla="*/ 0 h 49"/>
                  <a:gd name="T8" fmla="*/ 45 w 45"/>
                  <a:gd name="T9" fmla="*/ 32 h 49"/>
                </a:gdLst>
                <a:ahLst/>
                <a:cxnLst>
                  <a:cxn ang="0">
                    <a:pos x="T0" y="T1"/>
                  </a:cxn>
                  <a:cxn ang="0">
                    <a:pos x="T2" y="T3"/>
                  </a:cxn>
                  <a:cxn ang="0">
                    <a:pos x="T4" y="T5"/>
                  </a:cxn>
                  <a:cxn ang="0">
                    <a:pos x="T6" y="T7"/>
                  </a:cxn>
                  <a:cxn ang="0">
                    <a:pos x="T8" y="T9"/>
                  </a:cxn>
                </a:cxnLst>
                <a:rect l="0" t="0" r="r" b="b"/>
                <a:pathLst>
                  <a:path w="45" h="49">
                    <a:moveTo>
                      <a:pt x="45" y="32"/>
                    </a:moveTo>
                    <a:cubicBezTo>
                      <a:pt x="45" y="37"/>
                      <a:pt x="18" y="49"/>
                      <a:pt x="13" y="45"/>
                    </a:cubicBezTo>
                    <a:cubicBezTo>
                      <a:pt x="9" y="42"/>
                      <a:pt x="0" y="22"/>
                      <a:pt x="1" y="16"/>
                    </a:cubicBezTo>
                    <a:cubicBezTo>
                      <a:pt x="1" y="10"/>
                      <a:pt x="21" y="0"/>
                      <a:pt x="30" y="0"/>
                    </a:cubicBezTo>
                    <a:cubicBezTo>
                      <a:pt x="35" y="0"/>
                      <a:pt x="44" y="25"/>
                      <a:pt x="45"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1" name="îṣlîḍé"/>
              <p:cNvSpPr/>
              <p:nvPr/>
            </p:nvSpPr>
            <p:spPr bwMode="auto">
              <a:xfrm>
                <a:off x="5918047" y="5074416"/>
                <a:ext cx="64710" cy="70257"/>
              </a:xfrm>
              <a:custGeom>
                <a:avLst/>
                <a:gdLst>
                  <a:gd name="T0" fmla="*/ 45 w 45"/>
                  <a:gd name="T1" fmla="*/ 33 h 49"/>
                  <a:gd name="T2" fmla="*/ 13 w 45"/>
                  <a:gd name="T3" fmla="*/ 45 h 49"/>
                  <a:gd name="T4" fmla="*/ 1 w 45"/>
                  <a:gd name="T5" fmla="*/ 16 h 49"/>
                  <a:gd name="T6" fmla="*/ 31 w 45"/>
                  <a:gd name="T7" fmla="*/ 1 h 49"/>
                  <a:gd name="T8" fmla="*/ 45 w 45"/>
                  <a:gd name="T9" fmla="*/ 33 h 49"/>
                </a:gdLst>
                <a:ahLst/>
                <a:cxnLst>
                  <a:cxn ang="0">
                    <a:pos x="T0" y="T1"/>
                  </a:cxn>
                  <a:cxn ang="0">
                    <a:pos x="T2" y="T3"/>
                  </a:cxn>
                  <a:cxn ang="0">
                    <a:pos x="T4" y="T5"/>
                  </a:cxn>
                  <a:cxn ang="0">
                    <a:pos x="T6" y="T7"/>
                  </a:cxn>
                  <a:cxn ang="0">
                    <a:pos x="T8" y="T9"/>
                  </a:cxn>
                </a:cxnLst>
                <a:rect l="0" t="0" r="r" b="b"/>
                <a:pathLst>
                  <a:path w="45" h="49">
                    <a:moveTo>
                      <a:pt x="45" y="33"/>
                    </a:moveTo>
                    <a:cubicBezTo>
                      <a:pt x="45" y="38"/>
                      <a:pt x="17" y="49"/>
                      <a:pt x="13" y="45"/>
                    </a:cubicBezTo>
                    <a:cubicBezTo>
                      <a:pt x="8" y="42"/>
                      <a:pt x="0" y="22"/>
                      <a:pt x="1" y="16"/>
                    </a:cubicBezTo>
                    <a:cubicBezTo>
                      <a:pt x="1" y="10"/>
                      <a:pt x="22" y="0"/>
                      <a:pt x="31" y="1"/>
                    </a:cubicBezTo>
                    <a:cubicBezTo>
                      <a:pt x="35" y="1"/>
                      <a:pt x="44" y="26"/>
                      <a:pt x="45" y="33"/>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2" name="iṡļïḍê"/>
              <p:cNvSpPr/>
              <p:nvPr/>
            </p:nvSpPr>
            <p:spPr bwMode="auto">
              <a:xfrm>
                <a:off x="5847791" y="5110469"/>
                <a:ext cx="65635" cy="70257"/>
              </a:xfrm>
              <a:custGeom>
                <a:avLst/>
                <a:gdLst>
                  <a:gd name="T0" fmla="*/ 45 w 46"/>
                  <a:gd name="T1" fmla="*/ 31 h 49"/>
                  <a:gd name="T2" fmla="*/ 13 w 46"/>
                  <a:gd name="T3" fmla="*/ 46 h 49"/>
                  <a:gd name="T4" fmla="*/ 0 w 46"/>
                  <a:gd name="T5" fmla="*/ 16 h 49"/>
                  <a:gd name="T6" fmla="*/ 30 w 46"/>
                  <a:gd name="T7" fmla="*/ 0 h 49"/>
                  <a:gd name="T8" fmla="*/ 45 w 46"/>
                  <a:gd name="T9" fmla="*/ 31 h 49"/>
                </a:gdLst>
                <a:ahLst/>
                <a:cxnLst>
                  <a:cxn ang="0">
                    <a:pos x="T0" y="T1"/>
                  </a:cxn>
                  <a:cxn ang="0">
                    <a:pos x="T2" y="T3"/>
                  </a:cxn>
                  <a:cxn ang="0">
                    <a:pos x="T4" y="T5"/>
                  </a:cxn>
                  <a:cxn ang="0">
                    <a:pos x="T6" y="T7"/>
                  </a:cxn>
                  <a:cxn ang="0">
                    <a:pos x="T8" y="T9"/>
                  </a:cxn>
                </a:cxnLst>
                <a:rect l="0" t="0" r="r" b="b"/>
                <a:pathLst>
                  <a:path w="46" h="49">
                    <a:moveTo>
                      <a:pt x="45" y="31"/>
                    </a:moveTo>
                    <a:cubicBezTo>
                      <a:pt x="46" y="37"/>
                      <a:pt x="18" y="49"/>
                      <a:pt x="13" y="46"/>
                    </a:cubicBezTo>
                    <a:cubicBezTo>
                      <a:pt x="9" y="42"/>
                      <a:pt x="0" y="22"/>
                      <a:pt x="0" y="16"/>
                    </a:cubicBezTo>
                    <a:cubicBezTo>
                      <a:pt x="0" y="10"/>
                      <a:pt x="21" y="0"/>
                      <a:pt x="30" y="0"/>
                    </a:cubicBezTo>
                    <a:cubicBezTo>
                      <a:pt x="34" y="0"/>
                      <a:pt x="44" y="25"/>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3" name="iśḷïḍé"/>
              <p:cNvSpPr/>
              <p:nvPr/>
            </p:nvSpPr>
            <p:spPr bwMode="auto">
              <a:xfrm>
                <a:off x="5775685" y="5147446"/>
                <a:ext cx="62861" cy="70257"/>
              </a:xfrm>
              <a:custGeom>
                <a:avLst/>
                <a:gdLst>
                  <a:gd name="T0" fmla="*/ 44 w 44"/>
                  <a:gd name="T1" fmla="*/ 32 h 49"/>
                  <a:gd name="T2" fmla="*/ 12 w 44"/>
                  <a:gd name="T3" fmla="*/ 45 h 49"/>
                  <a:gd name="T4" fmla="*/ 0 w 44"/>
                  <a:gd name="T5" fmla="*/ 16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7" y="49"/>
                      <a:pt x="12" y="45"/>
                    </a:cubicBezTo>
                    <a:cubicBezTo>
                      <a:pt x="8" y="42"/>
                      <a:pt x="0" y="22"/>
                      <a:pt x="0" y="16"/>
                    </a:cubicBezTo>
                    <a:cubicBezTo>
                      <a:pt x="0" y="10"/>
                      <a:pt x="21" y="0"/>
                      <a:pt x="30" y="0"/>
                    </a:cubicBezTo>
                    <a:cubicBezTo>
                      <a:pt x="34" y="0"/>
                      <a:pt x="43"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4" name="iṩḷídé"/>
              <p:cNvSpPr/>
              <p:nvPr/>
            </p:nvSpPr>
            <p:spPr bwMode="auto">
              <a:xfrm>
                <a:off x="5883843" y="4995840"/>
                <a:ext cx="67483" cy="71181"/>
              </a:xfrm>
              <a:custGeom>
                <a:avLst/>
                <a:gdLst>
                  <a:gd name="T0" fmla="*/ 46 w 47"/>
                  <a:gd name="T1" fmla="*/ 32 h 50"/>
                  <a:gd name="T2" fmla="*/ 14 w 47"/>
                  <a:gd name="T3" fmla="*/ 50 h 50"/>
                  <a:gd name="T4" fmla="*/ 1 w 47"/>
                  <a:gd name="T5" fmla="*/ 19 h 50"/>
                  <a:gd name="T6" fmla="*/ 32 w 47"/>
                  <a:gd name="T7" fmla="*/ 3 h 50"/>
                  <a:gd name="T8" fmla="*/ 46 w 47"/>
                  <a:gd name="T9" fmla="*/ 32 h 50"/>
                </a:gdLst>
                <a:ahLst/>
                <a:cxnLst>
                  <a:cxn ang="0">
                    <a:pos x="T0" y="T1"/>
                  </a:cxn>
                  <a:cxn ang="0">
                    <a:pos x="T2" y="T3"/>
                  </a:cxn>
                  <a:cxn ang="0">
                    <a:pos x="T4" y="T5"/>
                  </a:cxn>
                  <a:cxn ang="0">
                    <a:pos x="T6" y="T7"/>
                  </a:cxn>
                  <a:cxn ang="0">
                    <a:pos x="T8" y="T9"/>
                  </a:cxn>
                </a:cxnLst>
                <a:rect l="0" t="0" r="r" b="b"/>
                <a:pathLst>
                  <a:path w="47" h="50">
                    <a:moveTo>
                      <a:pt x="46" y="32"/>
                    </a:moveTo>
                    <a:cubicBezTo>
                      <a:pt x="47" y="38"/>
                      <a:pt x="23" y="50"/>
                      <a:pt x="14" y="50"/>
                    </a:cubicBezTo>
                    <a:cubicBezTo>
                      <a:pt x="10" y="50"/>
                      <a:pt x="2" y="26"/>
                      <a:pt x="1" y="19"/>
                    </a:cubicBezTo>
                    <a:cubicBezTo>
                      <a:pt x="0" y="14"/>
                      <a:pt x="27" y="0"/>
                      <a:pt x="32" y="3"/>
                    </a:cubicBezTo>
                    <a:cubicBezTo>
                      <a:pt x="36" y="7"/>
                      <a:pt x="46" y="26"/>
                      <a:pt x="46"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5" name="îṡ1iḋé"/>
              <p:cNvSpPr/>
              <p:nvPr/>
            </p:nvSpPr>
            <p:spPr bwMode="auto">
              <a:xfrm>
                <a:off x="5808964" y="5028195"/>
                <a:ext cx="65635" cy="73954"/>
              </a:xfrm>
              <a:custGeom>
                <a:avLst/>
                <a:gdLst>
                  <a:gd name="T0" fmla="*/ 46 w 46"/>
                  <a:gd name="T1" fmla="*/ 32 h 51"/>
                  <a:gd name="T2" fmla="*/ 13 w 46"/>
                  <a:gd name="T3" fmla="*/ 50 h 51"/>
                  <a:gd name="T4" fmla="*/ 0 w 46"/>
                  <a:gd name="T5" fmla="*/ 19 h 51"/>
                  <a:gd name="T6" fmla="*/ 31 w 46"/>
                  <a:gd name="T7" fmla="*/ 4 h 51"/>
                  <a:gd name="T8" fmla="*/ 46 w 46"/>
                  <a:gd name="T9" fmla="*/ 32 h 51"/>
                </a:gdLst>
                <a:ahLst/>
                <a:cxnLst>
                  <a:cxn ang="0">
                    <a:pos x="T0" y="T1"/>
                  </a:cxn>
                  <a:cxn ang="0">
                    <a:pos x="T2" y="T3"/>
                  </a:cxn>
                  <a:cxn ang="0">
                    <a:pos x="T4" y="T5"/>
                  </a:cxn>
                  <a:cxn ang="0">
                    <a:pos x="T6" y="T7"/>
                  </a:cxn>
                  <a:cxn ang="0">
                    <a:pos x="T8" y="T9"/>
                  </a:cxn>
                </a:cxnLst>
                <a:rect l="0" t="0" r="r" b="b"/>
                <a:pathLst>
                  <a:path w="46" h="51">
                    <a:moveTo>
                      <a:pt x="46" y="32"/>
                    </a:moveTo>
                    <a:cubicBezTo>
                      <a:pt x="46" y="38"/>
                      <a:pt x="22" y="50"/>
                      <a:pt x="13" y="50"/>
                    </a:cubicBezTo>
                    <a:cubicBezTo>
                      <a:pt x="9" y="51"/>
                      <a:pt x="1" y="26"/>
                      <a:pt x="0" y="19"/>
                    </a:cubicBezTo>
                    <a:cubicBezTo>
                      <a:pt x="0" y="14"/>
                      <a:pt x="27" y="0"/>
                      <a:pt x="31" y="4"/>
                    </a:cubicBezTo>
                    <a:cubicBezTo>
                      <a:pt x="36" y="7"/>
                      <a:pt x="45" y="26"/>
                      <a:pt x="46"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6" name="ïşľidê"/>
              <p:cNvSpPr/>
              <p:nvPr/>
            </p:nvSpPr>
            <p:spPr bwMode="auto">
              <a:xfrm>
                <a:off x="5735010" y="5068870"/>
                <a:ext cx="64710" cy="70257"/>
              </a:xfrm>
              <a:custGeom>
                <a:avLst/>
                <a:gdLst>
                  <a:gd name="T0" fmla="*/ 44 w 45"/>
                  <a:gd name="T1" fmla="*/ 32 h 49"/>
                  <a:gd name="T2" fmla="*/ 15 w 45"/>
                  <a:gd name="T3" fmla="*/ 49 h 49"/>
                  <a:gd name="T4" fmla="*/ 1 w 45"/>
                  <a:gd name="T5" fmla="*/ 18 h 49"/>
                  <a:gd name="T6" fmla="*/ 30 w 45"/>
                  <a:gd name="T7" fmla="*/ 3 h 49"/>
                  <a:gd name="T8" fmla="*/ 44 w 45"/>
                  <a:gd name="T9" fmla="*/ 32 h 49"/>
                </a:gdLst>
                <a:ahLst/>
                <a:cxnLst>
                  <a:cxn ang="0">
                    <a:pos x="T0" y="T1"/>
                  </a:cxn>
                  <a:cxn ang="0">
                    <a:pos x="T2" y="T3"/>
                  </a:cxn>
                  <a:cxn ang="0">
                    <a:pos x="T4" y="T5"/>
                  </a:cxn>
                  <a:cxn ang="0">
                    <a:pos x="T6" y="T7"/>
                  </a:cxn>
                  <a:cxn ang="0">
                    <a:pos x="T8" y="T9"/>
                  </a:cxn>
                </a:cxnLst>
                <a:rect l="0" t="0" r="r" b="b"/>
                <a:pathLst>
                  <a:path w="45" h="49">
                    <a:moveTo>
                      <a:pt x="44" y="32"/>
                    </a:moveTo>
                    <a:cubicBezTo>
                      <a:pt x="45" y="38"/>
                      <a:pt x="23" y="49"/>
                      <a:pt x="15" y="49"/>
                    </a:cubicBezTo>
                    <a:cubicBezTo>
                      <a:pt x="10" y="49"/>
                      <a:pt x="2" y="24"/>
                      <a:pt x="1" y="18"/>
                    </a:cubicBezTo>
                    <a:cubicBezTo>
                      <a:pt x="0" y="13"/>
                      <a:pt x="25" y="0"/>
                      <a:pt x="30" y="3"/>
                    </a:cubicBezTo>
                    <a:cubicBezTo>
                      <a:pt x="34" y="7"/>
                      <a:pt x="44" y="26"/>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7" name="íşliḍê"/>
              <p:cNvSpPr/>
              <p:nvPr/>
            </p:nvSpPr>
            <p:spPr bwMode="auto">
              <a:xfrm>
                <a:off x="5597270" y="4962560"/>
                <a:ext cx="232956" cy="439104"/>
              </a:xfrm>
              <a:custGeom>
                <a:avLst/>
                <a:gdLst>
                  <a:gd name="T0" fmla="*/ 162 w 162"/>
                  <a:gd name="T1" fmla="*/ 302 h 306"/>
                  <a:gd name="T2" fmla="*/ 133 w 162"/>
                  <a:gd name="T3" fmla="*/ 300 h 306"/>
                  <a:gd name="T4" fmla="*/ 4 w 162"/>
                  <a:gd name="T5" fmla="*/ 39 h 306"/>
                  <a:gd name="T6" fmla="*/ 12 w 162"/>
                  <a:gd name="T7" fmla="*/ 0 h 306"/>
                  <a:gd name="T8" fmla="*/ 157 w 162"/>
                  <a:gd name="T9" fmla="*/ 302 h 306"/>
                  <a:gd name="T10" fmla="*/ 162 w 162"/>
                  <a:gd name="T11" fmla="*/ 302 h 306"/>
                </a:gdLst>
                <a:ahLst/>
                <a:cxnLst>
                  <a:cxn ang="0">
                    <a:pos x="T0" y="T1"/>
                  </a:cxn>
                  <a:cxn ang="0">
                    <a:pos x="T2" y="T3"/>
                  </a:cxn>
                  <a:cxn ang="0">
                    <a:pos x="T4" y="T5"/>
                  </a:cxn>
                  <a:cxn ang="0">
                    <a:pos x="T6" y="T7"/>
                  </a:cxn>
                  <a:cxn ang="0">
                    <a:pos x="T8" y="T9"/>
                  </a:cxn>
                  <a:cxn ang="0">
                    <a:pos x="T10" y="T11"/>
                  </a:cxn>
                </a:cxnLst>
                <a:rect l="0" t="0" r="r" b="b"/>
                <a:pathLst>
                  <a:path w="162" h="306">
                    <a:moveTo>
                      <a:pt x="162" y="302"/>
                    </a:moveTo>
                    <a:cubicBezTo>
                      <a:pt x="159" y="303"/>
                      <a:pt x="138" y="306"/>
                      <a:pt x="133" y="300"/>
                    </a:cubicBezTo>
                    <a:cubicBezTo>
                      <a:pt x="111" y="278"/>
                      <a:pt x="8" y="51"/>
                      <a:pt x="4" y="39"/>
                    </a:cubicBezTo>
                    <a:cubicBezTo>
                      <a:pt x="0" y="26"/>
                      <a:pt x="12" y="0"/>
                      <a:pt x="12" y="0"/>
                    </a:cubicBezTo>
                    <a:cubicBezTo>
                      <a:pt x="3" y="22"/>
                      <a:pt x="138" y="297"/>
                      <a:pt x="157" y="302"/>
                    </a:cubicBezTo>
                    <a:cubicBezTo>
                      <a:pt x="158" y="302"/>
                      <a:pt x="160" y="303"/>
                      <a:pt x="162" y="302"/>
                    </a:cubicBezTo>
                    <a:close/>
                  </a:path>
                </a:pathLst>
              </a:custGeom>
              <a:solidFill>
                <a:srgbClr val="1F74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8" name="íṧľîḑé"/>
              <p:cNvSpPr/>
              <p:nvPr/>
            </p:nvSpPr>
            <p:spPr bwMode="auto">
              <a:xfrm>
                <a:off x="5601892" y="4820198"/>
                <a:ext cx="502890" cy="576844"/>
              </a:xfrm>
              <a:custGeom>
                <a:avLst/>
                <a:gdLst>
                  <a:gd name="T0" fmla="*/ 349 w 350"/>
                  <a:gd name="T1" fmla="*/ 308 h 402"/>
                  <a:gd name="T2" fmla="*/ 159 w 350"/>
                  <a:gd name="T3" fmla="*/ 401 h 402"/>
                  <a:gd name="T4" fmla="*/ 9 w 350"/>
                  <a:gd name="T5" fmla="*/ 99 h 402"/>
                  <a:gd name="T6" fmla="*/ 278 w 350"/>
                  <a:gd name="T7" fmla="*/ 325 h 402"/>
                  <a:gd name="T8" fmla="*/ 296 w 350"/>
                  <a:gd name="T9" fmla="*/ 280 h 402"/>
                  <a:gd name="T10" fmla="*/ 278 w 350"/>
                  <a:gd name="T11" fmla="*/ 325 h 402"/>
                  <a:gd name="T12" fmla="*/ 288 w 350"/>
                  <a:gd name="T13" fmla="*/ 262 h 402"/>
                  <a:gd name="T14" fmla="*/ 244 w 350"/>
                  <a:gd name="T15" fmla="*/ 245 h 402"/>
                  <a:gd name="T16" fmla="*/ 233 w 350"/>
                  <a:gd name="T17" fmla="*/ 222 h 402"/>
                  <a:gd name="T18" fmla="*/ 251 w 350"/>
                  <a:gd name="T19" fmla="*/ 178 h 402"/>
                  <a:gd name="T20" fmla="*/ 233 w 350"/>
                  <a:gd name="T21" fmla="*/ 222 h 402"/>
                  <a:gd name="T22" fmla="*/ 262 w 350"/>
                  <a:gd name="T23" fmla="*/ 336 h 402"/>
                  <a:gd name="T24" fmla="*/ 217 w 350"/>
                  <a:gd name="T25" fmla="*/ 321 h 402"/>
                  <a:gd name="T26" fmla="*/ 210 w 350"/>
                  <a:gd name="T27" fmla="*/ 172 h 402"/>
                  <a:gd name="T28" fmla="*/ 228 w 350"/>
                  <a:gd name="T29" fmla="*/ 125 h 402"/>
                  <a:gd name="T30" fmla="*/ 210 w 350"/>
                  <a:gd name="T31" fmla="*/ 172 h 402"/>
                  <a:gd name="T32" fmla="*/ 240 w 350"/>
                  <a:gd name="T33" fmla="*/ 286 h 402"/>
                  <a:gd name="T34" fmla="*/ 195 w 350"/>
                  <a:gd name="T35" fmla="*/ 271 h 402"/>
                  <a:gd name="T36" fmla="*/ 79 w 350"/>
                  <a:gd name="T37" fmla="*/ 164 h 402"/>
                  <a:gd name="T38" fmla="*/ 183 w 350"/>
                  <a:gd name="T39" fmla="*/ 40 h 402"/>
                  <a:gd name="T40" fmla="*/ 79 w 350"/>
                  <a:gd name="T41" fmla="*/ 164 h 402"/>
                  <a:gd name="T42" fmla="*/ 216 w 350"/>
                  <a:gd name="T43" fmla="*/ 233 h 402"/>
                  <a:gd name="T44" fmla="*/ 171 w 350"/>
                  <a:gd name="T45" fmla="*/ 218 h 402"/>
                  <a:gd name="T46" fmla="*/ 177 w 350"/>
                  <a:gd name="T47" fmla="*/ 373 h 402"/>
                  <a:gd name="T48" fmla="*/ 195 w 350"/>
                  <a:gd name="T49" fmla="*/ 328 h 402"/>
                  <a:gd name="T50" fmla="*/ 177 w 350"/>
                  <a:gd name="T51" fmla="*/ 373 h 402"/>
                  <a:gd name="T52" fmla="*/ 190 w 350"/>
                  <a:gd name="T53" fmla="*/ 177 h 402"/>
                  <a:gd name="T54" fmla="*/ 144 w 350"/>
                  <a:gd name="T55" fmla="*/ 164 h 402"/>
                  <a:gd name="T56" fmla="*/ 155 w 350"/>
                  <a:gd name="T57" fmla="*/ 323 h 402"/>
                  <a:gd name="T58" fmla="*/ 172 w 350"/>
                  <a:gd name="T59" fmla="*/ 278 h 402"/>
                  <a:gd name="T60" fmla="*/ 155 w 350"/>
                  <a:gd name="T61" fmla="*/ 323 h 402"/>
                  <a:gd name="T62" fmla="*/ 165 w 350"/>
                  <a:gd name="T63" fmla="*/ 260 h 402"/>
                  <a:gd name="T64" fmla="*/ 121 w 350"/>
                  <a:gd name="T65" fmla="*/ 244 h 402"/>
                  <a:gd name="T66" fmla="*/ 108 w 350"/>
                  <a:gd name="T67" fmla="*/ 222 h 402"/>
                  <a:gd name="T68" fmla="*/ 123 w 350"/>
                  <a:gd name="T69" fmla="*/ 176 h 402"/>
                  <a:gd name="T70" fmla="*/ 108 w 350"/>
                  <a:gd name="T71" fmla="*/ 22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0" h="402">
                    <a:moveTo>
                      <a:pt x="206" y="6"/>
                    </a:moveTo>
                    <a:cubicBezTo>
                      <a:pt x="228" y="11"/>
                      <a:pt x="350" y="279"/>
                      <a:pt x="349" y="308"/>
                    </a:cubicBezTo>
                    <a:cubicBezTo>
                      <a:pt x="349" y="340"/>
                      <a:pt x="196" y="398"/>
                      <a:pt x="160" y="401"/>
                    </a:cubicBezTo>
                    <a:cubicBezTo>
                      <a:pt x="160" y="401"/>
                      <a:pt x="160" y="401"/>
                      <a:pt x="159" y="401"/>
                    </a:cubicBezTo>
                    <a:cubicBezTo>
                      <a:pt x="157" y="402"/>
                      <a:pt x="155" y="401"/>
                      <a:pt x="154" y="401"/>
                    </a:cubicBezTo>
                    <a:cubicBezTo>
                      <a:pt x="135" y="396"/>
                      <a:pt x="0" y="121"/>
                      <a:pt x="9" y="99"/>
                    </a:cubicBezTo>
                    <a:cubicBezTo>
                      <a:pt x="17" y="80"/>
                      <a:pt x="184" y="0"/>
                      <a:pt x="206" y="6"/>
                    </a:cubicBezTo>
                    <a:close/>
                    <a:moveTo>
                      <a:pt x="278" y="325"/>
                    </a:moveTo>
                    <a:cubicBezTo>
                      <a:pt x="283" y="329"/>
                      <a:pt x="310" y="317"/>
                      <a:pt x="310" y="312"/>
                    </a:cubicBezTo>
                    <a:cubicBezTo>
                      <a:pt x="310" y="305"/>
                      <a:pt x="301" y="280"/>
                      <a:pt x="296" y="280"/>
                    </a:cubicBezTo>
                    <a:cubicBezTo>
                      <a:pt x="287" y="280"/>
                      <a:pt x="266" y="289"/>
                      <a:pt x="266" y="295"/>
                    </a:cubicBezTo>
                    <a:cubicBezTo>
                      <a:pt x="266" y="301"/>
                      <a:pt x="274" y="321"/>
                      <a:pt x="278" y="325"/>
                    </a:cubicBezTo>
                    <a:close/>
                    <a:moveTo>
                      <a:pt x="256" y="275"/>
                    </a:moveTo>
                    <a:cubicBezTo>
                      <a:pt x="260" y="279"/>
                      <a:pt x="288" y="267"/>
                      <a:pt x="288" y="262"/>
                    </a:cubicBezTo>
                    <a:cubicBezTo>
                      <a:pt x="288" y="255"/>
                      <a:pt x="278" y="230"/>
                      <a:pt x="274" y="230"/>
                    </a:cubicBezTo>
                    <a:cubicBezTo>
                      <a:pt x="265" y="230"/>
                      <a:pt x="244" y="239"/>
                      <a:pt x="244" y="245"/>
                    </a:cubicBezTo>
                    <a:cubicBezTo>
                      <a:pt x="244" y="251"/>
                      <a:pt x="252" y="271"/>
                      <a:pt x="256" y="275"/>
                    </a:cubicBezTo>
                    <a:close/>
                    <a:moveTo>
                      <a:pt x="233" y="222"/>
                    </a:moveTo>
                    <a:cubicBezTo>
                      <a:pt x="237" y="226"/>
                      <a:pt x="265" y="215"/>
                      <a:pt x="265" y="210"/>
                    </a:cubicBezTo>
                    <a:cubicBezTo>
                      <a:pt x="264" y="203"/>
                      <a:pt x="255" y="178"/>
                      <a:pt x="251" y="178"/>
                    </a:cubicBezTo>
                    <a:cubicBezTo>
                      <a:pt x="242" y="177"/>
                      <a:pt x="221" y="187"/>
                      <a:pt x="221" y="193"/>
                    </a:cubicBezTo>
                    <a:cubicBezTo>
                      <a:pt x="220" y="199"/>
                      <a:pt x="228" y="219"/>
                      <a:pt x="233" y="222"/>
                    </a:cubicBezTo>
                    <a:close/>
                    <a:moveTo>
                      <a:pt x="230" y="350"/>
                    </a:moveTo>
                    <a:cubicBezTo>
                      <a:pt x="235" y="354"/>
                      <a:pt x="262" y="341"/>
                      <a:pt x="262" y="336"/>
                    </a:cubicBezTo>
                    <a:cubicBezTo>
                      <a:pt x="261" y="329"/>
                      <a:pt x="251" y="305"/>
                      <a:pt x="247" y="305"/>
                    </a:cubicBezTo>
                    <a:cubicBezTo>
                      <a:pt x="238" y="305"/>
                      <a:pt x="217" y="315"/>
                      <a:pt x="217" y="321"/>
                    </a:cubicBezTo>
                    <a:cubicBezTo>
                      <a:pt x="217" y="327"/>
                      <a:pt x="226" y="347"/>
                      <a:pt x="230" y="350"/>
                    </a:cubicBezTo>
                    <a:close/>
                    <a:moveTo>
                      <a:pt x="210" y="172"/>
                    </a:moveTo>
                    <a:cubicBezTo>
                      <a:pt x="219" y="172"/>
                      <a:pt x="243" y="160"/>
                      <a:pt x="242" y="154"/>
                    </a:cubicBezTo>
                    <a:cubicBezTo>
                      <a:pt x="242" y="148"/>
                      <a:pt x="232" y="129"/>
                      <a:pt x="228" y="125"/>
                    </a:cubicBezTo>
                    <a:cubicBezTo>
                      <a:pt x="223" y="122"/>
                      <a:pt x="196" y="136"/>
                      <a:pt x="197" y="141"/>
                    </a:cubicBezTo>
                    <a:cubicBezTo>
                      <a:pt x="198" y="148"/>
                      <a:pt x="206" y="172"/>
                      <a:pt x="210" y="172"/>
                    </a:cubicBezTo>
                    <a:close/>
                    <a:moveTo>
                      <a:pt x="208" y="300"/>
                    </a:moveTo>
                    <a:cubicBezTo>
                      <a:pt x="213" y="304"/>
                      <a:pt x="240" y="291"/>
                      <a:pt x="240" y="286"/>
                    </a:cubicBezTo>
                    <a:cubicBezTo>
                      <a:pt x="239" y="279"/>
                      <a:pt x="229" y="255"/>
                      <a:pt x="224" y="255"/>
                    </a:cubicBezTo>
                    <a:cubicBezTo>
                      <a:pt x="215" y="255"/>
                      <a:pt x="195" y="265"/>
                      <a:pt x="195" y="271"/>
                    </a:cubicBezTo>
                    <a:cubicBezTo>
                      <a:pt x="195" y="277"/>
                      <a:pt x="204" y="297"/>
                      <a:pt x="208" y="300"/>
                    </a:cubicBezTo>
                    <a:close/>
                    <a:moveTo>
                      <a:pt x="79" y="164"/>
                    </a:moveTo>
                    <a:cubicBezTo>
                      <a:pt x="86" y="165"/>
                      <a:pt x="217" y="107"/>
                      <a:pt x="216" y="94"/>
                    </a:cubicBezTo>
                    <a:cubicBezTo>
                      <a:pt x="216" y="81"/>
                      <a:pt x="199" y="39"/>
                      <a:pt x="183" y="40"/>
                    </a:cubicBezTo>
                    <a:cubicBezTo>
                      <a:pt x="167" y="41"/>
                      <a:pt x="55" y="95"/>
                      <a:pt x="50" y="110"/>
                    </a:cubicBezTo>
                    <a:cubicBezTo>
                      <a:pt x="46" y="123"/>
                      <a:pt x="72" y="163"/>
                      <a:pt x="79" y="164"/>
                    </a:cubicBezTo>
                    <a:close/>
                    <a:moveTo>
                      <a:pt x="184" y="248"/>
                    </a:moveTo>
                    <a:cubicBezTo>
                      <a:pt x="189" y="251"/>
                      <a:pt x="217" y="239"/>
                      <a:pt x="216" y="233"/>
                    </a:cubicBezTo>
                    <a:cubicBezTo>
                      <a:pt x="215" y="227"/>
                      <a:pt x="205" y="202"/>
                      <a:pt x="201" y="202"/>
                    </a:cubicBezTo>
                    <a:cubicBezTo>
                      <a:pt x="192" y="202"/>
                      <a:pt x="171" y="212"/>
                      <a:pt x="171" y="218"/>
                    </a:cubicBezTo>
                    <a:cubicBezTo>
                      <a:pt x="171" y="224"/>
                      <a:pt x="180" y="244"/>
                      <a:pt x="184" y="248"/>
                    </a:cubicBezTo>
                    <a:close/>
                    <a:moveTo>
                      <a:pt x="177" y="373"/>
                    </a:moveTo>
                    <a:cubicBezTo>
                      <a:pt x="182" y="377"/>
                      <a:pt x="210" y="365"/>
                      <a:pt x="209" y="360"/>
                    </a:cubicBezTo>
                    <a:cubicBezTo>
                      <a:pt x="209" y="353"/>
                      <a:pt x="199" y="328"/>
                      <a:pt x="195" y="328"/>
                    </a:cubicBezTo>
                    <a:cubicBezTo>
                      <a:pt x="186" y="328"/>
                      <a:pt x="165" y="338"/>
                      <a:pt x="165" y="344"/>
                    </a:cubicBezTo>
                    <a:cubicBezTo>
                      <a:pt x="165" y="350"/>
                      <a:pt x="173" y="370"/>
                      <a:pt x="177" y="373"/>
                    </a:cubicBezTo>
                    <a:close/>
                    <a:moveTo>
                      <a:pt x="157" y="195"/>
                    </a:moveTo>
                    <a:cubicBezTo>
                      <a:pt x="166" y="195"/>
                      <a:pt x="190" y="183"/>
                      <a:pt x="190" y="177"/>
                    </a:cubicBezTo>
                    <a:cubicBezTo>
                      <a:pt x="189" y="171"/>
                      <a:pt x="180" y="152"/>
                      <a:pt x="175" y="149"/>
                    </a:cubicBezTo>
                    <a:cubicBezTo>
                      <a:pt x="171" y="145"/>
                      <a:pt x="144" y="159"/>
                      <a:pt x="144" y="164"/>
                    </a:cubicBezTo>
                    <a:cubicBezTo>
                      <a:pt x="145" y="171"/>
                      <a:pt x="153" y="196"/>
                      <a:pt x="157" y="195"/>
                    </a:cubicBezTo>
                    <a:close/>
                    <a:moveTo>
                      <a:pt x="155" y="323"/>
                    </a:moveTo>
                    <a:cubicBezTo>
                      <a:pt x="160" y="327"/>
                      <a:pt x="187" y="315"/>
                      <a:pt x="187" y="310"/>
                    </a:cubicBezTo>
                    <a:cubicBezTo>
                      <a:pt x="186" y="303"/>
                      <a:pt x="177" y="278"/>
                      <a:pt x="172" y="278"/>
                    </a:cubicBezTo>
                    <a:cubicBezTo>
                      <a:pt x="163" y="278"/>
                      <a:pt x="143" y="288"/>
                      <a:pt x="143" y="294"/>
                    </a:cubicBezTo>
                    <a:cubicBezTo>
                      <a:pt x="142" y="300"/>
                      <a:pt x="151" y="320"/>
                      <a:pt x="155" y="323"/>
                    </a:cubicBezTo>
                    <a:close/>
                    <a:moveTo>
                      <a:pt x="133" y="273"/>
                    </a:moveTo>
                    <a:cubicBezTo>
                      <a:pt x="138" y="277"/>
                      <a:pt x="165" y="265"/>
                      <a:pt x="165" y="260"/>
                    </a:cubicBezTo>
                    <a:cubicBezTo>
                      <a:pt x="164" y="253"/>
                      <a:pt x="155" y="228"/>
                      <a:pt x="151" y="228"/>
                    </a:cubicBezTo>
                    <a:cubicBezTo>
                      <a:pt x="142" y="228"/>
                      <a:pt x="121" y="238"/>
                      <a:pt x="121" y="244"/>
                    </a:cubicBezTo>
                    <a:cubicBezTo>
                      <a:pt x="121" y="250"/>
                      <a:pt x="129" y="270"/>
                      <a:pt x="133" y="273"/>
                    </a:cubicBezTo>
                    <a:close/>
                    <a:moveTo>
                      <a:pt x="108" y="222"/>
                    </a:moveTo>
                    <a:cubicBezTo>
                      <a:pt x="116" y="222"/>
                      <a:pt x="138" y="211"/>
                      <a:pt x="137" y="205"/>
                    </a:cubicBezTo>
                    <a:cubicBezTo>
                      <a:pt x="137" y="199"/>
                      <a:pt x="127" y="180"/>
                      <a:pt x="123" y="176"/>
                    </a:cubicBezTo>
                    <a:cubicBezTo>
                      <a:pt x="118" y="173"/>
                      <a:pt x="93" y="186"/>
                      <a:pt x="94" y="191"/>
                    </a:cubicBezTo>
                    <a:cubicBezTo>
                      <a:pt x="95" y="197"/>
                      <a:pt x="103" y="222"/>
                      <a:pt x="108" y="222"/>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9" name="íṥḻïďe"/>
              <p:cNvSpPr/>
              <p:nvPr/>
            </p:nvSpPr>
            <p:spPr bwMode="auto">
              <a:xfrm>
                <a:off x="5667527" y="4876588"/>
                <a:ext cx="245898" cy="180264"/>
              </a:xfrm>
              <a:custGeom>
                <a:avLst/>
                <a:gdLst>
                  <a:gd name="T0" fmla="*/ 170 w 171"/>
                  <a:gd name="T1" fmla="*/ 55 h 126"/>
                  <a:gd name="T2" fmla="*/ 33 w 171"/>
                  <a:gd name="T3" fmla="*/ 125 h 126"/>
                  <a:gd name="T4" fmla="*/ 4 w 171"/>
                  <a:gd name="T5" fmla="*/ 71 h 126"/>
                  <a:gd name="T6" fmla="*/ 137 w 171"/>
                  <a:gd name="T7" fmla="*/ 1 h 126"/>
                  <a:gd name="T8" fmla="*/ 170 w 171"/>
                  <a:gd name="T9" fmla="*/ 55 h 126"/>
                </a:gdLst>
                <a:ahLst/>
                <a:cxnLst>
                  <a:cxn ang="0">
                    <a:pos x="T0" y="T1"/>
                  </a:cxn>
                  <a:cxn ang="0">
                    <a:pos x="T2" y="T3"/>
                  </a:cxn>
                  <a:cxn ang="0">
                    <a:pos x="T4" y="T5"/>
                  </a:cxn>
                  <a:cxn ang="0">
                    <a:pos x="T6" y="T7"/>
                  </a:cxn>
                  <a:cxn ang="0">
                    <a:pos x="T8" y="T9"/>
                  </a:cxn>
                </a:cxnLst>
                <a:rect l="0" t="0" r="r" b="b"/>
                <a:pathLst>
                  <a:path w="171" h="126">
                    <a:moveTo>
                      <a:pt x="170" y="55"/>
                    </a:moveTo>
                    <a:cubicBezTo>
                      <a:pt x="171" y="68"/>
                      <a:pt x="40" y="126"/>
                      <a:pt x="33" y="125"/>
                    </a:cubicBezTo>
                    <a:cubicBezTo>
                      <a:pt x="26" y="124"/>
                      <a:pt x="0" y="84"/>
                      <a:pt x="4" y="71"/>
                    </a:cubicBezTo>
                    <a:cubicBezTo>
                      <a:pt x="9" y="56"/>
                      <a:pt x="121" y="2"/>
                      <a:pt x="137" y="1"/>
                    </a:cubicBezTo>
                    <a:cubicBezTo>
                      <a:pt x="153" y="0"/>
                      <a:pt x="170" y="42"/>
                      <a:pt x="170" y="55"/>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0" name="ísľîde"/>
              <p:cNvSpPr/>
              <p:nvPr/>
            </p:nvSpPr>
            <p:spPr bwMode="auto">
              <a:xfrm>
                <a:off x="5615759" y="4813727"/>
                <a:ext cx="497343" cy="573147"/>
              </a:xfrm>
              <a:custGeom>
                <a:avLst/>
                <a:gdLst>
                  <a:gd name="T0" fmla="*/ 157 w 346"/>
                  <a:gd name="T1" fmla="*/ 396 h 400"/>
                  <a:gd name="T2" fmla="*/ 199 w 346"/>
                  <a:gd name="T3" fmla="*/ 384 h 400"/>
                  <a:gd name="T4" fmla="*/ 314 w 346"/>
                  <a:gd name="T5" fmla="*/ 333 h 400"/>
                  <a:gd name="T6" fmla="*/ 337 w 346"/>
                  <a:gd name="T7" fmla="*/ 314 h 400"/>
                  <a:gd name="T8" fmla="*/ 341 w 346"/>
                  <a:gd name="T9" fmla="*/ 306 h 400"/>
                  <a:gd name="T10" fmla="*/ 340 w 346"/>
                  <a:gd name="T11" fmla="*/ 296 h 400"/>
                  <a:gd name="T12" fmla="*/ 329 w 346"/>
                  <a:gd name="T13" fmla="*/ 265 h 400"/>
                  <a:gd name="T14" fmla="*/ 292 w 346"/>
                  <a:gd name="T15" fmla="*/ 179 h 400"/>
                  <a:gd name="T16" fmla="*/ 225 w 346"/>
                  <a:gd name="T17" fmla="*/ 42 h 400"/>
                  <a:gd name="T18" fmla="*/ 204 w 346"/>
                  <a:gd name="T19" fmla="*/ 9 h 400"/>
                  <a:gd name="T20" fmla="*/ 200 w 346"/>
                  <a:gd name="T21" fmla="*/ 5 h 400"/>
                  <a:gd name="T22" fmla="*/ 195 w 346"/>
                  <a:gd name="T23" fmla="*/ 5 h 400"/>
                  <a:gd name="T24" fmla="*/ 146 w 346"/>
                  <a:gd name="T25" fmla="*/ 20 h 400"/>
                  <a:gd name="T26" fmla="*/ 99 w 346"/>
                  <a:gd name="T27" fmla="*/ 42 h 400"/>
                  <a:gd name="T28" fmla="*/ 12 w 346"/>
                  <a:gd name="T29" fmla="*/ 91 h 400"/>
                  <a:gd name="T30" fmla="*/ 5 w 346"/>
                  <a:gd name="T31" fmla="*/ 101 h 400"/>
                  <a:gd name="T32" fmla="*/ 7 w 346"/>
                  <a:gd name="T33" fmla="*/ 109 h 400"/>
                  <a:gd name="T34" fmla="*/ 31 w 346"/>
                  <a:gd name="T35" fmla="*/ 174 h 400"/>
                  <a:gd name="T36" fmla="*/ 99 w 346"/>
                  <a:gd name="T37" fmla="*/ 314 h 400"/>
                  <a:gd name="T38" fmla="*/ 144 w 346"/>
                  <a:gd name="T39" fmla="*/ 393 h 400"/>
                  <a:gd name="T40" fmla="*/ 148 w 346"/>
                  <a:gd name="T41" fmla="*/ 397 h 400"/>
                  <a:gd name="T42" fmla="*/ 148 w 346"/>
                  <a:gd name="T43" fmla="*/ 397 h 400"/>
                  <a:gd name="T44" fmla="*/ 148 w 346"/>
                  <a:gd name="T45" fmla="*/ 397 h 400"/>
                  <a:gd name="T46" fmla="*/ 150 w 346"/>
                  <a:gd name="T47" fmla="*/ 397 h 400"/>
                  <a:gd name="T48" fmla="*/ 153 w 346"/>
                  <a:gd name="T49" fmla="*/ 397 h 400"/>
                  <a:gd name="T50" fmla="*/ 153 w 346"/>
                  <a:gd name="T51" fmla="*/ 400 h 400"/>
                  <a:gd name="T52" fmla="*/ 148 w 346"/>
                  <a:gd name="T53" fmla="*/ 400 h 400"/>
                  <a:gd name="T54" fmla="*/ 147 w 346"/>
                  <a:gd name="T55" fmla="*/ 400 h 400"/>
                  <a:gd name="T56" fmla="*/ 147 w 346"/>
                  <a:gd name="T57" fmla="*/ 400 h 400"/>
                  <a:gd name="T58" fmla="*/ 145 w 346"/>
                  <a:gd name="T59" fmla="*/ 399 h 400"/>
                  <a:gd name="T60" fmla="*/ 121 w 346"/>
                  <a:gd name="T61" fmla="*/ 365 h 400"/>
                  <a:gd name="T62" fmla="*/ 27 w 346"/>
                  <a:gd name="T63" fmla="*/ 176 h 400"/>
                  <a:gd name="T64" fmla="*/ 2 w 346"/>
                  <a:gd name="T65" fmla="*/ 111 h 400"/>
                  <a:gd name="T66" fmla="*/ 0 w 346"/>
                  <a:gd name="T67" fmla="*/ 97 h 400"/>
                  <a:gd name="T68" fmla="*/ 1 w 346"/>
                  <a:gd name="T69" fmla="*/ 95 h 400"/>
                  <a:gd name="T70" fmla="*/ 1 w 346"/>
                  <a:gd name="T71" fmla="*/ 94 h 400"/>
                  <a:gd name="T72" fmla="*/ 8 w 346"/>
                  <a:gd name="T73" fmla="*/ 87 h 400"/>
                  <a:gd name="T74" fmla="*/ 51 w 346"/>
                  <a:gd name="T75" fmla="*/ 60 h 400"/>
                  <a:gd name="T76" fmla="*/ 145 w 346"/>
                  <a:gd name="T77" fmla="*/ 17 h 400"/>
                  <a:gd name="T78" fmla="*/ 195 w 346"/>
                  <a:gd name="T79" fmla="*/ 0 h 400"/>
                  <a:gd name="T80" fmla="*/ 200 w 346"/>
                  <a:gd name="T81" fmla="*/ 0 h 400"/>
                  <a:gd name="T82" fmla="*/ 208 w 346"/>
                  <a:gd name="T83" fmla="*/ 6 h 400"/>
                  <a:gd name="T84" fmla="*/ 230 w 346"/>
                  <a:gd name="T85" fmla="*/ 39 h 400"/>
                  <a:gd name="T86" fmla="*/ 298 w 346"/>
                  <a:gd name="T87" fmla="*/ 176 h 400"/>
                  <a:gd name="T88" fmla="*/ 325 w 346"/>
                  <a:gd name="T89" fmla="*/ 242 h 400"/>
                  <a:gd name="T90" fmla="*/ 341 w 346"/>
                  <a:gd name="T91" fmla="*/ 284 h 400"/>
                  <a:gd name="T92" fmla="*/ 345 w 346"/>
                  <a:gd name="T93" fmla="*/ 300 h 400"/>
                  <a:gd name="T94" fmla="*/ 343 w 346"/>
                  <a:gd name="T95" fmla="*/ 312 h 400"/>
                  <a:gd name="T96" fmla="*/ 333 w 346"/>
                  <a:gd name="T97" fmla="*/ 324 h 400"/>
                  <a:gd name="T98" fmla="*/ 283 w 346"/>
                  <a:gd name="T99" fmla="*/ 355 h 400"/>
                  <a:gd name="T100" fmla="*/ 201 w 346"/>
                  <a:gd name="T101" fmla="*/ 388 h 400"/>
                  <a:gd name="T102" fmla="*/ 157 w 346"/>
                  <a:gd name="T103" fmla="*/ 399 h 400"/>
                  <a:gd name="T104" fmla="*/ 152 w 346"/>
                  <a:gd name="T105" fmla="*/ 39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 h="400">
                    <a:moveTo>
                      <a:pt x="153" y="397"/>
                    </a:moveTo>
                    <a:cubicBezTo>
                      <a:pt x="153" y="397"/>
                      <a:pt x="155" y="397"/>
                      <a:pt x="157" y="396"/>
                    </a:cubicBezTo>
                    <a:cubicBezTo>
                      <a:pt x="159" y="396"/>
                      <a:pt x="162" y="395"/>
                      <a:pt x="166" y="394"/>
                    </a:cubicBezTo>
                    <a:cubicBezTo>
                      <a:pt x="173" y="392"/>
                      <a:pt x="185" y="389"/>
                      <a:pt x="199" y="384"/>
                    </a:cubicBezTo>
                    <a:cubicBezTo>
                      <a:pt x="214" y="379"/>
                      <a:pt x="231" y="373"/>
                      <a:pt x="250" y="364"/>
                    </a:cubicBezTo>
                    <a:cubicBezTo>
                      <a:pt x="270" y="356"/>
                      <a:pt x="292" y="346"/>
                      <a:pt x="314" y="333"/>
                    </a:cubicBezTo>
                    <a:cubicBezTo>
                      <a:pt x="319" y="329"/>
                      <a:pt x="325" y="325"/>
                      <a:pt x="330" y="321"/>
                    </a:cubicBezTo>
                    <a:cubicBezTo>
                      <a:pt x="332" y="319"/>
                      <a:pt x="335" y="316"/>
                      <a:pt x="337" y="314"/>
                    </a:cubicBezTo>
                    <a:cubicBezTo>
                      <a:pt x="338" y="313"/>
                      <a:pt x="338" y="311"/>
                      <a:pt x="339" y="310"/>
                    </a:cubicBezTo>
                    <a:cubicBezTo>
                      <a:pt x="340" y="309"/>
                      <a:pt x="341" y="307"/>
                      <a:pt x="341" y="306"/>
                    </a:cubicBezTo>
                    <a:cubicBezTo>
                      <a:pt x="341" y="304"/>
                      <a:pt x="341" y="303"/>
                      <a:pt x="341" y="301"/>
                    </a:cubicBezTo>
                    <a:cubicBezTo>
                      <a:pt x="340" y="299"/>
                      <a:pt x="340" y="298"/>
                      <a:pt x="340" y="296"/>
                    </a:cubicBezTo>
                    <a:cubicBezTo>
                      <a:pt x="339" y="293"/>
                      <a:pt x="338" y="289"/>
                      <a:pt x="337" y="286"/>
                    </a:cubicBezTo>
                    <a:cubicBezTo>
                      <a:pt x="335" y="279"/>
                      <a:pt x="332" y="272"/>
                      <a:pt x="329" y="265"/>
                    </a:cubicBezTo>
                    <a:cubicBezTo>
                      <a:pt x="324" y="251"/>
                      <a:pt x="318" y="237"/>
                      <a:pt x="312" y="222"/>
                    </a:cubicBezTo>
                    <a:cubicBezTo>
                      <a:pt x="305" y="208"/>
                      <a:pt x="298" y="193"/>
                      <a:pt x="292" y="179"/>
                    </a:cubicBezTo>
                    <a:cubicBezTo>
                      <a:pt x="278" y="149"/>
                      <a:pt x="264" y="118"/>
                      <a:pt x="249" y="87"/>
                    </a:cubicBezTo>
                    <a:cubicBezTo>
                      <a:pt x="241" y="72"/>
                      <a:pt x="233" y="57"/>
                      <a:pt x="225" y="42"/>
                    </a:cubicBezTo>
                    <a:cubicBezTo>
                      <a:pt x="221" y="34"/>
                      <a:pt x="216" y="27"/>
                      <a:pt x="212" y="20"/>
                    </a:cubicBezTo>
                    <a:cubicBezTo>
                      <a:pt x="209" y="16"/>
                      <a:pt x="207" y="12"/>
                      <a:pt x="204" y="9"/>
                    </a:cubicBezTo>
                    <a:cubicBezTo>
                      <a:pt x="203" y="8"/>
                      <a:pt x="201" y="6"/>
                      <a:pt x="200" y="5"/>
                    </a:cubicBezTo>
                    <a:cubicBezTo>
                      <a:pt x="200" y="5"/>
                      <a:pt x="200" y="5"/>
                      <a:pt x="200" y="5"/>
                    </a:cubicBezTo>
                    <a:cubicBezTo>
                      <a:pt x="198" y="5"/>
                      <a:pt x="198" y="5"/>
                      <a:pt x="198" y="5"/>
                    </a:cubicBezTo>
                    <a:cubicBezTo>
                      <a:pt x="197" y="5"/>
                      <a:pt x="196" y="5"/>
                      <a:pt x="195" y="5"/>
                    </a:cubicBezTo>
                    <a:cubicBezTo>
                      <a:pt x="187" y="6"/>
                      <a:pt x="179" y="9"/>
                      <a:pt x="171" y="11"/>
                    </a:cubicBezTo>
                    <a:cubicBezTo>
                      <a:pt x="162" y="14"/>
                      <a:pt x="154" y="17"/>
                      <a:pt x="146" y="20"/>
                    </a:cubicBezTo>
                    <a:cubicBezTo>
                      <a:pt x="138" y="24"/>
                      <a:pt x="130" y="27"/>
                      <a:pt x="122" y="31"/>
                    </a:cubicBezTo>
                    <a:cubicBezTo>
                      <a:pt x="115" y="35"/>
                      <a:pt x="107" y="38"/>
                      <a:pt x="99" y="42"/>
                    </a:cubicBezTo>
                    <a:cubicBezTo>
                      <a:pt x="84" y="50"/>
                      <a:pt x="69" y="58"/>
                      <a:pt x="54" y="66"/>
                    </a:cubicBezTo>
                    <a:cubicBezTo>
                      <a:pt x="39" y="73"/>
                      <a:pt x="25" y="81"/>
                      <a:pt x="12" y="91"/>
                    </a:cubicBezTo>
                    <a:cubicBezTo>
                      <a:pt x="9" y="94"/>
                      <a:pt x="6" y="96"/>
                      <a:pt x="5" y="99"/>
                    </a:cubicBezTo>
                    <a:cubicBezTo>
                      <a:pt x="5" y="99"/>
                      <a:pt x="5" y="100"/>
                      <a:pt x="5" y="101"/>
                    </a:cubicBezTo>
                    <a:cubicBezTo>
                      <a:pt x="6" y="102"/>
                      <a:pt x="6" y="103"/>
                      <a:pt x="6" y="104"/>
                    </a:cubicBezTo>
                    <a:cubicBezTo>
                      <a:pt x="6" y="105"/>
                      <a:pt x="6" y="107"/>
                      <a:pt x="7" y="109"/>
                    </a:cubicBezTo>
                    <a:cubicBezTo>
                      <a:pt x="9" y="117"/>
                      <a:pt x="11" y="124"/>
                      <a:pt x="14" y="132"/>
                    </a:cubicBezTo>
                    <a:cubicBezTo>
                      <a:pt x="20" y="146"/>
                      <a:pt x="25" y="161"/>
                      <a:pt x="31" y="174"/>
                    </a:cubicBezTo>
                    <a:cubicBezTo>
                      <a:pt x="43" y="202"/>
                      <a:pt x="56" y="227"/>
                      <a:pt x="68" y="251"/>
                    </a:cubicBezTo>
                    <a:cubicBezTo>
                      <a:pt x="79" y="274"/>
                      <a:pt x="90" y="296"/>
                      <a:pt x="99" y="314"/>
                    </a:cubicBezTo>
                    <a:cubicBezTo>
                      <a:pt x="109" y="333"/>
                      <a:pt x="118" y="350"/>
                      <a:pt x="125" y="363"/>
                    </a:cubicBezTo>
                    <a:cubicBezTo>
                      <a:pt x="133" y="376"/>
                      <a:pt x="139" y="386"/>
                      <a:pt x="144" y="393"/>
                    </a:cubicBezTo>
                    <a:cubicBezTo>
                      <a:pt x="145" y="394"/>
                      <a:pt x="146" y="395"/>
                      <a:pt x="147" y="396"/>
                    </a:cubicBezTo>
                    <a:cubicBezTo>
                      <a:pt x="148" y="396"/>
                      <a:pt x="148" y="396"/>
                      <a:pt x="148" y="397"/>
                    </a:cubicBezTo>
                    <a:cubicBezTo>
                      <a:pt x="148" y="397"/>
                      <a:pt x="148" y="397"/>
                      <a:pt x="148" y="397"/>
                    </a:cubicBezTo>
                    <a:cubicBezTo>
                      <a:pt x="148" y="397"/>
                      <a:pt x="148" y="397"/>
                      <a:pt x="148" y="397"/>
                    </a:cubicBezTo>
                    <a:cubicBezTo>
                      <a:pt x="148" y="397"/>
                      <a:pt x="148" y="397"/>
                      <a:pt x="148" y="397"/>
                    </a:cubicBezTo>
                    <a:cubicBezTo>
                      <a:pt x="148" y="397"/>
                      <a:pt x="148" y="397"/>
                      <a:pt x="148" y="397"/>
                    </a:cubicBezTo>
                    <a:cubicBezTo>
                      <a:pt x="149" y="397"/>
                      <a:pt x="149" y="397"/>
                      <a:pt x="149" y="397"/>
                    </a:cubicBezTo>
                    <a:cubicBezTo>
                      <a:pt x="149" y="397"/>
                      <a:pt x="150" y="397"/>
                      <a:pt x="150" y="397"/>
                    </a:cubicBezTo>
                    <a:cubicBezTo>
                      <a:pt x="152" y="397"/>
                      <a:pt x="153" y="397"/>
                      <a:pt x="153" y="397"/>
                    </a:cubicBezTo>
                    <a:cubicBezTo>
                      <a:pt x="153" y="397"/>
                      <a:pt x="153" y="397"/>
                      <a:pt x="153" y="397"/>
                    </a:cubicBezTo>
                    <a:cubicBezTo>
                      <a:pt x="154" y="397"/>
                      <a:pt x="155" y="397"/>
                      <a:pt x="155" y="398"/>
                    </a:cubicBezTo>
                    <a:cubicBezTo>
                      <a:pt x="155" y="399"/>
                      <a:pt x="154" y="400"/>
                      <a:pt x="153" y="400"/>
                    </a:cubicBezTo>
                    <a:cubicBezTo>
                      <a:pt x="153" y="400"/>
                      <a:pt x="152" y="400"/>
                      <a:pt x="150" y="400"/>
                    </a:cubicBezTo>
                    <a:cubicBezTo>
                      <a:pt x="149" y="400"/>
                      <a:pt x="149" y="400"/>
                      <a:pt x="148" y="400"/>
                    </a:cubicBezTo>
                    <a:cubicBezTo>
                      <a:pt x="148" y="400"/>
                      <a:pt x="148" y="400"/>
                      <a:pt x="148" y="400"/>
                    </a:cubicBezTo>
                    <a:cubicBezTo>
                      <a:pt x="147" y="400"/>
                      <a:pt x="147" y="400"/>
                      <a:pt x="147" y="400"/>
                    </a:cubicBezTo>
                    <a:cubicBezTo>
                      <a:pt x="147" y="400"/>
                      <a:pt x="147" y="400"/>
                      <a:pt x="147" y="400"/>
                    </a:cubicBezTo>
                    <a:cubicBezTo>
                      <a:pt x="147" y="400"/>
                      <a:pt x="147" y="400"/>
                      <a:pt x="147" y="400"/>
                    </a:cubicBezTo>
                    <a:cubicBezTo>
                      <a:pt x="147" y="400"/>
                      <a:pt x="147" y="400"/>
                      <a:pt x="147" y="400"/>
                    </a:cubicBezTo>
                    <a:cubicBezTo>
                      <a:pt x="146" y="399"/>
                      <a:pt x="146" y="399"/>
                      <a:pt x="145" y="399"/>
                    </a:cubicBezTo>
                    <a:cubicBezTo>
                      <a:pt x="144" y="398"/>
                      <a:pt x="143" y="396"/>
                      <a:pt x="141" y="395"/>
                    </a:cubicBezTo>
                    <a:cubicBezTo>
                      <a:pt x="136" y="388"/>
                      <a:pt x="129" y="378"/>
                      <a:pt x="121" y="365"/>
                    </a:cubicBezTo>
                    <a:cubicBezTo>
                      <a:pt x="105" y="339"/>
                      <a:pt x="84" y="301"/>
                      <a:pt x="61" y="254"/>
                    </a:cubicBezTo>
                    <a:cubicBezTo>
                      <a:pt x="50" y="230"/>
                      <a:pt x="39" y="204"/>
                      <a:pt x="27" y="176"/>
                    </a:cubicBezTo>
                    <a:cubicBezTo>
                      <a:pt x="21" y="163"/>
                      <a:pt x="15" y="148"/>
                      <a:pt x="9" y="134"/>
                    </a:cubicBezTo>
                    <a:cubicBezTo>
                      <a:pt x="6" y="126"/>
                      <a:pt x="4" y="119"/>
                      <a:pt x="2" y="111"/>
                    </a:cubicBezTo>
                    <a:cubicBezTo>
                      <a:pt x="1" y="109"/>
                      <a:pt x="1" y="107"/>
                      <a:pt x="0" y="105"/>
                    </a:cubicBezTo>
                    <a:cubicBezTo>
                      <a:pt x="0" y="102"/>
                      <a:pt x="0" y="101"/>
                      <a:pt x="0" y="97"/>
                    </a:cubicBezTo>
                    <a:cubicBezTo>
                      <a:pt x="0" y="97"/>
                      <a:pt x="0" y="96"/>
                      <a:pt x="0" y="96"/>
                    </a:cubicBezTo>
                    <a:cubicBezTo>
                      <a:pt x="0" y="96"/>
                      <a:pt x="1" y="95"/>
                      <a:pt x="1" y="95"/>
                    </a:cubicBezTo>
                    <a:cubicBezTo>
                      <a:pt x="1" y="95"/>
                      <a:pt x="1" y="95"/>
                      <a:pt x="1" y="95"/>
                    </a:cubicBezTo>
                    <a:cubicBezTo>
                      <a:pt x="1" y="94"/>
                      <a:pt x="1" y="94"/>
                      <a:pt x="1" y="94"/>
                    </a:cubicBezTo>
                    <a:cubicBezTo>
                      <a:pt x="2" y="92"/>
                      <a:pt x="3" y="92"/>
                      <a:pt x="4" y="91"/>
                    </a:cubicBezTo>
                    <a:cubicBezTo>
                      <a:pt x="5" y="89"/>
                      <a:pt x="7" y="88"/>
                      <a:pt x="8" y="87"/>
                    </a:cubicBezTo>
                    <a:cubicBezTo>
                      <a:pt x="15" y="81"/>
                      <a:pt x="22" y="77"/>
                      <a:pt x="29" y="72"/>
                    </a:cubicBezTo>
                    <a:cubicBezTo>
                      <a:pt x="36" y="68"/>
                      <a:pt x="43" y="64"/>
                      <a:pt x="51" y="60"/>
                    </a:cubicBezTo>
                    <a:cubicBezTo>
                      <a:pt x="66" y="52"/>
                      <a:pt x="81" y="44"/>
                      <a:pt x="97" y="37"/>
                    </a:cubicBezTo>
                    <a:cubicBezTo>
                      <a:pt x="112" y="30"/>
                      <a:pt x="129" y="23"/>
                      <a:pt x="145" y="17"/>
                    </a:cubicBezTo>
                    <a:cubicBezTo>
                      <a:pt x="153" y="13"/>
                      <a:pt x="161" y="10"/>
                      <a:pt x="169" y="7"/>
                    </a:cubicBezTo>
                    <a:cubicBezTo>
                      <a:pt x="177" y="4"/>
                      <a:pt x="186" y="1"/>
                      <a:pt x="195" y="0"/>
                    </a:cubicBezTo>
                    <a:cubicBezTo>
                      <a:pt x="196" y="0"/>
                      <a:pt x="197" y="0"/>
                      <a:pt x="199" y="0"/>
                    </a:cubicBezTo>
                    <a:cubicBezTo>
                      <a:pt x="200" y="0"/>
                      <a:pt x="200" y="0"/>
                      <a:pt x="200" y="0"/>
                    </a:cubicBezTo>
                    <a:cubicBezTo>
                      <a:pt x="201" y="0"/>
                      <a:pt x="202" y="0"/>
                      <a:pt x="203" y="1"/>
                    </a:cubicBezTo>
                    <a:cubicBezTo>
                      <a:pt x="205" y="2"/>
                      <a:pt x="207" y="4"/>
                      <a:pt x="208" y="6"/>
                    </a:cubicBezTo>
                    <a:cubicBezTo>
                      <a:pt x="211" y="9"/>
                      <a:pt x="214" y="13"/>
                      <a:pt x="217" y="16"/>
                    </a:cubicBezTo>
                    <a:cubicBezTo>
                      <a:pt x="222" y="24"/>
                      <a:pt x="226" y="31"/>
                      <a:pt x="230" y="39"/>
                    </a:cubicBezTo>
                    <a:cubicBezTo>
                      <a:pt x="239" y="54"/>
                      <a:pt x="247" y="69"/>
                      <a:pt x="255" y="85"/>
                    </a:cubicBezTo>
                    <a:cubicBezTo>
                      <a:pt x="270" y="115"/>
                      <a:pt x="286" y="145"/>
                      <a:pt x="298" y="176"/>
                    </a:cubicBezTo>
                    <a:cubicBezTo>
                      <a:pt x="305" y="191"/>
                      <a:pt x="311" y="206"/>
                      <a:pt x="316" y="220"/>
                    </a:cubicBezTo>
                    <a:cubicBezTo>
                      <a:pt x="319" y="228"/>
                      <a:pt x="322" y="235"/>
                      <a:pt x="325" y="242"/>
                    </a:cubicBezTo>
                    <a:cubicBezTo>
                      <a:pt x="328" y="249"/>
                      <a:pt x="331" y="256"/>
                      <a:pt x="333" y="263"/>
                    </a:cubicBezTo>
                    <a:cubicBezTo>
                      <a:pt x="336" y="271"/>
                      <a:pt x="338" y="278"/>
                      <a:pt x="341" y="284"/>
                    </a:cubicBezTo>
                    <a:cubicBezTo>
                      <a:pt x="342" y="288"/>
                      <a:pt x="343" y="291"/>
                      <a:pt x="344" y="295"/>
                    </a:cubicBezTo>
                    <a:cubicBezTo>
                      <a:pt x="344" y="297"/>
                      <a:pt x="345" y="299"/>
                      <a:pt x="345" y="300"/>
                    </a:cubicBezTo>
                    <a:cubicBezTo>
                      <a:pt x="345" y="302"/>
                      <a:pt x="346" y="304"/>
                      <a:pt x="345" y="306"/>
                    </a:cubicBezTo>
                    <a:cubicBezTo>
                      <a:pt x="345" y="308"/>
                      <a:pt x="344" y="310"/>
                      <a:pt x="343" y="312"/>
                    </a:cubicBezTo>
                    <a:cubicBezTo>
                      <a:pt x="342" y="314"/>
                      <a:pt x="341" y="315"/>
                      <a:pt x="340" y="317"/>
                    </a:cubicBezTo>
                    <a:cubicBezTo>
                      <a:pt x="338" y="320"/>
                      <a:pt x="335" y="322"/>
                      <a:pt x="333" y="324"/>
                    </a:cubicBezTo>
                    <a:cubicBezTo>
                      <a:pt x="327" y="329"/>
                      <a:pt x="322" y="333"/>
                      <a:pt x="316" y="337"/>
                    </a:cubicBezTo>
                    <a:cubicBezTo>
                      <a:pt x="305" y="344"/>
                      <a:pt x="294" y="350"/>
                      <a:pt x="283" y="355"/>
                    </a:cubicBezTo>
                    <a:cubicBezTo>
                      <a:pt x="273" y="360"/>
                      <a:pt x="262" y="365"/>
                      <a:pt x="252" y="369"/>
                    </a:cubicBezTo>
                    <a:cubicBezTo>
                      <a:pt x="233" y="377"/>
                      <a:pt x="215" y="383"/>
                      <a:pt x="201" y="388"/>
                    </a:cubicBezTo>
                    <a:cubicBezTo>
                      <a:pt x="186" y="393"/>
                      <a:pt x="174" y="396"/>
                      <a:pt x="166" y="398"/>
                    </a:cubicBezTo>
                    <a:cubicBezTo>
                      <a:pt x="162" y="399"/>
                      <a:pt x="159" y="399"/>
                      <a:pt x="157" y="399"/>
                    </a:cubicBezTo>
                    <a:cubicBezTo>
                      <a:pt x="155" y="400"/>
                      <a:pt x="154" y="400"/>
                      <a:pt x="154" y="400"/>
                    </a:cubicBezTo>
                    <a:cubicBezTo>
                      <a:pt x="153" y="400"/>
                      <a:pt x="152" y="399"/>
                      <a:pt x="152" y="398"/>
                    </a:cubicBezTo>
                    <a:cubicBezTo>
                      <a:pt x="152" y="398"/>
                      <a:pt x="153" y="397"/>
                      <a:pt x="153" y="397"/>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1" name="îs1ïdè"/>
              <p:cNvSpPr/>
              <p:nvPr/>
            </p:nvSpPr>
            <p:spPr bwMode="auto">
              <a:xfrm>
                <a:off x="5676771" y="4861797"/>
                <a:ext cx="245898" cy="186735"/>
              </a:xfrm>
              <a:custGeom>
                <a:avLst/>
                <a:gdLst>
                  <a:gd name="T0" fmla="*/ 3 w 171"/>
                  <a:gd name="T1" fmla="*/ 75 h 130"/>
                  <a:gd name="T2" fmla="*/ 7 w 171"/>
                  <a:gd name="T3" fmla="*/ 91 h 130"/>
                  <a:gd name="T4" fmla="*/ 26 w 171"/>
                  <a:gd name="T5" fmla="*/ 119 h 130"/>
                  <a:gd name="T6" fmla="*/ 31 w 171"/>
                  <a:gd name="T7" fmla="*/ 125 h 130"/>
                  <a:gd name="T8" fmla="*/ 31 w 171"/>
                  <a:gd name="T9" fmla="*/ 125 h 130"/>
                  <a:gd name="T10" fmla="*/ 32 w 171"/>
                  <a:gd name="T11" fmla="*/ 125 h 130"/>
                  <a:gd name="T12" fmla="*/ 35 w 171"/>
                  <a:gd name="T13" fmla="*/ 124 h 130"/>
                  <a:gd name="T14" fmla="*/ 82 w 171"/>
                  <a:gd name="T15" fmla="*/ 104 h 130"/>
                  <a:gd name="T16" fmla="*/ 134 w 171"/>
                  <a:gd name="T17" fmla="*/ 78 h 130"/>
                  <a:gd name="T18" fmla="*/ 160 w 171"/>
                  <a:gd name="T19" fmla="*/ 63 h 130"/>
                  <a:gd name="T20" fmla="*/ 165 w 171"/>
                  <a:gd name="T21" fmla="*/ 58 h 130"/>
                  <a:gd name="T22" fmla="*/ 166 w 171"/>
                  <a:gd name="T23" fmla="*/ 56 h 130"/>
                  <a:gd name="T24" fmla="*/ 165 w 171"/>
                  <a:gd name="T25" fmla="*/ 53 h 130"/>
                  <a:gd name="T26" fmla="*/ 161 w 171"/>
                  <a:gd name="T27" fmla="*/ 39 h 130"/>
                  <a:gd name="T28" fmla="*/ 139 w 171"/>
                  <a:gd name="T29" fmla="*/ 8 h 130"/>
                  <a:gd name="T30" fmla="*/ 135 w 171"/>
                  <a:gd name="T31" fmla="*/ 7 h 130"/>
                  <a:gd name="T32" fmla="*/ 135 w 171"/>
                  <a:gd name="T33" fmla="*/ 7 h 130"/>
                  <a:gd name="T34" fmla="*/ 134 w 171"/>
                  <a:gd name="T35" fmla="*/ 7 h 130"/>
                  <a:gd name="T36" fmla="*/ 123 w 171"/>
                  <a:gd name="T37" fmla="*/ 10 h 130"/>
                  <a:gd name="T38" fmla="*/ 60 w 171"/>
                  <a:gd name="T39" fmla="*/ 39 h 130"/>
                  <a:gd name="T40" fmla="*/ 17 w 171"/>
                  <a:gd name="T41" fmla="*/ 62 h 130"/>
                  <a:gd name="T42" fmla="*/ 4 w 171"/>
                  <a:gd name="T43" fmla="*/ 73 h 130"/>
                  <a:gd name="T44" fmla="*/ 1 w 171"/>
                  <a:gd name="T45" fmla="*/ 73 h 130"/>
                  <a:gd name="T46" fmla="*/ 4 w 171"/>
                  <a:gd name="T47" fmla="*/ 68 h 130"/>
                  <a:gd name="T48" fmla="*/ 32 w 171"/>
                  <a:gd name="T49" fmla="*/ 47 h 130"/>
                  <a:gd name="T50" fmla="*/ 87 w 171"/>
                  <a:gd name="T51" fmla="*/ 19 h 130"/>
                  <a:gd name="T52" fmla="*/ 131 w 171"/>
                  <a:gd name="T53" fmla="*/ 1 h 130"/>
                  <a:gd name="T54" fmla="*/ 134 w 171"/>
                  <a:gd name="T55" fmla="*/ 0 h 130"/>
                  <a:gd name="T56" fmla="*/ 135 w 171"/>
                  <a:gd name="T57" fmla="*/ 0 h 130"/>
                  <a:gd name="T58" fmla="*/ 137 w 171"/>
                  <a:gd name="T59" fmla="*/ 0 h 130"/>
                  <a:gd name="T60" fmla="*/ 151 w 171"/>
                  <a:gd name="T61" fmla="*/ 9 h 130"/>
                  <a:gd name="T62" fmla="*/ 165 w 171"/>
                  <a:gd name="T63" fmla="*/ 37 h 130"/>
                  <a:gd name="T64" fmla="*/ 170 w 171"/>
                  <a:gd name="T65" fmla="*/ 52 h 130"/>
                  <a:gd name="T66" fmla="*/ 171 w 171"/>
                  <a:gd name="T67" fmla="*/ 56 h 130"/>
                  <a:gd name="T68" fmla="*/ 169 w 171"/>
                  <a:gd name="T69" fmla="*/ 61 h 130"/>
                  <a:gd name="T70" fmla="*/ 163 w 171"/>
                  <a:gd name="T71" fmla="*/ 67 h 130"/>
                  <a:gd name="T72" fmla="*/ 137 w 171"/>
                  <a:gd name="T73" fmla="*/ 84 h 130"/>
                  <a:gd name="T74" fmla="*/ 84 w 171"/>
                  <a:gd name="T75" fmla="*/ 109 h 130"/>
                  <a:gd name="T76" fmla="*/ 37 w 171"/>
                  <a:gd name="T77" fmla="*/ 128 h 130"/>
                  <a:gd name="T78" fmla="*/ 31 w 171"/>
                  <a:gd name="T79" fmla="*/ 130 h 130"/>
                  <a:gd name="T80" fmla="*/ 31 w 171"/>
                  <a:gd name="T81" fmla="*/ 130 h 130"/>
                  <a:gd name="T82" fmla="*/ 30 w 171"/>
                  <a:gd name="T83" fmla="*/ 129 h 130"/>
                  <a:gd name="T84" fmla="*/ 22 w 171"/>
                  <a:gd name="T85" fmla="*/ 123 h 130"/>
                  <a:gd name="T86" fmla="*/ 4 w 171"/>
                  <a:gd name="T87" fmla="*/ 92 h 130"/>
                  <a:gd name="T88" fmla="*/ 0 w 171"/>
                  <a:gd name="T89"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 h="130">
                    <a:moveTo>
                      <a:pt x="4" y="74"/>
                    </a:moveTo>
                    <a:cubicBezTo>
                      <a:pt x="4" y="74"/>
                      <a:pt x="4" y="74"/>
                      <a:pt x="3" y="75"/>
                    </a:cubicBezTo>
                    <a:cubicBezTo>
                      <a:pt x="3" y="76"/>
                      <a:pt x="3" y="77"/>
                      <a:pt x="3" y="78"/>
                    </a:cubicBezTo>
                    <a:cubicBezTo>
                      <a:pt x="4" y="81"/>
                      <a:pt x="5" y="85"/>
                      <a:pt x="7" y="91"/>
                    </a:cubicBezTo>
                    <a:cubicBezTo>
                      <a:pt x="10" y="96"/>
                      <a:pt x="14" y="102"/>
                      <a:pt x="18" y="109"/>
                    </a:cubicBezTo>
                    <a:cubicBezTo>
                      <a:pt x="20" y="112"/>
                      <a:pt x="23" y="116"/>
                      <a:pt x="26" y="119"/>
                    </a:cubicBezTo>
                    <a:cubicBezTo>
                      <a:pt x="27" y="121"/>
                      <a:pt x="29" y="123"/>
                      <a:pt x="30" y="124"/>
                    </a:cubicBezTo>
                    <a:cubicBezTo>
                      <a:pt x="31" y="124"/>
                      <a:pt x="31" y="125"/>
                      <a:pt x="31" y="125"/>
                    </a:cubicBezTo>
                    <a:cubicBezTo>
                      <a:pt x="31" y="125"/>
                      <a:pt x="31" y="125"/>
                      <a:pt x="31" y="125"/>
                    </a:cubicBezTo>
                    <a:cubicBezTo>
                      <a:pt x="32" y="125"/>
                      <a:pt x="31" y="125"/>
                      <a:pt x="31" y="125"/>
                    </a:cubicBezTo>
                    <a:cubicBezTo>
                      <a:pt x="31" y="125"/>
                      <a:pt x="31" y="125"/>
                      <a:pt x="31" y="125"/>
                    </a:cubicBezTo>
                    <a:cubicBezTo>
                      <a:pt x="32" y="125"/>
                      <a:pt x="32" y="125"/>
                      <a:pt x="32" y="125"/>
                    </a:cubicBezTo>
                    <a:cubicBezTo>
                      <a:pt x="32" y="125"/>
                      <a:pt x="32" y="125"/>
                      <a:pt x="32" y="125"/>
                    </a:cubicBezTo>
                    <a:cubicBezTo>
                      <a:pt x="33" y="124"/>
                      <a:pt x="34" y="124"/>
                      <a:pt x="35" y="124"/>
                    </a:cubicBezTo>
                    <a:cubicBezTo>
                      <a:pt x="45" y="121"/>
                      <a:pt x="55" y="117"/>
                      <a:pt x="66" y="112"/>
                    </a:cubicBezTo>
                    <a:cubicBezTo>
                      <a:pt x="71" y="110"/>
                      <a:pt x="77" y="107"/>
                      <a:pt x="82" y="104"/>
                    </a:cubicBezTo>
                    <a:cubicBezTo>
                      <a:pt x="88" y="101"/>
                      <a:pt x="93" y="98"/>
                      <a:pt x="99" y="95"/>
                    </a:cubicBezTo>
                    <a:cubicBezTo>
                      <a:pt x="110" y="89"/>
                      <a:pt x="122" y="84"/>
                      <a:pt x="134" y="78"/>
                    </a:cubicBezTo>
                    <a:cubicBezTo>
                      <a:pt x="140" y="75"/>
                      <a:pt x="146" y="72"/>
                      <a:pt x="152" y="68"/>
                    </a:cubicBezTo>
                    <a:cubicBezTo>
                      <a:pt x="154" y="66"/>
                      <a:pt x="157" y="64"/>
                      <a:pt x="160" y="63"/>
                    </a:cubicBezTo>
                    <a:cubicBezTo>
                      <a:pt x="161" y="62"/>
                      <a:pt x="162" y="61"/>
                      <a:pt x="164" y="60"/>
                    </a:cubicBezTo>
                    <a:cubicBezTo>
                      <a:pt x="164" y="59"/>
                      <a:pt x="165" y="59"/>
                      <a:pt x="165" y="58"/>
                    </a:cubicBezTo>
                    <a:cubicBezTo>
                      <a:pt x="166" y="58"/>
                      <a:pt x="166" y="57"/>
                      <a:pt x="166" y="57"/>
                    </a:cubicBezTo>
                    <a:cubicBezTo>
                      <a:pt x="166" y="57"/>
                      <a:pt x="166" y="57"/>
                      <a:pt x="166" y="56"/>
                    </a:cubicBezTo>
                    <a:cubicBezTo>
                      <a:pt x="166" y="56"/>
                      <a:pt x="166" y="56"/>
                      <a:pt x="166" y="55"/>
                    </a:cubicBezTo>
                    <a:cubicBezTo>
                      <a:pt x="166" y="55"/>
                      <a:pt x="165" y="54"/>
                      <a:pt x="165" y="53"/>
                    </a:cubicBezTo>
                    <a:cubicBezTo>
                      <a:pt x="165" y="51"/>
                      <a:pt x="165" y="50"/>
                      <a:pt x="164" y="48"/>
                    </a:cubicBezTo>
                    <a:cubicBezTo>
                      <a:pt x="164" y="45"/>
                      <a:pt x="162" y="42"/>
                      <a:pt x="161" y="39"/>
                    </a:cubicBezTo>
                    <a:cubicBezTo>
                      <a:pt x="159" y="32"/>
                      <a:pt x="155" y="27"/>
                      <a:pt x="151" y="21"/>
                    </a:cubicBezTo>
                    <a:cubicBezTo>
                      <a:pt x="148" y="16"/>
                      <a:pt x="144" y="11"/>
                      <a:pt x="139" y="8"/>
                    </a:cubicBezTo>
                    <a:cubicBezTo>
                      <a:pt x="138" y="7"/>
                      <a:pt x="137" y="7"/>
                      <a:pt x="136" y="7"/>
                    </a:cubicBezTo>
                    <a:cubicBezTo>
                      <a:pt x="136" y="7"/>
                      <a:pt x="135" y="7"/>
                      <a:pt x="135" y="7"/>
                    </a:cubicBezTo>
                    <a:cubicBezTo>
                      <a:pt x="135" y="7"/>
                      <a:pt x="135" y="7"/>
                      <a:pt x="135" y="7"/>
                    </a:cubicBezTo>
                    <a:cubicBezTo>
                      <a:pt x="135" y="7"/>
                      <a:pt x="135" y="7"/>
                      <a:pt x="135" y="7"/>
                    </a:cubicBezTo>
                    <a:cubicBezTo>
                      <a:pt x="135" y="7"/>
                      <a:pt x="135" y="7"/>
                      <a:pt x="135" y="7"/>
                    </a:cubicBezTo>
                    <a:cubicBezTo>
                      <a:pt x="134" y="7"/>
                      <a:pt x="134" y="7"/>
                      <a:pt x="134" y="7"/>
                    </a:cubicBezTo>
                    <a:cubicBezTo>
                      <a:pt x="133" y="7"/>
                      <a:pt x="133" y="7"/>
                      <a:pt x="132" y="7"/>
                    </a:cubicBezTo>
                    <a:cubicBezTo>
                      <a:pt x="129" y="8"/>
                      <a:pt x="126" y="9"/>
                      <a:pt x="123" y="10"/>
                    </a:cubicBezTo>
                    <a:cubicBezTo>
                      <a:pt x="111" y="14"/>
                      <a:pt x="100" y="19"/>
                      <a:pt x="89" y="24"/>
                    </a:cubicBezTo>
                    <a:cubicBezTo>
                      <a:pt x="79" y="28"/>
                      <a:pt x="69" y="35"/>
                      <a:pt x="60" y="39"/>
                    </a:cubicBezTo>
                    <a:cubicBezTo>
                      <a:pt x="51" y="44"/>
                      <a:pt x="43" y="48"/>
                      <a:pt x="35" y="52"/>
                    </a:cubicBezTo>
                    <a:cubicBezTo>
                      <a:pt x="28" y="55"/>
                      <a:pt x="22" y="59"/>
                      <a:pt x="17" y="62"/>
                    </a:cubicBezTo>
                    <a:cubicBezTo>
                      <a:pt x="12" y="65"/>
                      <a:pt x="8" y="68"/>
                      <a:pt x="6" y="70"/>
                    </a:cubicBezTo>
                    <a:cubicBezTo>
                      <a:pt x="5" y="71"/>
                      <a:pt x="4" y="72"/>
                      <a:pt x="4" y="73"/>
                    </a:cubicBezTo>
                    <a:cubicBezTo>
                      <a:pt x="4" y="73"/>
                      <a:pt x="4" y="74"/>
                      <a:pt x="4" y="74"/>
                    </a:cubicBezTo>
                    <a:close/>
                    <a:moveTo>
                      <a:pt x="1" y="73"/>
                    </a:moveTo>
                    <a:cubicBezTo>
                      <a:pt x="1" y="73"/>
                      <a:pt x="1" y="72"/>
                      <a:pt x="1" y="71"/>
                    </a:cubicBezTo>
                    <a:cubicBezTo>
                      <a:pt x="2" y="71"/>
                      <a:pt x="3" y="70"/>
                      <a:pt x="4" y="68"/>
                    </a:cubicBezTo>
                    <a:cubicBezTo>
                      <a:pt x="6" y="66"/>
                      <a:pt x="10" y="63"/>
                      <a:pt x="15" y="59"/>
                    </a:cubicBezTo>
                    <a:cubicBezTo>
                      <a:pt x="19" y="55"/>
                      <a:pt x="25" y="51"/>
                      <a:pt x="32" y="47"/>
                    </a:cubicBezTo>
                    <a:cubicBezTo>
                      <a:pt x="40" y="42"/>
                      <a:pt x="48" y="37"/>
                      <a:pt x="57" y="33"/>
                    </a:cubicBezTo>
                    <a:cubicBezTo>
                      <a:pt x="66" y="28"/>
                      <a:pt x="76" y="24"/>
                      <a:pt x="87" y="19"/>
                    </a:cubicBezTo>
                    <a:cubicBezTo>
                      <a:pt x="98" y="14"/>
                      <a:pt x="109" y="9"/>
                      <a:pt x="121" y="4"/>
                    </a:cubicBezTo>
                    <a:cubicBezTo>
                      <a:pt x="124" y="3"/>
                      <a:pt x="127" y="2"/>
                      <a:pt x="131" y="1"/>
                    </a:cubicBezTo>
                    <a:cubicBezTo>
                      <a:pt x="132" y="1"/>
                      <a:pt x="133" y="0"/>
                      <a:pt x="133" y="0"/>
                    </a:cubicBezTo>
                    <a:cubicBezTo>
                      <a:pt x="134" y="0"/>
                      <a:pt x="134" y="0"/>
                      <a:pt x="134" y="0"/>
                    </a:cubicBezTo>
                    <a:cubicBezTo>
                      <a:pt x="134" y="0"/>
                      <a:pt x="134" y="0"/>
                      <a:pt x="134" y="0"/>
                    </a:cubicBezTo>
                    <a:cubicBezTo>
                      <a:pt x="135" y="0"/>
                      <a:pt x="134" y="0"/>
                      <a:pt x="135" y="0"/>
                    </a:cubicBezTo>
                    <a:cubicBezTo>
                      <a:pt x="135" y="0"/>
                      <a:pt x="135" y="0"/>
                      <a:pt x="135" y="0"/>
                    </a:cubicBezTo>
                    <a:cubicBezTo>
                      <a:pt x="135" y="0"/>
                      <a:pt x="136" y="0"/>
                      <a:pt x="137" y="0"/>
                    </a:cubicBezTo>
                    <a:cubicBezTo>
                      <a:pt x="139" y="0"/>
                      <a:pt x="141" y="1"/>
                      <a:pt x="142" y="2"/>
                    </a:cubicBezTo>
                    <a:cubicBezTo>
                      <a:pt x="146" y="4"/>
                      <a:pt x="149" y="7"/>
                      <a:pt x="151" y="9"/>
                    </a:cubicBezTo>
                    <a:cubicBezTo>
                      <a:pt x="153" y="12"/>
                      <a:pt x="155" y="15"/>
                      <a:pt x="157" y="18"/>
                    </a:cubicBezTo>
                    <a:cubicBezTo>
                      <a:pt x="160" y="24"/>
                      <a:pt x="162" y="31"/>
                      <a:pt x="165" y="37"/>
                    </a:cubicBezTo>
                    <a:cubicBezTo>
                      <a:pt x="166" y="40"/>
                      <a:pt x="168" y="43"/>
                      <a:pt x="169" y="47"/>
                    </a:cubicBezTo>
                    <a:cubicBezTo>
                      <a:pt x="169" y="48"/>
                      <a:pt x="170" y="50"/>
                      <a:pt x="170" y="52"/>
                    </a:cubicBezTo>
                    <a:cubicBezTo>
                      <a:pt x="170" y="53"/>
                      <a:pt x="171" y="54"/>
                      <a:pt x="171" y="55"/>
                    </a:cubicBezTo>
                    <a:cubicBezTo>
                      <a:pt x="171" y="55"/>
                      <a:pt x="171" y="56"/>
                      <a:pt x="171" y="56"/>
                    </a:cubicBezTo>
                    <a:cubicBezTo>
                      <a:pt x="171" y="56"/>
                      <a:pt x="171" y="57"/>
                      <a:pt x="171" y="58"/>
                    </a:cubicBezTo>
                    <a:cubicBezTo>
                      <a:pt x="171" y="60"/>
                      <a:pt x="170" y="61"/>
                      <a:pt x="169" y="61"/>
                    </a:cubicBezTo>
                    <a:cubicBezTo>
                      <a:pt x="169" y="62"/>
                      <a:pt x="168" y="63"/>
                      <a:pt x="168" y="64"/>
                    </a:cubicBezTo>
                    <a:cubicBezTo>
                      <a:pt x="166" y="65"/>
                      <a:pt x="165" y="66"/>
                      <a:pt x="163" y="67"/>
                    </a:cubicBezTo>
                    <a:cubicBezTo>
                      <a:pt x="161" y="70"/>
                      <a:pt x="158" y="71"/>
                      <a:pt x="155" y="73"/>
                    </a:cubicBezTo>
                    <a:cubicBezTo>
                      <a:pt x="149" y="77"/>
                      <a:pt x="143" y="80"/>
                      <a:pt x="137" y="84"/>
                    </a:cubicBezTo>
                    <a:cubicBezTo>
                      <a:pt x="125" y="90"/>
                      <a:pt x="114" y="97"/>
                      <a:pt x="102" y="102"/>
                    </a:cubicBezTo>
                    <a:cubicBezTo>
                      <a:pt x="96" y="104"/>
                      <a:pt x="90" y="106"/>
                      <a:pt x="84" y="109"/>
                    </a:cubicBezTo>
                    <a:cubicBezTo>
                      <a:pt x="78" y="111"/>
                      <a:pt x="73" y="113"/>
                      <a:pt x="68" y="116"/>
                    </a:cubicBezTo>
                    <a:cubicBezTo>
                      <a:pt x="57" y="120"/>
                      <a:pt x="47" y="125"/>
                      <a:pt x="37" y="128"/>
                    </a:cubicBezTo>
                    <a:cubicBezTo>
                      <a:pt x="36" y="129"/>
                      <a:pt x="34" y="129"/>
                      <a:pt x="33" y="129"/>
                    </a:cubicBezTo>
                    <a:cubicBezTo>
                      <a:pt x="33" y="130"/>
                      <a:pt x="32" y="130"/>
                      <a:pt x="31" y="130"/>
                    </a:cubicBezTo>
                    <a:cubicBezTo>
                      <a:pt x="31" y="130"/>
                      <a:pt x="31" y="130"/>
                      <a:pt x="31" y="130"/>
                    </a:cubicBezTo>
                    <a:cubicBezTo>
                      <a:pt x="31" y="130"/>
                      <a:pt x="31" y="130"/>
                      <a:pt x="31" y="130"/>
                    </a:cubicBezTo>
                    <a:cubicBezTo>
                      <a:pt x="31" y="130"/>
                      <a:pt x="30" y="130"/>
                      <a:pt x="31" y="130"/>
                    </a:cubicBezTo>
                    <a:cubicBezTo>
                      <a:pt x="30" y="129"/>
                      <a:pt x="30" y="129"/>
                      <a:pt x="30" y="129"/>
                    </a:cubicBezTo>
                    <a:cubicBezTo>
                      <a:pt x="29" y="129"/>
                      <a:pt x="28" y="129"/>
                      <a:pt x="27" y="128"/>
                    </a:cubicBezTo>
                    <a:cubicBezTo>
                      <a:pt x="25" y="126"/>
                      <a:pt x="24" y="125"/>
                      <a:pt x="22" y="123"/>
                    </a:cubicBezTo>
                    <a:cubicBezTo>
                      <a:pt x="19" y="119"/>
                      <a:pt x="16" y="115"/>
                      <a:pt x="14" y="112"/>
                    </a:cubicBezTo>
                    <a:cubicBezTo>
                      <a:pt x="10" y="105"/>
                      <a:pt x="6" y="98"/>
                      <a:pt x="4" y="92"/>
                    </a:cubicBezTo>
                    <a:cubicBezTo>
                      <a:pt x="2" y="86"/>
                      <a:pt x="1" y="82"/>
                      <a:pt x="0" y="78"/>
                    </a:cubicBezTo>
                    <a:cubicBezTo>
                      <a:pt x="0" y="77"/>
                      <a:pt x="0" y="75"/>
                      <a:pt x="0" y="74"/>
                    </a:cubicBezTo>
                    <a:cubicBezTo>
                      <a:pt x="1" y="73"/>
                      <a:pt x="1" y="73"/>
                      <a:pt x="1" y="7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2" name="îšlîḑè"/>
              <p:cNvSpPr/>
              <p:nvPr/>
            </p:nvSpPr>
            <p:spPr bwMode="auto">
              <a:xfrm>
                <a:off x="5741481" y="5056852"/>
                <a:ext cx="67483" cy="73954"/>
              </a:xfrm>
              <a:custGeom>
                <a:avLst/>
                <a:gdLst>
                  <a:gd name="T0" fmla="*/ 3 w 47"/>
                  <a:gd name="T1" fmla="*/ 19 h 51"/>
                  <a:gd name="T2" fmla="*/ 7 w 47"/>
                  <a:gd name="T3" fmla="*/ 29 h 51"/>
                  <a:gd name="T4" fmla="*/ 14 w 47"/>
                  <a:gd name="T5" fmla="*/ 46 h 51"/>
                  <a:gd name="T6" fmla="*/ 15 w 47"/>
                  <a:gd name="T7" fmla="*/ 47 h 51"/>
                  <a:gd name="T8" fmla="*/ 17 w 47"/>
                  <a:gd name="T9" fmla="*/ 46 h 51"/>
                  <a:gd name="T10" fmla="*/ 32 w 47"/>
                  <a:gd name="T11" fmla="*/ 39 h 51"/>
                  <a:gd name="T12" fmla="*/ 42 w 47"/>
                  <a:gd name="T13" fmla="*/ 32 h 51"/>
                  <a:gd name="T14" fmla="*/ 42 w 47"/>
                  <a:gd name="T15" fmla="*/ 32 h 51"/>
                  <a:gd name="T16" fmla="*/ 42 w 47"/>
                  <a:gd name="T17" fmla="*/ 31 h 51"/>
                  <a:gd name="T18" fmla="*/ 41 w 47"/>
                  <a:gd name="T19" fmla="*/ 28 h 51"/>
                  <a:gd name="T20" fmla="*/ 38 w 47"/>
                  <a:gd name="T21" fmla="*/ 23 h 51"/>
                  <a:gd name="T22" fmla="*/ 33 w 47"/>
                  <a:gd name="T23" fmla="*/ 12 h 51"/>
                  <a:gd name="T24" fmla="*/ 29 w 47"/>
                  <a:gd name="T25" fmla="*/ 6 h 51"/>
                  <a:gd name="T26" fmla="*/ 28 w 47"/>
                  <a:gd name="T27" fmla="*/ 5 h 51"/>
                  <a:gd name="T28" fmla="*/ 29 w 47"/>
                  <a:gd name="T29" fmla="*/ 6 h 51"/>
                  <a:gd name="T30" fmla="*/ 28 w 47"/>
                  <a:gd name="T31" fmla="*/ 5 h 51"/>
                  <a:gd name="T32" fmla="*/ 23 w 47"/>
                  <a:gd name="T33" fmla="*/ 7 h 51"/>
                  <a:gd name="T34" fmla="*/ 6 w 47"/>
                  <a:gd name="T35" fmla="*/ 14 h 51"/>
                  <a:gd name="T36" fmla="*/ 3 w 47"/>
                  <a:gd name="T37" fmla="*/ 17 h 51"/>
                  <a:gd name="T38" fmla="*/ 0 w 47"/>
                  <a:gd name="T39" fmla="*/ 15 h 51"/>
                  <a:gd name="T40" fmla="*/ 9 w 47"/>
                  <a:gd name="T41" fmla="*/ 7 h 51"/>
                  <a:gd name="T42" fmla="*/ 28 w 47"/>
                  <a:gd name="T43" fmla="*/ 0 h 51"/>
                  <a:gd name="T44" fmla="*/ 30 w 47"/>
                  <a:gd name="T45" fmla="*/ 1 h 51"/>
                  <a:gd name="T46" fmla="*/ 31 w 47"/>
                  <a:gd name="T47" fmla="*/ 1 h 51"/>
                  <a:gd name="T48" fmla="*/ 31 w 47"/>
                  <a:gd name="T49" fmla="*/ 1 h 51"/>
                  <a:gd name="T50" fmla="*/ 32 w 47"/>
                  <a:gd name="T51" fmla="*/ 2 h 51"/>
                  <a:gd name="T52" fmla="*/ 38 w 47"/>
                  <a:gd name="T53" fmla="*/ 9 h 51"/>
                  <a:gd name="T54" fmla="*/ 44 w 47"/>
                  <a:gd name="T55" fmla="*/ 21 h 51"/>
                  <a:gd name="T56" fmla="*/ 46 w 47"/>
                  <a:gd name="T57" fmla="*/ 30 h 51"/>
                  <a:gd name="T58" fmla="*/ 47 w 47"/>
                  <a:gd name="T59" fmla="*/ 31 h 51"/>
                  <a:gd name="T60" fmla="*/ 47 w 47"/>
                  <a:gd name="T61" fmla="*/ 33 h 51"/>
                  <a:gd name="T62" fmla="*/ 36 w 47"/>
                  <a:gd name="T63" fmla="*/ 45 h 51"/>
                  <a:gd name="T64" fmla="*/ 17 w 47"/>
                  <a:gd name="T65" fmla="*/ 51 h 51"/>
                  <a:gd name="T66" fmla="*/ 15 w 47"/>
                  <a:gd name="T67" fmla="*/ 51 h 51"/>
                  <a:gd name="T68" fmla="*/ 12 w 47"/>
                  <a:gd name="T69" fmla="*/ 49 h 51"/>
                  <a:gd name="T70" fmla="*/ 5 w 47"/>
                  <a:gd name="T71" fmla="*/ 39 h 51"/>
                  <a:gd name="T72" fmla="*/ 1 w 47"/>
                  <a:gd name="T73" fmla="*/ 24 h 51"/>
                  <a:gd name="T74" fmla="*/ 0 w 47"/>
                  <a:gd name="T75"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51">
                    <a:moveTo>
                      <a:pt x="3" y="17"/>
                    </a:moveTo>
                    <a:cubicBezTo>
                      <a:pt x="3" y="17"/>
                      <a:pt x="3" y="18"/>
                      <a:pt x="3" y="19"/>
                    </a:cubicBezTo>
                    <a:cubicBezTo>
                      <a:pt x="3" y="20"/>
                      <a:pt x="4" y="21"/>
                      <a:pt x="4" y="23"/>
                    </a:cubicBezTo>
                    <a:cubicBezTo>
                      <a:pt x="5" y="24"/>
                      <a:pt x="6" y="26"/>
                      <a:pt x="7" y="29"/>
                    </a:cubicBezTo>
                    <a:cubicBezTo>
                      <a:pt x="8" y="31"/>
                      <a:pt x="9" y="34"/>
                      <a:pt x="10" y="37"/>
                    </a:cubicBezTo>
                    <a:cubicBezTo>
                      <a:pt x="11" y="40"/>
                      <a:pt x="12" y="43"/>
                      <a:pt x="14" y="46"/>
                    </a:cubicBezTo>
                    <a:cubicBezTo>
                      <a:pt x="14" y="46"/>
                      <a:pt x="15" y="47"/>
                      <a:pt x="15" y="47"/>
                    </a:cubicBezTo>
                    <a:cubicBezTo>
                      <a:pt x="14" y="47"/>
                      <a:pt x="15" y="47"/>
                      <a:pt x="15" y="47"/>
                    </a:cubicBezTo>
                    <a:cubicBezTo>
                      <a:pt x="16" y="46"/>
                      <a:pt x="16" y="46"/>
                      <a:pt x="16" y="46"/>
                    </a:cubicBezTo>
                    <a:cubicBezTo>
                      <a:pt x="16" y="46"/>
                      <a:pt x="16" y="46"/>
                      <a:pt x="17" y="46"/>
                    </a:cubicBezTo>
                    <a:cubicBezTo>
                      <a:pt x="18" y="45"/>
                      <a:pt x="20" y="44"/>
                      <a:pt x="22" y="43"/>
                    </a:cubicBezTo>
                    <a:cubicBezTo>
                      <a:pt x="25" y="41"/>
                      <a:pt x="29" y="41"/>
                      <a:pt x="32" y="39"/>
                    </a:cubicBezTo>
                    <a:cubicBezTo>
                      <a:pt x="36" y="37"/>
                      <a:pt x="39" y="35"/>
                      <a:pt x="41" y="33"/>
                    </a:cubicBezTo>
                    <a:cubicBezTo>
                      <a:pt x="42" y="32"/>
                      <a:pt x="42" y="32"/>
                      <a:pt x="42" y="32"/>
                    </a:cubicBezTo>
                    <a:cubicBezTo>
                      <a:pt x="42" y="32"/>
                      <a:pt x="42" y="32"/>
                      <a:pt x="42" y="32"/>
                    </a:cubicBezTo>
                    <a:cubicBezTo>
                      <a:pt x="42" y="32"/>
                      <a:pt x="42" y="32"/>
                      <a:pt x="42" y="32"/>
                    </a:cubicBezTo>
                    <a:cubicBezTo>
                      <a:pt x="42" y="32"/>
                      <a:pt x="42" y="32"/>
                      <a:pt x="42" y="32"/>
                    </a:cubicBezTo>
                    <a:cubicBezTo>
                      <a:pt x="42" y="31"/>
                      <a:pt x="42" y="31"/>
                      <a:pt x="42" y="31"/>
                    </a:cubicBezTo>
                    <a:cubicBezTo>
                      <a:pt x="42" y="30"/>
                      <a:pt x="42" y="30"/>
                      <a:pt x="42" y="30"/>
                    </a:cubicBezTo>
                    <a:cubicBezTo>
                      <a:pt x="41" y="29"/>
                      <a:pt x="41" y="29"/>
                      <a:pt x="41" y="28"/>
                    </a:cubicBezTo>
                    <a:cubicBezTo>
                      <a:pt x="41" y="27"/>
                      <a:pt x="41" y="27"/>
                      <a:pt x="40" y="26"/>
                    </a:cubicBezTo>
                    <a:cubicBezTo>
                      <a:pt x="39" y="25"/>
                      <a:pt x="39" y="24"/>
                      <a:pt x="38" y="23"/>
                    </a:cubicBezTo>
                    <a:cubicBezTo>
                      <a:pt x="37" y="21"/>
                      <a:pt x="36" y="20"/>
                      <a:pt x="35" y="18"/>
                    </a:cubicBezTo>
                    <a:cubicBezTo>
                      <a:pt x="34" y="16"/>
                      <a:pt x="34" y="14"/>
                      <a:pt x="33" y="12"/>
                    </a:cubicBezTo>
                    <a:cubicBezTo>
                      <a:pt x="32" y="11"/>
                      <a:pt x="31" y="9"/>
                      <a:pt x="30" y="8"/>
                    </a:cubicBezTo>
                    <a:cubicBezTo>
                      <a:pt x="30" y="7"/>
                      <a:pt x="29" y="6"/>
                      <a:pt x="29" y="6"/>
                    </a:cubicBezTo>
                    <a:cubicBezTo>
                      <a:pt x="28" y="6"/>
                      <a:pt x="28" y="6"/>
                      <a:pt x="28" y="6"/>
                    </a:cubicBezTo>
                    <a:cubicBezTo>
                      <a:pt x="28" y="5"/>
                      <a:pt x="28" y="5"/>
                      <a:pt x="28" y="5"/>
                    </a:cubicBezTo>
                    <a:cubicBezTo>
                      <a:pt x="28" y="5"/>
                      <a:pt x="28" y="5"/>
                      <a:pt x="28" y="5"/>
                    </a:cubicBezTo>
                    <a:cubicBezTo>
                      <a:pt x="29" y="6"/>
                      <a:pt x="28" y="5"/>
                      <a:pt x="29" y="6"/>
                    </a:cubicBezTo>
                    <a:cubicBezTo>
                      <a:pt x="28" y="5"/>
                      <a:pt x="28" y="5"/>
                      <a:pt x="28" y="5"/>
                    </a:cubicBezTo>
                    <a:cubicBezTo>
                      <a:pt x="28" y="5"/>
                      <a:pt x="28" y="5"/>
                      <a:pt x="28" y="5"/>
                    </a:cubicBezTo>
                    <a:cubicBezTo>
                      <a:pt x="28" y="5"/>
                      <a:pt x="28" y="5"/>
                      <a:pt x="28" y="5"/>
                    </a:cubicBezTo>
                    <a:cubicBezTo>
                      <a:pt x="26" y="5"/>
                      <a:pt x="25" y="6"/>
                      <a:pt x="23" y="7"/>
                    </a:cubicBezTo>
                    <a:cubicBezTo>
                      <a:pt x="22" y="7"/>
                      <a:pt x="21" y="8"/>
                      <a:pt x="19" y="9"/>
                    </a:cubicBezTo>
                    <a:cubicBezTo>
                      <a:pt x="14" y="11"/>
                      <a:pt x="9" y="13"/>
                      <a:pt x="6" y="14"/>
                    </a:cubicBezTo>
                    <a:cubicBezTo>
                      <a:pt x="4" y="15"/>
                      <a:pt x="3" y="16"/>
                      <a:pt x="3" y="17"/>
                    </a:cubicBezTo>
                    <a:cubicBezTo>
                      <a:pt x="3" y="17"/>
                      <a:pt x="3" y="17"/>
                      <a:pt x="3" y="17"/>
                    </a:cubicBezTo>
                    <a:close/>
                    <a:moveTo>
                      <a:pt x="0" y="18"/>
                    </a:moveTo>
                    <a:cubicBezTo>
                      <a:pt x="0" y="18"/>
                      <a:pt x="0" y="17"/>
                      <a:pt x="0" y="15"/>
                    </a:cubicBezTo>
                    <a:cubicBezTo>
                      <a:pt x="1" y="14"/>
                      <a:pt x="2" y="13"/>
                      <a:pt x="3" y="11"/>
                    </a:cubicBezTo>
                    <a:cubicBezTo>
                      <a:pt x="5" y="10"/>
                      <a:pt x="6" y="8"/>
                      <a:pt x="9" y="7"/>
                    </a:cubicBezTo>
                    <a:cubicBezTo>
                      <a:pt x="11" y="5"/>
                      <a:pt x="13" y="3"/>
                      <a:pt x="16" y="2"/>
                    </a:cubicBezTo>
                    <a:cubicBezTo>
                      <a:pt x="20" y="1"/>
                      <a:pt x="23" y="0"/>
                      <a:pt x="28" y="0"/>
                    </a:cubicBezTo>
                    <a:cubicBezTo>
                      <a:pt x="28" y="0"/>
                      <a:pt x="29" y="0"/>
                      <a:pt x="29" y="0"/>
                    </a:cubicBezTo>
                    <a:cubicBezTo>
                      <a:pt x="29" y="0"/>
                      <a:pt x="30" y="1"/>
                      <a:pt x="30" y="1"/>
                    </a:cubicBezTo>
                    <a:cubicBezTo>
                      <a:pt x="31" y="1"/>
                      <a:pt x="31" y="1"/>
                      <a:pt x="31" y="1"/>
                    </a:cubicBezTo>
                    <a:cubicBezTo>
                      <a:pt x="31" y="1"/>
                      <a:pt x="31" y="1"/>
                      <a:pt x="31" y="1"/>
                    </a:cubicBezTo>
                    <a:cubicBezTo>
                      <a:pt x="31" y="1"/>
                      <a:pt x="31" y="1"/>
                      <a:pt x="31" y="1"/>
                    </a:cubicBezTo>
                    <a:cubicBezTo>
                      <a:pt x="31" y="1"/>
                      <a:pt x="31" y="1"/>
                      <a:pt x="31" y="1"/>
                    </a:cubicBezTo>
                    <a:cubicBezTo>
                      <a:pt x="32" y="2"/>
                      <a:pt x="32" y="2"/>
                      <a:pt x="32" y="2"/>
                    </a:cubicBezTo>
                    <a:cubicBezTo>
                      <a:pt x="32" y="2"/>
                      <a:pt x="32" y="2"/>
                      <a:pt x="32" y="2"/>
                    </a:cubicBezTo>
                    <a:cubicBezTo>
                      <a:pt x="33" y="3"/>
                      <a:pt x="34" y="4"/>
                      <a:pt x="34" y="4"/>
                    </a:cubicBezTo>
                    <a:cubicBezTo>
                      <a:pt x="35" y="6"/>
                      <a:pt x="37" y="8"/>
                      <a:pt x="38" y="9"/>
                    </a:cubicBezTo>
                    <a:cubicBezTo>
                      <a:pt x="39" y="11"/>
                      <a:pt x="40" y="13"/>
                      <a:pt x="41" y="15"/>
                    </a:cubicBezTo>
                    <a:cubicBezTo>
                      <a:pt x="42" y="17"/>
                      <a:pt x="43" y="18"/>
                      <a:pt x="44" y="21"/>
                    </a:cubicBezTo>
                    <a:cubicBezTo>
                      <a:pt x="44" y="23"/>
                      <a:pt x="44" y="25"/>
                      <a:pt x="45" y="27"/>
                    </a:cubicBezTo>
                    <a:cubicBezTo>
                      <a:pt x="46" y="28"/>
                      <a:pt x="46" y="29"/>
                      <a:pt x="46" y="30"/>
                    </a:cubicBezTo>
                    <a:cubicBezTo>
                      <a:pt x="47" y="31"/>
                      <a:pt x="47" y="31"/>
                      <a:pt x="47" y="31"/>
                    </a:cubicBezTo>
                    <a:cubicBezTo>
                      <a:pt x="47" y="31"/>
                      <a:pt x="47" y="31"/>
                      <a:pt x="47" y="31"/>
                    </a:cubicBezTo>
                    <a:cubicBezTo>
                      <a:pt x="47" y="32"/>
                      <a:pt x="47" y="32"/>
                      <a:pt x="47" y="32"/>
                    </a:cubicBezTo>
                    <a:cubicBezTo>
                      <a:pt x="47" y="33"/>
                      <a:pt x="47" y="33"/>
                      <a:pt x="47" y="33"/>
                    </a:cubicBezTo>
                    <a:cubicBezTo>
                      <a:pt x="47" y="34"/>
                      <a:pt x="46" y="34"/>
                      <a:pt x="46" y="35"/>
                    </a:cubicBezTo>
                    <a:cubicBezTo>
                      <a:pt x="43" y="40"/>
                      <a:pt x="39" y="42"/>
                      <a:pt x="36" y="45"/>
                    </a:cubicBezTo>
                    <a:cubicBezTo>
                      <a:pt x="32" y="47"/>
                      <a:pt x="28" y="50"/>
                      <a:pt x="24" y="51"/>
                    </a:cubicBezTo>
                    <a:cubicBezTo>
                      <a:pt x="22" y="51"/>
                      <a:pt x="20" y="51"/>
                      <a:pt x="17" y="51"/>
                    </a:cubicBezTo>
                    <a:cubicBezTo>
                      <a:pt x="17" y="51"/>
                      <a:pt x="16" y="51"/>
                      <a:pt x="16" y="51"/>
                    </a:cubicBezTo>
                    <a:cubicBezTo>
                      <a:pt x="15" y="51"/>
                      <a:pt x="15" y="51"/>
                      <a:pt x="15" y="51"/>
                    </a:cubicBezTo>
                    <a:cubicBezTo>
                      <a:pt x="15" y="51"/>
                      <a:pt x="15" y="51"/>
                      <a:pt x="14" y="51"/>
                    </a:cubicBezTo>
                    <a:cubicBezTo>
                      <a:pt x="13" y="50"/>
                      <a:pt x="12" y="50"/>
                      <a:pt x="12" y="49"/>
                    </a:cubicBezTo>
                    <a:cubicBezTo>
                      <a:pt x="11" y="49"/>
                      <a:pt x="11" y="49"/>
                      <a:pt x="11" y="48"/>
                    </a:cubicBezTo>
                    <a:cubicBezTo>
                      <a:pt x="8" y="45"/>
                      <a:pt x="7" y="42"/>
                      <a:pt x="5" y="39"/>
                    </a:cubicBezTo>
                    <a:cubicBezTo>
                      <a:pt x="4" y="36"/>
                      <a:pt x="3" y="33"/>
                      <a:pt x="2" y="30"/>
                    </a:cubicBezTo>
                    <a:cubicBezTo>
                      <a:pt x="2" y="28"/>
                      <a:pt x="1" y="26"/>
                      <a:pt x="1" y="24"/>
                    </a:cubicBezTo>
                    <a:cubicBezTo>
                      <a:pt x="1" y="22"/>
                      <a:pt x="0" y="20"/>
                      <a:pt x="0" y="19"/>
                    </a:cubicBezTo>
                    <a:cubicBezTo>
                      <a:pt x="0" y="18"/>
                      <a:pt x="0" y="18"/>
                      <a:pt x="0"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3" name="îš1ïdè"/>
              <p:cNvSpPr/>
              <p:nvPr/>
            </p:nvSpPr>
            <p:spPr bwMode="auto">
              <a:xfrm>
                <a:off x="5812662" y="5018947"/>
                <a:ext cx="71180" cy="73954"/>
              </a:xfrm>
              <a:custGeom>
                <a:avLst/>
                <a:gdLst>
                  <a:gd name="T0" fmla="*/ 3 w 49"/>
                  <a:gd name="T1" fmla="*/ 19 h 52"/>
                  <a:gd name="T2" fmla="*/ 7 w 49"/>
                  <a:gd name="T3" fmla="*/ 30 h 52"/>
                  <a:gd name="T4" fmla="*/ 12 w 49"/>
                  <a:gd name="T5" fmla="*/ 43 h 52"/>
                  <a:gd name="T6" fmla="*/ 15 w 49"/>
                  <a:gd name="T7" fmla="*/ 47 h 52"/>
                  <a:gd name="T8" fmla="*/ 18 w 49"/>
                  <a:gd name="T9" fmla="*/ 46 h 52"/>
                  <a:gd name="T10" fmla="*/ 34 w 49"/>
                  <a:gd name="T11" fmla="*/ 39 h 52"/>
                  <a:gd name="T12" fmla="*/ 44 w 49"/>
                  <a:gd name="T13" fmla="*/ 31 h 52"/>
                  <a:gd name="T14" fmla="*/ 44 w 49"/>
                  <a:gd name="T15" fmla="*/ 31 h 52"/>
                  <a:gd name="T16" fmla="*/ 44 w 49"/>
                  <a:gd name="T17" fmla="*/ 32 h 52"/>
                  <a:gd name="T18" fmla="*/ 44 w 49"/>
                  <a:gd name="T19" fmla="*/ 30 h 52"/>
                  <a:gd name="T20" fmla="*/ 44 w 49"/>
                  <a:gd name="T21" fmla="*/ 27 h 52"/>
                  <a:gd name="T22" fmla="*/ 38 w 49"/>
                  <a:gd name="T23" fmla="*/ 16 h 52"/>
                  <a:gd name="T24" fmla="*/ 32 w 49"/>
                  <a:gd name="T25" fmla="*/ 6 h 52"/>
                  <a:gd name="T26" fmla="*/ 31 w 49"/>
                  <a:gd name="T27" fmla="*/ 5 h 52"/>
                  <a:gd name="T28" fmla="*/ 29 w 49"/>
                  <a:gd name="T29" fmla="*/ 5 h 52"/>
                  <a:gd name="T30" fmla="*/ 6 w 49"/>
                  <a:gd name="T31" fmla="*/ 15 h 52"/>
                  <a:gd name="T32" fmla="*/ 3 w 49"/>
                  <a:gd name="T33" fmla="*/ 18 h 52"/>
                  <a:gd name="T34" fmla="*/ 0 w 49"/>
                  <a:gd name="T35" fmla="*/ 16 h 52"/>
                  <a:gd name="T36" fmla="*/ 9 w 49"/>
                  <a:gd name="T37" fmla="*/ 7 h 52"/>
                  <a:gd name="T38" fmla="*/ 29 w 49"/>
                  <a:gd name="T39" fmla="*/ 0 h 52"/>
                  <a:gd name="T40" fmla="*/ 32 w 49"/>
                  <a:gd name="T41" fmla="*/ 0 h 52"/>
                  <a:gd name="T42" fmla="*/ 33 w 49"/>
                  <a:gd name="T43" fmla="*/ 0 h 52"/>
                  <a:gd name="T44" fmla="*/ 34 w 49"/>
                  <a:gd name="T45" fmla="*/ 1 h 52"/>
                  <a:gd name="T46" fmla="*/ 35 w 49"/>
                  <a:gd name="T47" fmla="*/ 1 h 52"/>
                  <a:gd name="T48" fmla="*/ 40 w 49"/>
                  <a:gd name="T49" fmla="*/ 8 h 52"/>
                  <a:gd name="T50" fmla="*/ 46 w 49"/>
                  <a:gd name="T51" fmla="*/ 20 h 52"/>
                  <a:gd name="T52" fmla="*/ 49 w 49"/>
                  <a:gd name="T53" fmla="*/ 30 h 52"/>
                  <a:gd name="T54" fmla="*/ 49 w 49"/>
                  <a:gd name="T55" fmla="*/ 31 h 52"/>
                  <a:gd name="T56" fmla="*/ 49 w 49"/>
                  <a:gd name="T57" fmla="*/ 31 h 52"/>
                  <a:gd name="T58" fmla="*/ 49 w 49"/>
                  <a:gd name="T59" fmla="*/ 32 h 52"/>
                  <a:gd name="T60" fmla="*/ 43 w 49"/>
                  <a:gd name="T61" fmla="*/ 40 h 52"/>
                  <a:gd name="T62" fmla="*/ 26 w 49"/>
                  <a:gd name="T63" fmla="*/ 50 h 52"/>
                  <a:gd name="T64" fmla="*/ 16 w 49"/>
                  <a:gd name="T65" fmla="*/ 51 h 52"/>
                  <a:gd name="T66" fmla="*/ 11 w 49"/>
                  <a:gd name="T67" fmla="*/ 50 h 52"/>
                  <a:gd name="T68" fmla="*/ 2 w 49"/>
                  <a:gd name="T69" fmla="*/ 31 h 52"/>
                  <a:gd name="T70" fmla="*/ 0 w 49"/>
                  <a:gd name="T71"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52">
                    <a:moveTo>
                      <a:pt x="3" y="18"/>
                    </a:moveTo>
                    <a:cubicBezTo>
                      <a:pt x="3" y="18"/>
                      <a:pt x="3" y="18"/>
                      <a:pt x="3" y="19"/>
                    </a:cubicBezTo>
                    <a:cubicBezTo>
                      <a:pt x="3" y="20"/>
                      <a:pt x="4" y="22"/>
                      <a:pt x="4" y="24"/>
                    </a:cubicBezTo>
                    <a:cubicBezTo>
                      <a:pt x="5" y="25"/>
                      <a:pt x="6" y="27"/>
                      <a:pt x="7" y="30"/>
                    </a:cubicBezTo>
                    <a:cubicBezTo>
                      <a:pt x="8" y="32"/>
                      <a:pt x="9" y="35"/>
                      <a:pt x="10" y="38"/>
                    </a:cubicBezTo>
                    <a:cubicBezTo>
                      <a:pt x="11" y="40"/>
                      <a:pt x="11" y="41"/>
                      <a:pt x="12" y="43"/>
                    </a:cubicBezTo>
                    <a:cubicBezTo>
                      <a:pt x="12" y="44"/>
                      <a:pt x="13" y="46"/>
                      <a:pt x="14" y="47"/>
                    </a:cubicBezTo>
                    <a:cubicBezTo>
                      <a:pt x="14" y="47"/>
                      <a:pt x="15" y="47"/>
                      <a:pt x="15" y="47"/>
                    </a:cubicBezTo>
                    <a:cubicBezTo>
                      <a:pt x="14" y="47"/>
                      <a:pt x="15" y="47"/>
                      <a:pt x="15" y="47"/>
                    </a:cubicBezTo>
                    <a:cubicBezTo>
                      <a:pt x="16" y="47"/>
                      <a:pt x="17" y="47"/>
                      <a:pt x="18" y="46"/>
                    </a:cubicBezTo>
                    <a:cubicBezTo>
                      <a:pt x="20" y="46"/>
                      <a:pt x="21" y="44"/>
                      <a:pt x="23" y="43"/>
                    </a:cubicBezTo>
                    <a:cubicBezTo>
                      <a:pt x="26" y="41"/>
                      <a:pt x="31" y="41"/>
                      <a:pt x="34" y="39"/>
                    </a:cubicBezTo>
                    <a:cubicBezTo>
                      <a:pt x="38" y="37"/>
                      <a:pt x="42" y="34"/>
                      <a:pt x="44" y="32"/>
                    </a:cubicBezTo>
                    <a:cubicBezTo>
                      <a:pt x="44" y="32"/>
                      <a:pt x="44" y="31"/>
                      <a:pt x="44" y="31"/>
                    </a:cubicBezTo>
                    <a:cubicBezTo>
                      <a:pt x="44" y="31"/>
                      <a:pt x="44" y="31"/>
                      <a:pt x="44" y="31"/>
                    </a:cubicBezTo>
                    <a:cubicBezTo>
                      <a:pt x="44" y="31"/>
                      <a:pt x="44" y="31"/>
                      <a:pt x="44" y="31"/>
                    </a:cubicBezTo>
                    <a:cubicBezTo>
                      <a:pt x="44" y="31"/>
                      <a:pt x="44" y="31"/>
                      <a:pt x="44" y="31"/>
                    </a:cubicBezTo>
                    <a:cubicBezTo>
                      <a:pt x="44" y="31"/>
                      <a:pt x="44" y="31"/>
                      <a:pt x="44" y="32"/>
                    </a:cubicBezTo>
                    <a:cubicBezTo>
                      <a:pt x="44" y="31"/>
                      <a:pt x="44" y="31"/>
                      <a:pt x="44" y="31"/>
                    </a:cubicBezTo>
                    <a:cubicBezTo>
                      <a:pt x="44" y="30"/>
                      <a:pt x="44" y="30"/>
                      <a:pt x="44" y="30"/>
                    </a:cubicBezTo>
                    <a:cubicBezTo>
                      <a:pt x="44" y="29"/>
                      <a:pt x="44" y="29"/>
                      <a:pt x="44" y="29"/>
                    </a:cubicBezTo>
                    <a:cubicBezTo>
                      <a:pt x="44" y="28"/>
                      <a:pt x="44" y="28"/>
                      <a:pt x="44" y="27"/>
                    </a:cubicBezTo>
                    <a:cubicBezTo>
                      <a:pt x="43" y="26"/>
                      <a:pt x="42" y="24"/>
                      <a:pt x="40" y="22"/>
                    </a:cubicBezTo>
                    <a:cubicBezTo>
                      <a:pt x="39" y="20"/>
                      <a:pt x="38" y="18"/>
                      <a:pt x="38" y="16"/>
                    </a:cubicBezTo>
                    <a:cubicBezTo>
                      <a:pt x="37" y="15"/>
                      <a:pt x="36" y="13"/>
                      <a:pt x="35" y="11"/>
                    </a:cubicBezTo>
                    <a:cubicBezTo>
                      <a:pt x="34" y="9"/>
                      <a:pt x="33" y="8"/>
                      <a:pt x="32" y="6"/>
                    </a:cubicBezTo>
                    <a:cubicBezTo>
                      <a:pt x="32" y="6"/>
                      <a:pt x="31" y="5"/>
                      <a:pt x="31" y="5"/>
                    </a:cubicBezTo>
                    <a:cubicBezTo>
                      <a:pt x="31" y="5"/>
                      <a:pt x="31" y="5"/>
                      <a:pt x="31" y="5"/>
                    </a:cubicBezTo>
                    <a:cubicBezTo>
                      <a:pt x="30" y="5"/>
                      <a:pt x="30" y="5"/>
                      <a:pt x="30" y="5"/>
                    </a:cubicBezTo>
                    <a:cubicBezTo>
                      <a:pt x="30" y="5"/>
                      <a:pt x="30" y="5"/>
                      <a:pt x="29" y="5"/>
                    </a:cubicBezTo>
                    <a:cubicBezTo>
                      <a:pt x="26" y="5"/>
                      <a:pt x="23" y="8"/>
                      <a:pt x="20" y="9"/>
                    </a:cubicBezTo>
                    <a:cubicBezTo>
                      <a:pt x="14" y="11"/>
                      <a:pt x="9" y="13"/>
                      <a:pt x="6" y="15"/>
                    </a:cubicBezTo>
                    <a:cubicBezTo>
                      <a:pt x="5" y="16"/>
                      <a:pt x="4" y="17"/>
                      <a:pt x="3" y="17"/>
                    </a:cubicBezTo>
                    <a:cubicBezTo>
                      <a:pt x="3" y="18"/>
                      <a:pt x="3" y="18"/>
                      <a:pt x="3" y="18"/>
                    </a:cubicBezTo>
                    <a:close/>
                    <a:moveTo>
                      <a:pt x="0" y="18"/>
                    </a:moveTo>
                    <a:cubicBezTo>
                      <a:pt x="0" y="18"/>
                      <a:pt x="0" y="17"/>
                      <a:pt x="0" y="16"/>
                    </a:cubicBezTo>
                    <a:cubicBezTo>
                      <a:pt x="1" y="15"/>
                      <a:pt x="2" y="13"/>
                      <a:pt x="4" y="12"/>
                    </a:cubicBezTo>
                    <a:cubicBezTo>
                      <a:pt x="5" y="10"/>
                      <a:pt x="7" y="9"/>
                      <a:pt x="9" y="7"/>
                    </a:cubicBezTo>
                    <a:cubicBezTo>
                      <a:pt x="11" y="5"/>
                      <a:pt x="14" y="3"/>
                      <a:pt x="17" y="2"/>
                    </a:cubicBezTo>
                    <a:cubicBezTo>
                      <a:pt x="21" y="0"/>
                      <a:pt x="24" y="0"/>
                      <a:pt x="29" y="0"/>
                    </a:cubicBezTo>
                    <a:cubicBezTo>
                      <a:pt x="29" y="0"/>
                      <a:pt x="30" y="0"/>
                      <a:pt x="31" y="0"/>
                    </a:cubicBezTo>
                    <a:cubicBezTo>
                      <a:pt x="32" y="0"/>
                      <a:pt x="32" y="0"/>
                      <a:pt x="32" y="0"/>
                    </a:cubicBezTo>
                    <a:cubicBezTo>
                      <a:pt x="32" y="0"/>
                      <a:pt x="33" y="0"/>
                      <a:pt x="33" y="0"/>
                    </a:cubicBezTo>
                    <a:cubicBezTo>
                      <a:pt x="33" y="0"/>
                      <a:pt x="33" y="0"/>
                      <a:pt x="33" y="0"/>
                    </a:cubicBezTo>
                    <a:cubicBezTo>
                      <a:pt x="33" y="0"/>
                      <a:pt x="33" y="0"/>
                      <a:pt x="33" y="0"/>
                    </a:cubicBezTo>
                    <a:cubicBezTo>
                      <a:pt x="34" y="1"/>
                      <a:pt x="34" y="1"/>
                      <a:pt x="34" y="1"/>
                    </a:cubicBezTo>
                    <a:cubicBezTo>
                      <a:pt x="34" y="1"/>
                      <a:pt x="34" y="1"/>
                      <a:pt x="34" y="1"/>
                    </a:cubicBezTo>
                    <a:cubicBezTo>
                      <a:pt x="35" y="1"/>
                      <a:pt x="35" y="1"/>
                      <a:pt x="35" y="1"/>
                    </a:cubicBezTo>
                    <a:cubicBezTo>
                      <a:pt x="36" y="3"/>
                      <a:pt x="36" y="3"/>
                      <a:pt x="36" y="3"/>
                    </a:cubicBezTo>
                    <a:cubicBezTo>
                      <a:pt x="37" y="4"/>
                      <a:pt x="39" y="6"/>
                      <a:pt x="40" y="8"/>
                    </a:cubicBezTo>
                    <a:cubicBezTo>
                      <a:pt x="41" y="10"/>
                      <a:pt x="42" y="12"/>
                      <a:pt x="43" y="13"/>
                    </a:cubicBezTo>
                    <a:cubicBezTo>
                      <a:pt x="45" y="15"/>
                      <a:pt x="46" y="17"/>
                      <a:pt x="46" y="20"/>
                    </a:cubicBezTo>
                    <a:cubicBezTo>
                      <a:pt x="47" y="22"/>
                      <a:pt x="47" y="24"/>
                      <a:pt x="48" y="26"/>
                    </a:cubicBezTo>
                    <a:cubicBezTo>
                      <a:pt x="48" y="28"/>
                      <a:pt x="48" y="29"/>
                      <a:pt x="49" y="30"/>
                    </a:cubicBezTo>
                    <a:cubicBezTo>
                      <a:pt x="49" y="31"/>
                      <a:pt x="49" y="31"/>
                      <a:pt x="49" y="31"/>
                    </a:cubicBezTo>
                    <a:cubicBezTo>
                      <a:pt x="49" y="31"/>
                      <a:pt x="49" y="31"/>
                      <a:pt x="49" y="31"/>
                    </a:cubicBezTo>
                    <a:cubicBezTo>
                      <a:pt x="49" y="31"/>
                      <a:pt x="49" y="31"/>
                      <a:pt x="49" y="31"/>
                    </a:cubicBezTo>
                    <a:cubicBezTo>
                      <a:pt x="49" y="31"/>
                      <a:pt x="49" y="31"/>
                      <a:pt x="49" y="31"/>
                    </a:cubicBezTo>
                    <a:cubicBezTo>
                      <a:pt x="49" y="31"/>
                      <a:pt x="49" y="31"/>
                      <a:pt x="49" y="31"/>
                    </a:cubicBezTo>
                    <a:cubicBezTo>
                      <a:pt x="49" y="32"/>
                      <a:pt x="49" y="32"/>
                      <a:pt x="49" y="32"/>
                    </a:cubicBezTo>
                    <a:cubicBezTo>
                      <a:pt x="49" y="33"/>
                      <a:pt x="49" y="34"/>
                      <a:pt x="48" y="35"/>
                    </a:cubicBezTo>
                    <a:cubicBezTo>
                      <a:pt x="47" y="37"/>
                      <a:pt x="45" y="39"/>
                      <a:pt x="43" y="40"/>
                    </a:cubicBezTo>
                    <a:cubicBezTo>
                      <a:pt x="41" y="42"/>
                      <a:pt x="39" y="43"/>
                      <a:pt x="37" y="44"/>
                    </a:cubicBezTo>
                    <a:cubicBezTo>
                      <a:pt x="33" y="47"/>
                      <a:pt x="30" y="50"/>
                      <a:pt x="26" y="50"/>
                    </a:cubicBezTo>
                    <a:cubicBezTo>
                      <a:pt x="23" y="51"/>
                      <a:pt x="21" y="51"/>
                      <a:pt x="19" y="51"/>
                    </a:cubicBezTo>
                    <a:cubicBezTo>
                      <a:pt x="18" y="51"/>
                      <a:pt x="17" y="51"/>
                      <a:pt x="16" y="51"/>
                    </a:cubicBezTo>
                    <a:cubicBezTo>
                      <a:pt x="15" y="51"/>
                      <a:pt x="15" y="52"/>
                      <a:pt x="13" y="51"/>
                    </a:cubicBezTo>
                    <a:cubicBezTo>
                      <a:pt x="13" y="51"/>
                      <a:pt x="12" y="50"/>
                      <a:pt x="11" y="50"/>
                    </a:cubicBezTo>
                    <a:cubicBezTo>
                      <a:pt x="8" y="46"/>
                      <a:pt x="7" y="43"/>
                      <a:pt x="5" y="40"/>
                    </a:cubicBezTo>
                    <a:cubicBezTo>
                      <a:pt x="4" y="37"/>
                      <a:pt x="3" y="34"/>
                      <a:pt x="2" y="31"/>
                    </a:cubicBezTo>
                    <a:cubicBezTo>
                      <a:pt x="2" y="29"/>
                      <a:pt x="1" y="26"/>
                      <a:pt x="1" y="24"/>
                    </a:cubicBezTo>
                    <a:cubicBezTo>
                      <a:pt x="1" y="22"/>
                      <a:pt x="0" y="21"/>
                      <a:pt x="0" y="20"/>
                    </a:cubicBezTo>
                    <a:cubicBezTo>
                      <a:pt x="0" y="19"/>
                      <a:pt x="0" y="18"/>
                      <a:pt x="0"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4" name="išḷíḑé"/>
              <p:cNvSpPr/>
              <p:nvPr/>
            </p:nvSpPr>
            <p:spPr bwMode="auto">
              <a:xfrm>
                <a:off x="5777534" y="5133580"/>
                <a:ext cx="70257" cy="73030"/>
              </a:xfrm>
              <a:custGeom>
                <a:avLst/>
                <a:gdLst>
                  <a:gd name="T0" fmla="*/ 45 w 49"/>
                  <a:gd name="T1" fmla="*/ 33 h 51"/>
                  <a:gd name="T2" fmla="*/ 41 w 49"/>
                  <a:gd name="T3" fmla="*/ 22 h 51"/>
                  <a:gd name="T4" fmla="*/ 34 w 49"/>
                  <a:gd name="T5" fmla="*/ 5 h 51"/>
                  <a:gd name="T6" fmla="*/ 32 w 49"/>
                  <a:gd name="T7" fmla="*/ 4 h 51"/>
                  <a:gd name="T8" fmla="*/ 33 w 49"/>
                  <a:gd name="T9" fmla="*/ 4 h 51"/>
                  <a:gd name="T10" fmla="*/ 32 w 49"/>
                  <a:gd name="T11" fmla="*/ 4 h 51"/>
                  <a:gd name="T12" fmla="*/ 25 w 49"/>
                  <a:gd name="T13" fmla="*/ 7 h 51"/>
                  <a:gd name="T14" fmla="*/ 9 w 49"/>
                  <a:gd name="T15" fmla="*/ 14 h 51"/>
                  <a:gd name="T16" fmla="*/ 5 w 49"/>
                  <a:gd name="T17" fmla="*/ 18 h 51"/>
                  <a:gd name="T18" fmla="*/ 5 w 49"/>
                  <a:gd name="T19" fmla="*/ 18 h 51"/>
                  <a:gd name="T20" fmla="*/ 5 w 49"/>
                  <a:gd name="T21" fmla="*/ 18 h 51"/>
                  <a:gd name="T22" fmla="*/ 5 w 49"/>
                  <a:gd name="T23" fmla="*/ 20 h 51"/>
                  <a:gd name="T24" fmla="*/ 9 w 49"/>
                  <a:gd name="T25" fmla="*/ 28 h 51"/>
                  <a:gd name="T26" fmla="*/ 13 w 49"/>
                  <a:gd name="T27" fmla="*/ 39 h 51"/>
                  <a:gd name="T28" fmla="*/ 16 w 49"/>
                  <a:gd name="T29" fmla="*/ 44 h 51"/>
                  <a:gd name="T30" fmla="*/ 17 w 49"/>
                  <a:gd name="T31" fmla="*/ 45 h 51"/>
                  <a:gd name="T32" fmla="*/ 17 w 49"/>
                  <a:gd name="T33" fmla="*/ 45 h 51"/>
                  <a:gd name="T34" fmla="*/ 17 w 49"/>
                  <a:gd name="T35" fmla="*/ 45 h 51"/>
                  <a:gd name="T36" fmla="*/ 19 w 49"/>
                  <a:gd name="T37" fmla="*/ 45 h 51"/>
                  <a:gd name="T38" fmla="*/ 42 w 49"/>
                  <a:gd name="T39" fmla="*/ 37 h 51"/>
                  <a:gd name="T40" fmla="*/ 46 w 49"/>
                  <a:gd name="T41" fmla="*/ 34 h 51"/>
                  <a:gd name="T42" fmla="*/ 48 w 49"/>
                  <a:gd name="T43" fmla="*/ 36 h 51"/>
                  <a:gd name="T44" fmla="*/ 39 w 49"/>
                  <a:gd name="T45" fmla="*/ 44 h 51"/>
                  <a:gd name="T46" fmla="*/ 19 w 49"/>
                  <a:gd name="T47" fmla="*/ 50 h 51"/>
                  <a:gd name="T48" fmla="*/ 14 w 49"/>
                  <a:gd name="T49" fmla="*/ 50 h 51"/>
                  <a:gd name="T50" fmla="*/ 14 w 49"/>
                  <a:gd name="T51" fmla="*/ 49 h 51"/>
                  <a:gd name="T52" fmla="*/ 13 w 49"/>
                  <a:gd name="T53" fmla="*/ 49 h 51"/>
                  <a:gd name="T54" fmla="*/ 12 w 49"/>
                  <a:gd name="T55" fmla="*/ 48 h 51"/>
                  <a:gd name="T56" fmla="*/ 8 w 49"/>
                  <a:gd name="T57" fmla="*/ 42 h 51"/>
                  <a:gd name="T58" fmla="*/ 3 w 49"/>
                  <a:gd name="T59" fmla="*/ 30 h 51"/>
                  <a:gd name="T60" fmla="*/ 2 w 49"/>
                  <a:gd name="T61" fmla="*/ 24 h 51"/>
                  <a:gd name="T62" fmla="*/ 0 w 49"/>
                  <a:gd name="T63" fmla="*/ 19 h 51"/>
                  <a:gd name="T64" fmla="*/ 0 w 49"/>
                  <a:gd name="T65" fmla="*/ 18 h 51"/>
                  <a:gd name="T66" fmla="*/ 0 w 49"/>
                  <a:gd name="T67" fmla="*/ 18 h 51"/>
                  <a:gd name="T68" fmla="*/ 0 w 49"/>
                  <a:gd name="T69" fmla="*/ 16 h 51"/>
                  <a:gd name="T70" fmla="*/ 11 w 49"/>
                  <a:gd name="T71" fmla="*/ 6 h 51"/>
                  <a:gd name="T72" fmla="*/ 30 w 49"/>
                  <a:gd name="T73" fmla="*/ 0 h 51"/>
                  <a:gd name="T74" fmla="*/ 32 w 49"/>
                  <a:gd name="T75" fmla="*/ 0 h 51"/>
                  <a:gd name="T76" fmla="*/ 33 w 49"/>
                  <a:gd name="T77" fmla="*/ 0 h 51"/>
                  <a:gd name="T78" fmla="*/ 34 w 49"/>
                  <a:gd name="T79" fmla="*/ 0 h 51"/>
                  <a:gd name="T80" fmla="*/ 42 w 49"/>
                  <a:gd name="T81" fmla="*/ 12 h 51"/>
                  <a:gd name="T82" fmla="*/ 47 w 49"/>
                  <a:gd name="T83" fmla="*/ 28 h 51"/>
                  <a:gd name="T84" fmla="*/ 48 w 49"/>
                  <a:gd name="T85"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51">
                    <a:moveTo>
                      <a:pt x="46" y="34"/>
                    </a:moveTo>
                    <a:cubicBezTo>
                      <a:pt x="46" y="34"/>
                      <a:pt x="45" y="33"/>
                      <a:pt x="45" y="33"/>
                    </a:cubicBezTo>
                    <a:cubicBezTo>
                      <a:pt x="45" y="32"/>
                      <a:pt x="45" y="30"/>
                      <a:pt x="44" y="28"/>
                    </a:cubicBezTo>
                    <a:cubicBezTo>
                      <a:pt x="43" y="27"/>
                      <a:pt x="42" y="25"/>
                      <a:pt x="41" y="22"/>
                    </a:cubicBezTo>
                    <a:cubicBezTo>
                      <a:pt x="40" y="20"/>
                      <a:pt x="39" y="17"/>
                      <a:pt x="38" y="14"/>
                    </a:cubicBezTo>
                    <a:cubicBezTo>
                      <a:pt x="37" y="11"/>
                      <a:pt x="36" y="8"/>
                      <a:pt x="34" y="5"/>
                    </a:cubicBezTo>
                    <a:cubicBezTo>
                      <a:pt x="33" y="5"/>
                      <a:pt x="32" y="4"/>
                      <a:pt x="32" y="4"/>
                    </a:cubicBezTo>
                    <a:cubicBezTo>
                      <a:pt x="32" y="4"/>
                      <a:pt x="32" y="4"/>
                      <a:pt x="32" y="4"/>
                    </a:cubicBezTo>
                    <a:cubicBezTo>
                      <a:pt x="32" y="4"/>
                      <a:pt x="32" y="4"/>
                      <a:pt x="32" y="4"/>
                    </a:cubicBezTo>
                    <a:cubicBezTo>
                      <a:pt x="33" y="4"/>
                      <a:pt x="32" y="4"/>
                      <a:pt x="33" y="4"/>
                    </a:cubicBezTo>
                    <a:cubicBezTo>
                      <a:pt x="32" y="4"/>
                      <a:pt x="32" y="4"/>
                      <a:pt x="32" y="4"/>
                    </a:cubicBezTo>
                    <a:cubicBezTo>
                      <a:pt x="32" y="4"/>
                      <a:pt x="32" y="4"/>
                      <a:pt x="32" y="4"/>
                    </a:cubicBezTo>
                    <a:cubicBezTo>
                      <a:pt x="31" y="4"/>
                      <a:pt x="31" y="4"/>
                      <a:pt x="30" y="5"/>
                    </a:cubicBezTo>
                    <a:cubicBezTo>
                      <a:pt x="29" y="5"/>
                      <a:pt x="27" y="6"/>
                      <a:pt x="25" y="7"/>
                    </a:cubicBezTo>
                    <a:cubicBezTo>
                      <a:pt x="22" y="9"/>
                      <a:pt x="18" y="9"/>
                      <a:pt x="14" y="11"/>
                    </a:cubicBezTo>
                    <a:cubicBezTo>
                      <a:pt x="12" y="12"/>
                      <a:pt x="11" y="13"/>
                      <a:pt x="9" y="14"/>
                    </a:cubicBezTo>
                    <a:cubicBezTo>
                      <a:pt x="7" y="15"/>
                      <a:pt x="6" y="17"/>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20"/>
                      <a:pt x="5" y="20"/>
                      <a:pt x="5" y="20"/>
                    </a:cubicBezTo>
                    <a:cubicBezTo>
                      <a:pt x="5" y="21"/>
                      <a:pt x="5" y="22"/>
                      <a:pt x="6" y="23"/>
                    </a:cubicBezTo>
                    <a:cubicBezTo>
                      <a:pt x="6" y="25"/>
                      <a:pt x="7" y="26"/>
                      <a:pt x="9" y="28"/>
                    </a:cubicBezTo>
                    <a:cubicBezTo>
                      <a:pt x="10" y="30"/>
                      <a:pt x="10" y="32"/>
                      <a:pt x="11" y="34"/>
                    </a:cubicBezTo>
                    <a:cubicBezTo>
                      <a:pt x="12" y="36"/>
                      <a:pt x="13" y="38"/>
                      <a:pt x="13" y="39"/>
                    </a:cubicBezTo>
                    <a:cubicBezTo>
                      <a:pt x="14" y="40"/>
                      <a:pt x="14" y="41"/>
                      <a:pt x="15" y="42"/>
                    </a:cubicBezTo>
                    <a:cubicBezTo>
                      <a:pt x="15" y="43"/>
                      <a:pt x="15" y="44"/>
                      <a:pt x="16"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6"/>
                      <a:pt x="17" y="45"/>
                    </a:cubicBezTo>
                    <a:cubicBezTo>
                      <a:pt x="17" y="45"/>
                      <a:pt x="17" y="45"/>
                      <a:pt x="17" y="45"/>
                    </a:cubicBezTo>
                    <a:cubicBezTo>
                      <a:pt x="17" y="46"/>
                      <a:pt x="17" y="45"/>
                      <a:pt x="17" y="45"/>
                    </a:cubicBezTo>
                    <a:cubicBezTo>
                      <a:pt x="17" y="45"/>
                      <a:pt x="18" y="46"/>
                      <a:pt x="19" y="45"/>
                    </a:cubicBezTo>
                    <a:cubicBezTo>
                      <a:pt x="22" y="45"/>
                      <a:pt x="25" y="43"/>
                      <a:pt x="28" y="42"/>
                    </a:cubicBezTo>
                    <a:cubicBezTo>
                      <a:pt x="34" y="40"/>
                      <a:pt x="39" y="38"/>
                      <a:pt x="42" y="37"/>
                    </a:cubicBezTo>
                    <a:cubicBezTo>
                      <a:pt x="44" y="36"/>
                      <a:pt x="45" y="35"/>
                      <a:pt x="45" y="34"/>
                    </a:cubicBezTo>
                    <a:cubicBezTo>
                      <a:pt x="46" y="34"/>
                      <a:pt x="45" y="34"/>
                      <a:pt x="46" y="34"/>
                    </a:cubicBezTo>
                    <a:close/>
                    <a:moveTo>
                      <a:pt x="49" y="34"/>
                    </a:moveTo>
                    <a:cubicBezTo>
                      <a:pt x="49" y="34"/>
                      <a:pt x="49" y="35"/>
                      <a:pt x="48" y="36"/>
                    </a:cubicBezTo>
                    <a:cubicBezTo>
                      <a:pt x="47" y="37"/>
                      <a:pt x="46" y="39"/>
                      <a:pt x="44" y="40"/>
                    </a:cubicBezTo>
                    <a:cubicBezTo>
                      <a:pt x="43" y="41"/>
                      <a:pt x="41" y="43"/>
                      <a:pt x="39" y="44"/>
                    </a:cubicBezTo>
                    <a:cubicBezTo>
                      <a:pt x="36" y="46"/>
                      <a:pt x="34" y="48"/>
                      <a:pt x="30" y="49"/>
                    </a:cubicBezTo>
                    <a:cubicBezTo>
                      <a:pt x="27" y="50"/>
                      <a:pt x="23" y="50"/>
                      <a:pt x="19" y="50"/>
                    </a:cubicBezTo>
                    <a:cubicBezTo>
                      <a:pt x="18" y="50"/>
                      <a:pt x="17" y="51"/>
                      <a:pt x="15" y="50"/>
                    </a:cubicBezTo>
                    <a:cubicBezTo>
                      <a:pt x="15" y="50"/>
                      <a:pt x="14" y="50"/>
                      <a:pt x="14" y="50"/>
                    </a:cubicBezTo>
                    <a:cubicBezTo>
                      <a:pt x="14" y="49"/>
                      <a:pt x="14" y="49"/>
                      <a:pt x="14" y="49"/>
                    </a:cubicBezTo>
                    <a:cubicBezTo>
                      <a:pt x="13" y="49"/>
                      <a:pt x="14" y="49"/>
                      <a:pt x="14" y="49"/>
                    </a:cubicBezTo>
                    <a:cubicBezTo>
                      <a:pt x="13" y="49"/>
                      <a:pt x="13" y="49"/>
                      <a:pt x="13" y="49"/>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0"/>
                      <a:pt x="6" y="38"/>
                      <a:pt x="5" y="37"/>
                    </a:cubicBezTo>
                    <a:cubicBezTo>
                      <a:pt x="4" y="35"/>
                      <a:pt x="3" y="33"/>
                      <a:pt x="3" y="30"/>
                    </a:cubicBezTo>
                    <a:cubicBezTo>
                      <a:pt x="2" y="27"/>
                      <a:pt x="2" y="27"/>
                      <a:pt x="2" y="27"/>
                    </a:cubicBezTo>
                    <a:cubicBezTo>
                      <a:pt x="2" y="26"/>
                      <a:pt x="2" y="25"/>
                      <a:pt x="2" y="24"/>
                    </a:cubicBezTo>
                    <a:cubicBezTo>
                      <a:pt x="1" y="22"/>
                      <a:pt x="1" y="21"/>
                      <a:pt x="1" y="20"/>
                    </a:cubicBezTo>
                    <a:cubicBezTo>
                      <a:pt x="0" y="19"/>
                      <a:pt x="0" y="19"/>
                      <a:pt x="0" y="19"/>
                    </a:cubicBezTo>
                    <a:cubicBezTo>
                      <a:pt x="0" y="18"/>
                      <a:pt x="0" y="18"/>
                      <a:pt x="0" y="18"/>
                    </a:cubicBezTo>
                    <a:cubicBezTo>
                      <a:pt x="0" y="18"/>
                      <a:pt x="0" y="18"/>
                      <a:pt x="0" y="18"/>
                    </a:cubicBezTo>
                    <a:cubicBezTo>
                      <a:pt x="0" y="18"/>
                      <a:pt x="0" y="18"/>
                      <a:pt x="0" y="18"/>
                    </a:cubicBezTo>
                    <a:cubicBezTo>
                      <a:pt x="0" y="18"/>
                      <a:pt x="0" y="18"/>
                      <a:pt x="0" y="18"/>
                    </a:cubicBezTo>
                    <a:cubicBezTo>
                      <a:pt x="0" y="17"/>
                      <a:pt x="0" y="17"/>
                      <a:pt x="0" y="17"/>
                    </a:cubicBezTo>
                    <a:cubicBezTo>
                      <a:pt x="0" y="17"/>
                      <a:pt x="0" y="16"/>
                      <a:pt x="0" y="16"/>
                    </a:cubicBezTo>
                    <a:cubicBezTo>
                      <a:pt x="1" y="13"/>
                      <a:pt x="3" y="11"/>
                      <a:pt x="5" y="9"/>
                    </a:cubicBezTo>
                    <a:cubicBezTo>
                      <a:pt x="7" y="8"/>
                      <a:pt x="9" y="7"/>
                      <a:pt x="11" y="6"/>
                    </a:cubicBezTo>
                    <a:cubicBezTo>
                      <a:pt x="15" y="3"/>
                      <a:pt x="19" y="0"/>
                      <a:pt x="23" y="0"/>
                    </a:cubicBezTo>
                    <a:cubicBezTo>
                      <a:pt x="25" y="0"/>
                      <a:pt x="27" y="0"/>
                      <a:pt x="30" y="0"/>
                    </a:cubicBezTo>
                    <a:cubicBezTo>
                      <a:pt x="30" y="0"/>
                      <a:pt x="31" y="0"/>
                      <a:pt x="31"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4" y="0"/>
                    </a:cubicBezTo>
                    <a:cubicBezTo>
                      <a:pt x="35" y="1"/>
                      <a:pt x="36" y="2"/>
                      <a:pt x="37" y="3"/>
                    </a:cubicBezTo>
                    <a:cubicBezTo>
                      <a:pt x="39" y="6"/>
                      <a:pt x="41" y="9"/>
                      <a:pt x="42" y="12"/>
                    </a:cubicBezTo>
                    <a:cubicBezTo>
                      <a:pt x="44" y="15"/>
                      <a:pt x="45" y="18"/>
                      <a:pt x="46" y="21"/>
                    </a:cubicBezTo>
                    <a:cubicBezTo>
                      <a:pt x="47" y="23"/>
                      <a:pt x="47" y="26"/>
                      <a:pt x="47" y="28"/>
                    </a:cubicBezTo>
                    <a:cubicBezTo>
                      <a:pt x="48" y="29"/>
                      <a:pt x="48" y="31"/>
                      <a:pt x="48" y="32"/>
                    </a:cubicBezTo>
                    <a:cubicBezTo>
                      <a:pt x="48" y="33"/>
                      <a:pt x="48" y="34"/>
                      <a:pt x="48" y="34"/>
                    </a:cubicBezTo>
                    <a:lnTo>
                      <a:pt x="49" y="3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5" name="îşḻiḓê"/>
              <p:cNvSpPr/>
              <p:nvPr/>
            </p:nvSpPr>
            <p:spPr bwMode="auto">
              <a:xfrm>
                <a:off x="5850564" y="5095678"/>
                <a:ext cx="70257" cy="73030"/>
              </a:xfrm>
              <a:custGeom>
                <a:avLst/>
                <a:gdLst>
                  <a:gd name="T0" fmla="*/ 45 w 49"/>
                  <a:gd name="T1" fmla="*/ 32 h 51"/>
                  <a:gd name="T2" fmla="*/ 41 w 49"/>
                  <a:gd name="T3" fmla="*/ 22 h 51"/>
                  <a:gd name="T4" fmla="*/ 33 w 49"/>
                  <a:gd name="T5" fmla="*/ 5 h 51"/>
                  <a:gd name="T6" fmla="*/ 32 w 49"/>
                  <a:gd name="T7" fmla="*/ 4 h 51"/>
                  <a:gd name="T8" fmla="*/ 32 w 49"/>
                  <a:gd name="T9" fmla="*/ 4 h 51"/>
                  <a:gd name="T10" fmla="*/ 31 w 49"/>
                  <a:gd name="T11" fmla="*/ 4 h 51"/>
                  <a:gd name="T12" fmla="*/ 25 w 49"/>
                  <a:gd name="T13" fmla="*/ 7 h 51"/>
                  <a:gd name="T14" fmla="*/ 9 w 49"/>
                  <a:gd name="T15" fmla="*/ 15 h 51"/>
                  <a:gd name="T16" fmla="*/ 5 w 49"/>
                  <a:gd name="T17" fmla="*/ 19 h 51"/>
                  <a:gd name="T18" fmla="*/ 5 w 49"/>
                  <a:gd name="T19" fmla="*/ 23 h 51"/>
                  <a:gd name="T20" fmla="*/ 11 w 49"/>
                  <a:gd name="T21" fmla="*/ 34 h 51"/>
                  <a:gd name="T22" fmla="*/ 15 w 49"/>
                  <a:gd name="T23" fmla="*/ 42 h 51"/>
                  <a:gd name="T24" fmla="*/ 17 w 49"/>
                  <a:gd name="T25" fmla="*/ 46 h 51"/>
                  <a:gd name="T26" fmla="*/ 28 w 49"/>
                  <a:gd name="T27" fmla="*/ 42 h 51"/>
                  <a:gd name="T28" fmla="*/ 45 w 49"/>
                  <a:gd name="T29" fmla="*/ 34 h 51"/>
                  <a:gd name="T30" fmla="*/ 48 w 49"/>
                  <a:gd name="T31" fmla="*/ 33 h 51"/>
                  <a:gd name="T32" fmla="*/ 45 w 49"/>
                  <a:gd name="T33" fmla="*/ 40 h 51"/>
                  <a:gd name="T34" fmla="*/ 31 w 49"/>
                  <a:gd name="T35" fmla="*/ 49 h 51"/>
                  <a:gd name="T36" fmla="*/ 16 w 49"/>
                  <a:gd name="T37" fmla="*/ 50 h 51"/>
                  <a:gd name="T38" fmla="*/ 14 w 49"/>
                  <a:gd name="T39" fmla="*/ 50 h 51"/>
                  <a:gd name="T40" fmla="*/ 14 w 49"/>
                  <a:gd name="T41" fmla="*/ 49 h 51"/>
                  <a:gd name="T42" fmla="*/ 14 w 49"/>
                  <a:gd name="T43" fmla="*/ 49 h 51"/>
                  <a:gd name="T44" fmla="*/ 10 w 49"/>
                  <a:gd name="T45" fmla="*/ 45 h 51"/>
                  <a:gd name="T46" fmla="*/ 5 w 49"/>
                  <a:gd name="T47" fmla="*/ 37 h 51"/>
                  <a:gd name="T48" fmla="*/ 2 w 49"/>
                  <a:gd name="T49" fmla="*/ 27 h 51"/>
                  <a:gd name="T50" fmla="*/ 0 w 49"/>
                  <a:gd name="T51" fmla="*/ 21 h 51"/>
                  <a:gd name="T52" fmla="*/ 0 w 49"/>
                  <a:gd name="T53" fmla="*/ 16 h 51"/>
                  <a:gd name="T54" fmla="*/ 10 w 49"/>
                  <a:gd name="T55" fmla="*/ 6 h 51"/>
                  <a:gd name="T56" fmla="*/ 29 w 49"/>
                  <a:gd name="T57" fmla="*/ 0 h 51"/>
                  <a:gd name="T58" fmla="*/ 32 w 49"/>
                  <a:gd name="T59" fmla="*/ 0 h 51"/>
                  <a:gd name="T60" fmla="*/ 32 w 49"/>
                  <a:gd name="T61" fmla="*/ 0 h 51"/>
                  <a:gd name="T62" fmla="*/ 33 w 49"/>
                  <a:gd name="T63" fmla="*/ 0 h 51"/>
                  <a:gd name="T64" fmla="*/ 42 w 49"/>
                  <a:gd name="T65" fmla="*/ 12 h 51"/>
                  <a:gd name="T66" fmla="*/ 47 w 49"/>
                  <a:gd name="T67" fmla="*/ 27 h 51"/>
                  <a:gd name="T68" fmla="*/ 48 w 49"/>
                  <a:gd name="T6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51">
                    <a:moveTo>
                      <a:pt x="46" y="34"/>
                    </a:moveTo>
                    <a:cubicBezTo>
                      <a:pt x="46" y="34"/>
                      <a:pt x="45" y="33"/>
                      <a:pt x="45" y="32"/>
                    </a:cubicBezTo>
                    <a:cubicBezTo>
                      <a:pt x="45" y="31"/>
                      <a:pt x="45" y="30"/>
                      <a:pt x="44" y="28"/>
                    </a:cubicBezTo>
                    <a:cubicBezTo>
                      <a:pt x="43" y="26"/>
                      <a:pt x="42" y="24"/>
                      <a:pt x="41" y="22"/>
                    </a:cubicBezTo>
                    <a:cubicBezTo>
                      <a:pt x="40" y="20"/>
                      <a:pt x="39" y="17"/>
                      <a:pt x="38" y="14"/>
                    </a:cubicBezTo>
                    <a:cubicBezTo>
                      <a:pt x="36" y="11"/>
                      <a:pt x="35" y="8"/>
                      <a:pt x="33" y="5"/>
                    </a:cubicBezTo>
                    <a:cubicBezTo>
                      <a:pt x="32" y="5"/>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1" y="4"/>
                      <a:pt x="31" y="4"/>
                      <a:pt x="31" y="4"/>
                    </a:cubicBezTo>
                    <a:cubicBezTo>
                      <a:pt x="31" y="4"/>
                      <a:pt x="30" y="4"/>
                      <a:pt x="30" y="5"/>
                    </a:cubicBezTo>
                    <a:cubicBezTo>
                      <a:pt x="28" y="5"/>
                      <a:pt x="26" y="6"/>
                      <a:pt x="25" y="7"/>
                    </a:cubicBezTo>
                    <a:cubicBezTo>
                      <a:pt x="21" y="9"/>
                      <a:pt x="17" y="9"/>
                      <a:pt x="14" y="12"/>
                    </a:cubicBezTo>
                    <a:cubicBezTo>
                      <a:pt x="12" y="13"/>
                      <a:pt x="10" y="14"/>
                      <a:pt x="9" y="15"/>
                    </a:cubicBezTo>
                    <a:cubicBezTo>
                      <a:pt x="7" y="16"/>
                      <a:pt x="6" y="17"/>
                      <a:pt x="5" y="18"/>
                    </a:cubicBezTo>
                    <a:cubicBezTo>
                      <a:pt x="5" y="18"/>
                      <a:pt x="5" y="18"/>
                      <a:pt x="5" y="19"/>
                    </a:cubicBezTo>
                    <a:cubicBezTo>
                      <a:pt x="5" y="20"/>
                      <a:pt x="5" y="20"/>
                      <a:pt x="5" y="20"/>
                    </a:cubicBezTo>
                    <a:cubicBezTo>
                      <a:pt x="5" y="21"/>
                      <a:pt x="5" y="22"/>
                      <a:pt x="5" y="23"/>
                    </a:cubicBezTo>
                    <a:cubicBezTo>
                      <a:pt x="6" y="25"/>
                      <a:pt x="7" y="27"/>
                      <a:pt x="8" y="29"/>
                    </a:cubicBezTo>
                    <a:cubicBezTo>
                      <a:pt x="10" y="30"/>
                      <a:pt x="10" y="32"/>
                      <a:pt x="11" y="34"/>
                    </a:cubicBezTo>
                    <a:cubicBezTo>
                      <a:pt x="12" y="36"/>
                      <a:pt x="13" y="38"/>
                      <a:pt x="13" y="40"/>
                    </a:cubicBezTo>
                    <a:cubicBezTo>
                      <a:pt x="14" y="41"/>
                      <a:pt x="14" y="41"/>
                      <a:pt x="15" y="42"/>
                    </a:cubicBezTo>
                    <a:cubicBezTo>
                      <a:pt x="15" y="43"/>
                      <a:pt x="16" y="44"/>
                      <a:pt x="16" y="44"/>
                    </a:cubicBezTo>
                    <a:cubicBezTo>
                      <a:pt x="17" y="45"/>
                      <a:pt x="17" y="46"/>
                      <a:pt x="17" y="46"/>
                    </a:cubicBezTo>
                    <a:cubicBezTo>
                      <a:pt x="17" y="46"/>
                      <a:pt x="18" y="46"/>
                      <a:pt x="19" y="46"/>
                    </a:cubicBezTo>
                    <a:cubicBezTo>
                      <a:pt x="22" y="45"/>
                      <a:pt x="25" y="43"/>
                      <a:pt x="28" y="42"/>
                    </a:cubicBezTo>
                    <a:cubicBezTo>
                      <a:pt x="34" y="40"/>
                      <a:pt x="39" y="38"/>
                      <a:pt x="42" y="36"/>
                    </a:cubicBezTo>
                    <a:cubicBezTo>
                      <a:pt x="44" y="36"/>
                      <a:pt x="45" y="35"/>
                      <a:pt x="45" y="34"/>
                    </a:cubicBezTo>
                    <a:cubicBezTo>
                      <a:pt x="46" y="34"/>
                      <a:pt x="45" y="34"/>
                      <a:pt x="46" y="34"/>
                    </a:cubicBezTo>
                    <a:close/>
                    <a:moveTo>
                      <a:pt x="48" y="33"/>
                    </a:moveTo>
                    <a:cubicBezTo>
                      <a:pt x="49" y="33"/>
                      <a:pt x="49" y="35"/>
                      <a:pt x="48" y="36"/>
                    </a:cubicBezTo>
                    <a:cubicBezTo>
                      <a:pt x="47" y="37"/>
                      <a:pt x="46" y="38"/>
                      <a:pt x="45" y="40"/>
                    </a:cubicBezTo>
                    <a:cubicBezTo>
                      <a:pt x="43" y="41"/>
                      <a:pt x="41" y="43"/>
                      <a:pt x="39" y="44"/>
                    </a:cubicBezTo>
                    <a:cubicBezTo>
                      <a:pt x="37" y="46"/>
                      <a:pt x="34" y="47"/>
                      <a:pt x="31" y="49"/>
                    </a:cubicBezTo>
                    <a:cubicBezTo>
                      <a:pt x="28" y="50"/>
                      <a:pt x="24" y="50"/>
                      <a:pt x="19" y="51"/>
                    </a:cubicBezTo>
                    <a:cubicBezTo>
                      <a:pt x="18" y="51"/>
                      <a:pt x="17" y="51"/>
                      <a:pt x="16" y="50"/>
                    </a:cubicBezTo>
                    <a:cubicBezTo>
                      <a:pt x="15" y="50"/>
                      <a:pt x="15" y="50"/>
                      <a:pt x="14" y="50"/>
                    </a:cubicBezTo>
                    <a:cubicBezTo>
                      <a:pt x="14" y="50"/>
                      <a:pt x="14" y="50"/>
                      <a:pt x="14" y="50"/>
                    </a:cubicBezTo>
                    <a:cubicBezTo>
                      <a:pt x="14" y="49"/>
                      <a:pt x="14" y="50"/>
                      <a:pt x="14" y="49"/>
                    </a:cubicBezTo>
                    <a:cubicBezTo>
                      <a:pt x="14" y="49"/>
                      <a:pt x="14" y="49"/>
                      <a:pt x="14" y="49"/>
                    </a:cubicBezTo>
                    <a:cubicBezTo>
                      <a:pt x="14" y="49"/>
                      <a:pt x="14" y="49"/>
                      <a:pt x="14" y="49"/>
                    </a:cubicBezTo>
                    <a:cubicBezTo>
                      <a:pt x="14" y="49"/>
                      <a:pt x="14" y="49"/>
                      <a:pt x="14" y="49"/>
                    </a:cubicBezTo>
                    <a:cubicBezTo>
                      <a:pt x="12" y="48"/>
                      <a:pt x="12" y="48"/>
                      <a:pt x="12" y="48"/>
                    </a:cubicBezTo>
                    <a:cubicBezTo>
                      <a:pt x="11" y="47"/>
                      <a:pt x="11" y="46"/>
                      <a:pt x="10" y="45"/>
                    </a:cubicBezTo>
                    <a:cubicBezTo>
                      <a:pt x="10" y="44"/>
                      <a:pt x="9" y="43"/>
                      <a:pt x="8" y="43"/>
                    </a:cubicBezTo>
                    <a:cubicBezTo>
                      <a:pt x="7" y="41"/>
                      <a:pt x="6" y="39"/>
                      <a:pt x="5" y="37"/>
                    </a:cubicBezTo>
                    <a:cubicBezTo>
                      <a:pt x="4" y="35"/>
                      <a:pt x="3" y="33"/>
                      <a:pt x="3" y="31"/>
                    </a:cubicBezTo>
                    <a:cubicBezTo>
                      <a:pt x="2" y="27"/>
                      <a:pt x="2" y="27"/>
                      <a:pt x="2" y="27"/>
                    </a:cubicBezTo>
                    <a:cubicBezTo>
                      <a:pt x="2" y="26"/>
                      <a:pt x="2" y="25"/>
                      <a:pt x="1" y="24"/>
                    </a:cubicBezTo>
                    <a:cubicBezTo>
                      <a:pt x="1" y="23"/>
                      <a:pt x="1" y="22"/>
                      <a:pt x="0" y="21"/>
                    </a:cubicBezTo>
                    <a:cubicBezTo>
                      <a:pt x="0" y="19"/>
                      <a:pt x="0" y="19"/>
                      <a:pt x="0" y="19"/>
                    </a:cubicBezTo>
                    <a:cubicBezTo>
                      <a:pt x="0" y="18"/>
                      <a:pt x="0" y="17"/>
                      <a:pt x="0" y="16"/>
                    </a:cubicBezTo>
                    <a:cubicBezTo>
                      <a:pt x="1" y="13"/>
                      <a:pt x="3" y="11"/>
                      <a:pt x="5" y="10"/>
                    </a:cubicBezTo>
                    <a:cubicBezTo>
                      <a:pt x="7" y="8"/>
                      <a:pt x="9" y="7"/>
                      <a:pt x="10" y="6"/>
                    </a:cubicBezTo>
                    <a:cubicBezTo>
                      <a:pt x="14" y="4"/>
                      <a:pt x="18" y="1"/>
                      <a:pt x="22" y="0"/>
                    </a:cubicBezTo>
                    <a:cubicBezTo>
                      <a:pt x="25" y="0"/>
                      <a:pt x="27" y="0"/>
                      <a:pt x="29" y="0"/>
                    </a:cubicBezTo>
                    <a:cubicBezTo>
                      <a:pt x="30" y="0"/>
                      <a:pt x="30" y="0"/>
                      <a:pt x="31" y="0"/>
                    </a:cubicBezTo>
                    <a:cubicBezTo>
                      <a:pt x="32" y="0"/>
                      <a:pt x="32" y="0"/>
                      <a:pt x="32" y="0"/>
                    </a:cubicBezTo>
                    <a:cubicBezTo>
                      <a:pt x="32" y="0"/>
                      <a:pt x="32" y="0"/>
                      <a:pt x="32" y="0"/>
                    </a:cubicBezTo>
                    <a:cubicBezTo>
                      <a:pt x="32" y="0"/>
                      <a:pt x="32" y="0"/>
                      <a:pt x="32" y="0"/>
                    </a:cubicBezTo>
                    <a:cubicBezTo>
                      <a:pt x="32" y="0"/>
                      <a:pt x="32" y="0"/>
                      <a:pt x="32" y="0"/>
                    </a:cubicBezTo>
                    <a:cubicBezTo>
                      <a:pt x="32" y="0"/>
                      <a:pt x="33" y="0"/>
                      <a:pt x="33" y="0"/>
                    </a:cubicBezTo>
                    <a:cubicBezTo>
                      <a:pt x="35" y="1"/>
                      <a:pt x="35" y="2"/>
                      <a:pt x="36" y="3"/>
                    </a:cubicBezTo>
                    <a:cubicBezTo>
                      <a:pt x="39" y="6"/>
                      <a:pt x="40" y="9"/>
                      <a:pt x="42" y="12"/>
                    </a:cubicBezTo>
                    <a:cubicBezTo>
                      <a:pt x="44" y="15"/>
                      <a:pt x="45" y="18"/>
                      <a:pt x="46" y="20"/>
                    </a:cubicBezTo>
                    <a:cubicBezTo>
                      <a:pt x="46" y="23"/>
                      <a:pt x="47" y="25"/>
                      <a:pt x="47" y="27"/>
                    </a:cubicBezTo>
                    <a:cubicBezTo>
                      <a:pt x="48" y="29"/>
                      <a:pt x="48" y="31"/>
                      <a:pt x="48" y="32"/>
                    </a:cubicBezTo>
                    <a:cubicBezTo>
                      <a:pt x="48" y="33"/>
                      <a:pt x="48" y="33"/>
                      <a:pt x="48" y="3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6" name="îṧḻiḑe"/>
              <p:cNvSpPr/>
              <p:nvPr/>
            </p:nvSpPr>
            <p:spPr bwMode="auto">
              <a:xfrm>
                <a:off x="5920821" y="5060550"/>
                <a:ext cx="69332" cy="73030"/>
              </a:xfrm>
              <a:custGeom>
                <a:avLst/>
                <a:gdLst>
                  <a:gd name="T0" fmla="*/ 45 w 48"/>
                  <a:gd name="T1" fmla="*/ 33 h 51"/>
                  <a:gd name="T2" fmla="*/ 41 w 48"/>
                  <a:gd name="T3" fmla="*/ 23 h 51"/>
                  <a:gd name="T4" fmla="*/ 34 w 48"/>
                  <a:gd name="T5" fmla="*/ 6 h 51"/>
                  <a:gd name="T6" fmla="*/ 32 w 48"/>
                  <a:gd name="T7" fmla="*/ 5 h 51"/>
                  <a:gd name="T8" fmla="*/ 33 w 48"/>
                  <a:gd name="T9" fmla="*/ 5 h 51"/>
                  <a:gd name="T10" fmla="*/ 32 w 48"/>
                  <a:gd name="T11" fmla="*/ 5 h 51"/>
                  <a:gd name="T12" fmla="*/ 25 w 48"/>
                  <a:gd name="T13" fmla="*/ 7 h 51"/>
                  <a:gd name="T14" fmla="*/ 9 w 48"/>
                  <a:gd name="T15" fmla="*/ 14 h 51"/>
                  <a:gd name="T16" fmla="*/ 5 w 48"/>
                  <a:gd name="T17" fmla="*/ 18 h 51"/>
                  <a:gd name="T18" fmla="*/ 5 w 48"/>
                  <a:gd name="T19" fmla="*/ 23 h 51"/>
                  <a:gd name="T20" fmla="*/ 11 w 48"/>
                  <a:gd name="T21" fmla="*/ 34 h 51"/>
                  <a:gd name="T22" fmla="*/ 14 w 48"/>
                  <a:gd name="T23" fmla="*/ 42 h 51"/>
                  <a:gd name="T24" fmla="*/ 16 w 48"/>
                  <a:gd name="T25" fmla="*/ 46 h 51"/>
                  <a:gd name="T26" fmla="*/ 27 w 48"/>
                  <a:gd name="T27" fmla="*/ 42 h 51"/>
                  <a:gd name="T28" fmla="*/ 45 w 48"/>
                  <a:gd name="T29" fmla="*/ 35 h 51"/>
                  <a:gd name="T30" fmla="*/ 48 w 48"/>
                  <a:gd name="T31" fmla="*/ 34 h 51"/>
                  <a:gd name="T32" fmla="*/ 47 w 48"/>
                  <a:gd name="T33" fmla="*/ 37 h 51"/>
                  <a:gd name="T34" fmla="*/ 38 w 48"/>
                  <a:gd name="T35" fmla="*/ 45 h 51"/>
                  <a:gd name="T36" fmla="*/ 18 w 48"/>
                  <a:gd name="T37" fmla="*/ 51 h 51"/>
                  <a:gd name="T38" fmla="*/ 13 w 48"/>
                  <a:gd name="T39" fmla="*/ 50 h 51"/>
                  <a:gd name="T40" fmla="*/ 13 w 48"/>
                  <a:gd name="T41" fmla="*/ 50 h 51"/>
                  <a:gd name="T42" fmla="*/ 13 w 48"/>
                  <a:gd name="T43" fmla="*/ 49 h 51"/>
                  <a:gd name="T44" fmla="*/ 9 w 48"/>
                  <a:gd name="T45" fmla="*/ 45 h 51"/>
                  <a:gd name="T46" fmla="*/ 5 w 48"/>
                  <a:gd name="T47" fmla="*/ 37 h 51"/>
                  <a:gd name="T48" fmla="*/ 2 w 48"/>
                  <a:gd name="T49" fmla="*/ 27 h 51"/>
                  <a:gd name="T50" fmla="*/ 0 w 48"/>
                  <a:gd name="T51" fmla="*/ 20 h 51"/>
                  <a:gd name="T52" fmla="*/ 0 w 48"/>
                  <a:gd name="T53" fmla="*/ 16 h 51"/>
                  <a:gd name="T54" fmla="*/ 11 w 48"/>
                  <a:gd name="T55" fmla="*/ 6 h 51"/>
                  <a:gd name="T56" fmla="*/ 30 w 48"/>
                  <a:gd name="T57" fmla="*/ 0 h 51"/>
                  <a:gd name="T58" fmla="*/ 32 w 48"/>
                  <a:gd name="T59" fmla="*/ 0 h 51"/>
                  <a:gd name="T60" fmla="*/ 33 w 48"/>
                  <a:gd name="T61" fmla="*/ 0 h 51"/>
                  <a:gd name="T62" fmla="*/ 34 w 48"/>
                  <a:gd name="T63" fmla="*/ 1 h 51"/>
                  <a:gd name="T64" fmla="*/ 42 w 48"/>
                  <a:gd name="T65" fmla="*/ 13 h 51"/>
                  <a:gd name="T66" fmla="*/ 47 w 48"/>
                  <a:gd name="T67" fmla="*/ 28 h 51"/>
                  <a:gd name="T68" fmla="*/ 48 w 48"/>
                  <a:gd name="T69"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51">
                    <a:moveTo>
                      <a:pt x="45" y="35"/>
                    </a:moveTo>
                    <a:cubicBezTo>
                      <a:pt x="45" y="35"/>
                      <a:pt x="45" y="34"/>
                      <a:pt x="45" y="33"/>
                    </a:cubicBezTo>
                    <a:cubicBezTo>
                      <a:pt x="45" y="32"/>
                      <a:pt x="44" y="31"/>
                      <a:pt x="44" y="29"/>
                    </a:cubicBezTo>
                    <a:cubicBezTo>
                      <a:pt x="43" y="27"/>
                      <a:pt x="42" y="25"/>
                      <a:pt x="41" y="23"/>
                    </a:cubicBezTo>
                    <a:cubicBezTo>
                      <a:pt x="40" y="20"/>
                      <a:pt x="39" y="18"/>
                      <a:pt x="38" y="15"/>
                    </a:cubicBezTo>
                    <a:cubicBezTo>
                      <a:pt x="37" y="12"/>
                      <a:pt x="36" y="8"/>
                      <a:pt x="34" y="6"/>
                    </a:cubicBezTo>
                    <a:cubicBezTo>
                      <a:pt x="33" y="5"/>
                      <a:pt x="32" y="5"/>
                      <a:pt x="32" y="5"/>
                    </a:cubicBezTo>
                    <a:cubicBezTo>
                      <a:pt x="32" y="5"/>
                      <a:pt x="32" y="5"/>
                      <a:pt x="32" y="5"/>
                    </a:cubicBezTo>
                    <a:cubicBezTo>
                      <a:pt x="33" y="5"/>
                      <a:pt x="33" y="5"/>
                      <a:pt x="33" y="5"/>
                    </a:cubicBezTo>
                    <a:cubicBezTo>
                      <a:pt x="33" y="5"/>
                      <a:pt x="33" y="5"/>
                      <a:pt x="33" y="5"/>
                    </a:cubicBezTo>
                    <a:cubicBezTo>
                      <a:pt x="32" y="5"/>
                      <a:pt x="32" y="5"/>
                      <a:pt x="32" y="5"/>
                    </a:cubicBezTo>
                    <a:cubicBezTo>
                      <a:pt x="32" y="5"/>
                      <a:pt x="32" y="5"/>
                      <a:pt x="32" y="5"/>
                    </a:cubicBezTo>
                    <a:cubicBezTo>
                      <a:pt x="31" y="5"/>
                      <a:pt x="31" y="5"/>
                      <a:pt x="30" y="5"/>
                    </a:cubicBezTo>
                    <a:cubicBezTo>
                      <a:pt x="29" y="6"/>
                      <a:pt x="27" y="7"/>
                      <a:pt x="25" y="7"/>
                    </a:cubicBezTo>
                    <a:cubicBezTo>
                      <a:pt x="22" y="9"/>
                      <a:pt x="18" y="9"/>
                      <a:pt x="14" y="11"/>
                    </a:cubicBezTo>
                    <a:cubicBezTo>
                      <a:pt x="12" y="12"/>
                      <a:pt x="11" y="13"/>
                      <a:pt x="9" y="14"/>
                    </a:cubicBezTo>
                    <a:cubicBezTo>
                      <a:pt x="7" y="15"/>
                      <a:pt x="6" y="17"/>
                      <a:pt x="5" y="18"/>
                    </a:cubicBezTo>
                    <a:cubicBezTo>
                      <a:pt x="5" y="18"/>
                      <a:pt x="5" y="18"/>
                      <a:pt x="5" y="18"/>
                    </a:cubicBezTo>
                    <a:cubicBezTo>
                      <a:pt x="5" y="20"/>
                      <a:pt x="5" y="20"/>
                      <a:pt x="5" y="20"/>
                    </a:cubicBezTo>
                    <a:cubicBezTo>
                      <a:pt x="5" y="21"/>
                      <a:pt x="5" y="22"/>
                      <a:pt x="5" y="23"/>
                    </a:cubicBezTo>
                    <a:cubicBezTo>
                      <a:pt x="6" y="25"/>
                      <a:pt x="7" y="27"/>
                      <a:pt x="8" y="28"/>
                    </a:cubicBezTo>
                    <a:cubicBezTo>
                      <a:pt x="9" y="30"/>
                      <a:pt x="10" y="32"/>
                      <a:pt x="11" y="34"/>
                    </a:cubicBezTo>
                    <a:cubicBezTo>
                      <a:pt x="11" y="36"/>
                      <a:pt x="12" y="38"/>
                      <a:pt x="13" y="40"/>
                    </a:cubicBezTo>
                    <a:cubicBezTo>
                      <a:pt x="13" y="40"/>
                      <a:pt x="14" y="41"/>
                      <a:pt x="14" y="42"/>
                    </a:cubicBezTo>
                    <a:cubicBezTo>
                      <a:pt x="15" y="43"/>
                      <a:pt x="15" y="44"/>
                      <a:pt x="15" y="44"/>
                    </a:cubicBezTo>
                    <a:cubicBezTo>
                      <a:pt x="16" y="45"/>
                      <a:pt x="16" y="46"/>
                      <a:pt x="16" y="46"/>
                    </a:cubicBezTo>
                    <a:cubicBezTo>
                      <a:pt x="17" y="46"/>
                      <a:pt x="17" y="46"/>
                      <a:pt x="18" y="46"/>
                    </a:cubicBezTo>
                    <a:cubicBezTo>
                      <a:pt x="21" y="45"/>
                      <a:pt x="24" y="43"/>
                      <a:pt x="27" y="42"/>
                    </a:cubicBezTo>
                    <a:cubicBezTo>
                      <a:pt x="33" y="40"/>
                      <a:pt x="39" y="39"/>
                      <a:pt x="42" y="37"/>
                    </a:cubicBezTo>
                    <a:cubicBezTo>
                      <a:pt x="43" y="36"/>
                      <a:pt x="44" y="36"/>
                      <a:pt x="45" y="35"/>
                    </a:cubicBezTo>
                    <a:cubicBezTo>
                      <a:pt x="45" y="35"/>
                      <a:pt x="45" y="35"/>
                      <a:pt x="45" y="35"/>
                    </a:cubicBezTo>
                    <a:close/>
                    <a:moveTo>
                      <a:pt x="48" y="34"/>
                    </a:moveTo>
                    <a:cubicBezTo>
                      <a:pt x="48" y="34"/>
                      <a:pt x="48" y="34"/>
                      <a:pt x="48" y="34"/>
                    </a:cubicBezTo>
                    <a:cubicBezTo>
                      <a:pt x="48" y="34"/>
                      <a:pt x="48" y="36"/>
                      <a:pt x="47" y="37"/>
                    </a:cubicBezTo>
                    <a:cubicBezTo>
                      <a:pt x="47" y="38"/>
                      <a:pt x="45" y="39"/>
                      <a:pt x="44" y="41"/>
                    </a:cubicBezTo>
                    <a:cubicBezTo>
                      <a:pt x="42" y="42"/>
                      <a:pt x="40" y="43"/>
                      <a:pt x="38" y="45"/>
                    </a:cubicBezTo>
                    <a:cubicBezTo>
                      <a:pt x="36" y="46"/>
                      <a:pt x="33" y="48"/>
                      <a:pt x="30" y="49"/>
                    </a:cubicBezTo>
                    <a:cubicBezTo>
                      <a:pt x="27" y="50"/>
                      <a:pt x="23" y="50"/>
                      <a:pt x="18" y="51"/>
                    </a:cubicBezTo>
                    <a:cubicBezTo>
                      <a:pt x="17" y="51"/>
                      <a:pt x="16" y="51"/>
                      <a:pt x="15" y="50"/>
                    </a:cubicBezTo>
                    <a:cubicBezTo>
                      <a:pt x="14" y="50"/>
                      <a:pt x="14" y="50"/>
                      <a:pt x="13" y="50"/>
                    </a:cubicBezTo>
                    <a:cubicBezTo>
                      <a:pt x="13" y="50"/>
                      <a:pt x="13" y="50"/>
                      <a:pt x="13" y="50"/>
                    </a:cubicBezTo>
                    <a:cubicBezTo>
                      <a:pt x="13" y="50"/>
                      <a:pt x="13" y="50"/>
                      <a:pt x="13" y="50"/>
                    </a:cubicBezTo>
                    <a:cubicBezTo>
                      <a:pt x="13" y="49"/>
                      <a:pt x="13" y="49"/>
                      <a:pt x="13" y="49"/>
                    </a:cubicBezTo>
                    <a:cubicBezTo>
                      <a:pt x="13" y="49"/>
                      <a:pt x="13" y="49"/>
                      <a:pt x="13" y="49"/>
                    </a:cubicBezTo>
                    <a:cubicBezTo>
                      <a:pt x="11" y="48"/>
                      <a:pt x="11" y="48"/>
                      <a:pt x="11" y="48"/>
                    </a:cubicBezTo>
                    <a:cubicBezTo>
                      <a:pt x="10" y="47"/>
                      <a:pt x="10" y="46"/>
                      <a:pt x="9" y="45"/>
                    </a:cubicBezTo>
                    <a:cubicBezTo>
                      <a:pt x="9" y="44"/>
                      <a:pt x="8" y="43"/>
                      <a:pt x="8" y="42"/>
                    </a:cubicBezTo>
                    <a:cubicBezTo>
                      <a:pt x="7" y="40"/>
                      <a:pt x="6" y="38"/>
                      <a:pt x="5" y="37"/>
                    </a:cubicBezTo>
                    <a:cubicBezTo>
                      <a:pt x="3" y="35"/>
                      <a:pt x="3" y="33"/>
                      <a:pt x="2" y="30"/>
                    </a:cubicBezTo>
                    <a:cubicBezTo>
                      <a:pt x="2" y="27"/>
                      <a:pt x="2" y="27"/>
                      <a:pt x="2" y="27"/>
                    </a:cubicBezTo>
                    <a:cubicBezTo>
                      <a:pt x="2" y="26"/>
                      <a:pt x="2" y="25"/>
                      <a:pt x="1" y="24"/>
                    </a:cubicBezTo>
                    <a:cubicBezTo>
                      <a:pt x="1" y="22"/>
                      <a:pt x="1" y="21"/>
                      <a:pt x="0" y="20"/>
                    </a:cubicBezTo>
                    <a:cubicBezTo>
                      <a:pt x="0" y="19"/>
                      <a:pt x="0" y="19"/>
                      <a:pt x="0" y="19"/>
                    </a:cubicBezTo>
                    <a:cubicBezTo>
                      <a:pt x="0" y="18"/>
                      <a:pt x="0" y="17"/>
                      <a:pt x="0" y="16"/>
                    </a:cubicBezTo>
                    <a:cubicBezTo>
                      <a:pt x="1" y="13"/>
                      <a:pt x="3" y="11"/>
                      <a:pt x="5" y="9"/>
                    </a:cubicBezTo>
                    <a:cubicBezTo>
                      <a:pt x="7" y="8"/>
                      <a:pt x="9" y="7"/>
                      <a:pt x="11" y="6"/>
                    </a:cubicBezTo>
                    <a:cubicBezTo>
                      <a:pt x="15" y="4"/>
                      <a:pt x="19" y="1"/>
                      <a:pt x="23" y="0"/>
                    </a:cubicBezTo>
                    <a:cubicBezTo>
                      <a:pt x="26" y="0"/>
                      <a:pt x="28" y="0"/>
                      <a:pt x="30" y="0"/>
                    </a:cubicBezTo>
                    <a:cubicBezTo>
                      <a:pt x="31" y="0"/>
                      <a:pt x="31" y="0"/>
                      <a:pt x="32" y="0"/>
                    </a:cubicBezTo>
                    <a:cubicBezTo>
                      <a:pt x="32" y="0"/>
                      <a:pt x="32" y="0"/>
                      <a:pt x="32" y="0"/>
                    </a:cubicBezTo>
                    <a:cubicBezTo>
                      <a:pt x="33" y="0"/>
                      <a:pt x="33" y="0"/>
                      <a:pt x="33" y="0"/>
                    </a:cubicBezTo>
                    <a:cubicBezTo>
                      <a:pt x="33" y="0"/>
                      <a:pt x="33" y="0"/>
                      <a:pt x="33" y="0"/>
                    </a:cubicBezTo>
                    <a:cubicBezTo>
                      <a:pt x="33" y="0"/>
                      <a:pt x="33" y="0"/>
                      <a:pt x="33" y="0"/>
                    </a:cubicBezTo>
                    <a:cubicBezTo>
                      <a:pt x="33" y="1"/>
                      <a:pt x="34" y="1"/>
                      <a:pt x="34" y="1"/>
                    </a:cubicBezTo>
                    <a:cubicBezTo>
                      <a:pt x="36" y="1"/>
                      <a:pt x="36" y="2"/>
                      <a:pt x="37" y="3"/>
                    </a:cubicBezTo>
                    <a:cubicBezTo>
                      <a:pt x="39" y="7"/>
                      <a:pt x="41" y="10"/>
                      <a:pt x="42" y="13"/>
                    </a:cubicBezTo>
                    <a:cubicBezTo>
                      <a:pt x="44" y="16"/>
                      <a:pt x="45" y="19"/>
                      <a:pt x="46" y="21"/>
                    </a:cubicBezTo>
                    <a:cubicBezTo>
                      <a:pt x="46" y="24"/>
                      <a:pt x="47" y="26"/>
                      <a:pt x="47" y="28"/>
                    </a:cubicBezTo>
                    <a:cubicBezTo>
                      <a:pt x="47" y="30"/>
                      <a:pt x="48" y="32"/>
                      <a:pt x="48" y="33"/>
                    </a:cubicBezTo>
                    <a:cubicBezTo>
                      <a:pt x="48" y="34"/>
                      <a:pt x="48" y="34"/>
                      <a:pt x="48"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7" name="îṥḷïdê"/>
              <p:cNvSpPr/>
              <p:nvPr/>
            </p:nvSpPr>
            <p:spPr bwMode="auto">
              <a:xfrm>
                <a:off x="5808964" y="5204761"/>
                <a:ext cx="70257" cy="73030"/>
              </a:xfrm>
              <a:custGeom>
                <a:avLst/>
                <a:gdLst>
                  <a:gd name="T0" fmla="*/ 45 w 49"/>
                  <a:gd name="T1" fmla="*/ 33 h 51"/>
                  <a:gd name="T2" fmla="*/ 41 w 49"/>
                  <a:gd name="T3" fmla="*/ 23 h 51"/>
                  <a:gd name="T4" fmla="*/ 33 w 49"/>
                  <a:gd name="T5" fmla="*/ 5 h 51"/>
                  <a:gd name="T6" fmla="*/ 32 w 49"/>
                  <a:gd name="T7" fmla="*/ 4 h 51"/>
                  <a:gd name="T8" fmla="*/ 32 w 49"/>
                  <a:gd name="T9" fmla="*/ 4 h 51"/>
                  <a:gd name="T10" fmla="*/ 32 w 49"/>
                  <a:gd name="T11" fmla="*/ 4 h 51"/>
                  <a:gd name="T12" fmla="*/ 25 w 49"/>
                  <a:gd name="T13" fmla="*/ 7 h 51"/>
                  <a:gd name="T14" fmla="*/ 9 w 49"/>
                  <a:gd name="T15" fmla="*/ 15 h 51"/>
                  <a:gd name="T16" fmla="*/ 5 w 49"/>
                  <a:gd name="T17" fmla="*/ 18 h 51"/>
                  <a:gd name="T18" fmla="*/ 6 w 49"/>
                  <a:gd name="T19" fmla="*/ 23 h 51"/>
                  <a:gd name="T20" fmla="*/ 11 w 49"/>
                  <a:gd name="T21" fmla="*/ 34 h 51"/>
                  <a:gd name="T22" fmla="*/ 15 w 49"/>
                  <a:gd name="T23" fmla="*/ 42 h 51"/>
                  <a:gd name="T24" fmla="*/ 17 w 49"/>
                  <a:gd name="T25" fmla="*/ 45 h 51"/>
                  <a:gd name="T26" fmla="*/ 16 w 49"/>
                  <a:gd name="T27" fmla="*/ 45 h 51"/>
                  <a:gd name="T28" fmla="*/ 17 w 49"/>
                  <a:gd name="T29" fmla="*/ 45 h 51"/>
                  <a:gd name="T30" fmla="*/ 17 w 49"/>
                  <a:gd name="T31" fmla="*/ 46 h 51"/>
                  <a:gd name="T32" fmla="*/ 28 w 49"/>
                  <a:gd name="T33" fmla="*/ 42 h 51"/>
                  <a:gd name="T34" fmla="*/ 45 w 49"/>
                  <a:gd name="T35" fmla="*/ 35 h 51"/>
                  <a:gd name="T36" fmla="*/ 48 w 49"/>
                  <a:gd name="T37" fmla="*/ 34 h 51"/>
                  <a:gd name="T38" fmla="*/ 44 w 49"/>
                  <a:gd name="T39" fmla="*/ 40 h 51"/>
                  <a:gd name="T40" fmla="*/ 30 w 49"/>
                  <a:gd name="T41" fmla="*/ 49 h 51"/>
                  <a:gd name="T42" fmla="*/ 15 w 49"/>
                  <a:gd name="T43" fmla="*/ 50 h 51"/>
                  <a:gd name="T44" fmla="*/ 14 w 49"/>
                  <a:gd name="T45" fmla="*/ 50 h 51"/>
                  <a:gd name="T46" fmla="*/ 13 w 49"/>
                  <a:gd name="T47" fmla="*/ 49 h 51"/>
                  <a:gd name="T48" fmla="*/ 12 w 49"/>
                  <a:gd name="T49" fmla="*/ 48 h 51"/>
                  <a:gd name="T50" fmla="*/ 8 w 49"/>
                  <a:gd name="T51" fmla="*/ 42 h 51"/>
                  <a:gd name="T52" fmla="*/ 3 w 49"/>
                  <a:gd name="T53" fmla="*/ 31 h 51"/>
                  <a:gd name="T54" fmla="*/ 1 w 49"/>
                  <a:gd name="T55" fmla="*/ 24 h 51"/>
                  <a:gd name="T56" fmla="*/ 0 w 49"/>
                  <a:gd name="T57" fmla="*/ 19 h 51"/>
                  <a:gd name="T58" fmla="*/ 5 w 49"/>
                  <a:gd name="T59" fmla="*/ 10 h 51"/>
                  <a:gd name="T60" fmla="*/ 23 w 49"/>
                  <a:gd name="T61" fmla="*/ 0 h 51"/>
                  <a:gd name="T62" fmla="*/ 31 w 49"/>
                  <a:gd name="T63" fmla="*/ 0 h 51"/>
                  <a:gd name="T64" fmla="*/ 32 w 49"/>
                  <a:gd name="T65" fmla="*/ 0 h 51"/>
                  <a:gd name="T66" fmla="*/ 33 w 49"/>
                  <a:gd name="T67" fmla="*/ 0 h 51"/>
                  <a:gd name="T68" fmla="*/ 37 w 49"/>
                  <a:gd name="T69" fmla="*/ 3 h 51"/>
                  <a:gd name="T70" fmla="*/ 46 w 49"/>
                  <a:gd name="T71" fmla="*/ 21 h 51"/>
                  <a:gd name="T72" fmla="*/ 48 w 49"/>
                  <a:gd name="T73"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1">
                    <a:moveTo>
                      <a:pt x="45" y="34"/>
                    </a:moveTo>
                    <a:cubicBezTo>
                      <a:pt x="45" y="34"/>
                      <a:pt x="45" y="34"/>
                      <a:pt x="45" y="33"/>
                    </a:cubicBezTo>
                    <a:cubicBezTo>
                      <a:pt x="45" y="32"/>
                      <a:pt x="45" y="30"/>
                      <a:pt x="44" y="29"/>
                    </a:cubicBezTo>
                    <a:cubicBezTo>
                      <a:pt x="43" y="27"/>
                      <a:pt x="42" y="25"/>
                      <a:pt x="41" y="23"/>
                    </a:cubicBezTo>
                    <a:cubicBezTo>
                      <a:pt x="40" y="20"/>
                      <a:pt x="39" y="17"/>
                      <a:pt x="38" y="14"/>
                    </a:cubicBezTo>
                    <a:cubicBezTo>
                      <a:pt x="37" y="11"/>
                      <a:pt x="35" y="8"/>
                      <a:pt x="33" y="5"/>
                    </a:cubicBezTo>
                    <a:cubicBezTo>
                      <a:pt x="33" y="5"/>
                      <a:pt x="32" y="4"/>
                      <a:pt x="32" y="4"/>
                    </a:cubicBezTo>
                    <a:cubicBezTo>
                      <a:pt x="32" y="4"/>
                      <a:pt x="32" y="4"/>
                      <a:pt x="32" y="4"/>
                    </a:cubicBezTo>
                    <a:cubicBezTo>
                      <a:pt x="32" y="4"/>
                      <a:pt x="32" y="4"/>
                      <a:pt x="32" y="4"/>
                    </a:cubicBezTo>
                    <a:cubicBezTo>
                      <a:pt x="33" y="4"/>
                      <a:pt x="32" y="4"/>
                      <a:pt x="32" y="4"/>
                    </a:cubicBezTo>
                    <a:cubicBezTo>
                      <a:pt x="32" y="4"/>
                      <a:pt x="32" y="4"/>
                      <a:pt x="32" y="4"/>
                    </a:cubicBezTo>
                    <a:cubicBezTo>
                      <a:pt x="32" y="4"/>
                      <a:pt x="32" y="4"/>
                      <a:pt x="32" y="4"/>
                    </a:cubicBezTo>
                    <a:cubicBezTo>
                      <a:pt x="31" y="5"/>
                      <a:pt x="31" y="5"/>
                      <a:pt x="30" y="5"/>
                    </a:cubicBezTo>
                    <a:cubicBezTo>
                      <a:pt x="29" y="5"/>
                      <a:pt x="27" y="7"/>
                      <a:pt x="25" y="7"/>
                    </a:cubicBezTo>
                    <a:cubicBezTo>
                      <a:pt x="22" y="9"/>
                      <a:pt x="18" y="9"/>
                      <a:pt x="14" y="11"/>
                    </a:cubicBezTo>
                    <a:cubicBezTo>
                      <a:pt x="12" y="12"/>
                      <a:pt x="11" y="13"/>
                      <a:pt x="9" y="15"/>
                    </a:cubicBezTo>
                    <a:cubicBezTo>
                      <a:pt x="7" y="16"/>
                      <a:pt x="6" y="17"/>
                      <a:pt x="5" y="18"/>
                    </a:cubicBezTo>
                    <a:cubicBezTo>
                      <a:pt x="5" y="18"/>
                      <a:pt x="5" y="18"/>
                      <a:pt x="5" y="18"/>
                    </a:cubicBezTo>
                    <a:cubicBezTo>
                      <a:pt x="5" y="20"/>
                      <a:pt x="5" y="20"/>
                      <a:pt x="5" y="20"/>
                    </a:cubicBezTo>
                    <a:cubicBezTo>
                      <a:pt x="5" y="21"/>
                      <a:pt x="5" y="22"/>
                      <a:pt x="6" y="23"/>
                    </a:cubicBezTo>
                    <a:cubicBezTo>
                      <a:pt x="6" y="25"/>
                      <a:pt x="7" y="27"/>
                      <a:pt x="8" y="28"/>
                    </a:cubicBezTo>
                    <a:cubicBezTo>
                      <a:pt x="10" y="30"/>
                      <a:pt x="10" y="32"/>
                      <a:pt x="11" y="34"/>
                    </a:cubicBezTo>
                    <a:cubicBezTo>
                      <a:pt x="12" y="36"/>
                      <a:pt x="12" y="38"/>
                      <a:pt x="13" y="40"/>
                    </a:cubicBezTo>
                    <a:cubicBezTo>
                      <a:pt x="14" y="41"/>
                      <a:pt x="14" y="41"/>
                      <a:pt x="15" y="42"/>
                    </a:cubicBezTo>
                    <a:cubicBezTo>
                      <a:pt x="15" y="43"/>
                      <a:pt x="15" y="44"/>
                      <a:pt x="16" y="44"/>
                    </a:cubicBezTo>
                    <a:cubicBezTo>
                      <a:pt x="17" y="45"/>
                      <a:pt x="17" y="45"/>
                      <a:pt x="17" y="45"/>
                    </a:cubicBezTo>
                    <a:cubicBezTo>
                      <a:pt x="17" y="46"/>
                      <a:pt x="17" y="46"/>
                      <a:pt x="17" y="46"/>
                    </a:cubicBezTo>
                    <a:cubicBezTo>
                      <a:pt x="16" y="45"/>
                      <a:pt x="17" y="45"/>
                      <a:pt x="16" y="45"/>
                    </a:cubicBezTo>
                    <a:cubicBezTo>
                      <a:pt x="16" y="45"/>
                      <a:pt x="16" y="45"/>
                      <a:pt x="16" y="45"/>
                    </a:cubicBezTo>
                    <a:cubicBezTo>
                      <a:pt x="17" y="45"/>
                      <a:pt x="17" y="45"/>
                      <a:pt x="17" y="45"/>
                    </a:cubicBezTo>
                    <a:cubicBezTo>
                      <a:pt x="17" y="46"/>
                      <a:pt x="17" y="46"/>
                      <a:pt x="17" y="46"/>
                    </a:cubicBezTo>
                    <a:cubicBezTo>
                      <a:pt x="17" y="46"/>
                      <a:pt x="17" y="46"/>
                      <a:pt x="17" y="46"/>
                    </a:cubicBezTo>
                    <a:cubicBezTo>
                      <a:pt x="17" y="46"/>
                      <a:pt x="18" y="46"/>
                      <a:pt x="19" y="46"/>
                    </a:cubicBezTo>
                    <a:cubicBezTo>
                      <a:pt x="22" y="45"/>
                      <a:pt x="25" y="43"/>
                      <a:pt x="28" y="42"/>
                    </a:cubicBezTo>
                    <a:cubicBezTo>
                      <a:pt x="34" y="40"/>
                      <a:pt x="39" y="39"/>
                      <a:pt x="42" y="37"/>
                    </a:cubicBezTo>
                    <a:cubicBezTo>
                      <a:pt x="44" y="36"/>
                      <a:pt x="45" y="35"/>
                      <a:pt x="45" y="35"/>
                    </a:cubicBezTo>
                    <a:cubicBezTo>
                      <a:pt x="46" y="34"/>
                      <a:pt x="45" y="34"/>
                      <a:pt x="45" y="34"/>
                    </a:cubicBezTo>
                    <a:close/>
                    <a:moveTo>
                      <a:pt x="48" y="34"/>
                    </a:moveTo>
                    <a:cubicBezTo>
                      <a:pt x="48" y="34"/>
                      <a:pt x="49" y="35"/>
                      <a:pt x="48" y="36"/>
                    </a:cubicBezTo>
                    <a:cubicBezTo>
                      <a:pt x="47" y="38"/>
                      <a:pt x="46" y="39"/>
                      <a:pt x="44" y="40"/>
                    </a:cubicBezTo>
                    <a:cubicBezTo>
                      <a:pt x="43" y="41"/>
                      <a:pt x="41" y="43"/>
                      <a:pt x="39" y="45"/>
                    </a:cubicBezTo>
                    <a:cubicBezTo>
                      <a:pt x="36" y="46"/>
                      <a:pt x="34" y="48"/>
                      <a:pt x="30" y="49"/>
                    </a:cubicBezTo>
                    <a:cubicBezTo>
                      <a:pt x="27" y="50"/>
                      <a:pt x="23" y="50"/>
                      <a:pt x="19" y="51"/>
                    </a:cubicBezTo>
                    <a:cubicBezTo>
                      <a:pt x="18" y="51"/>
                      <a:pt x="17" y="51"/>
                      <a:pt x="15" y="50"/>
                    </a:cubicBezTo>
                    <a:cubicBezTo>
                      <a:pt x="15" y="50"/>
                      <a:pt x="14" y="50"/>
                      <a:pt x="14" y="50"/>
                    </a:cubicBezTo>
                    <a:cubicBezTo>
                      <a:pt x="14" y="50"/>
                      <a:pt x="14" y="50"/>
                      <a:pt x="14" y="50"/>
                    </a:cubicBezTo>
                    <a:cubicBezTo>
                      <a:pt x="14" y="50"/>
                      <a:pt x="14" y="50"/>
                      <a:pt x="14" y="50"/>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1"/>
                      <a:pt x="6" y="39"/>
                      <a:pt x="5" y="37"/>
                    </a:cubicBezTo>
                    <a:cubicBezTo>
                      <a:pt x="4" y="35"/>
                      <a:pt x="3" y="33"/>
                      <a:pt x="3" y="31"/>
                    </a:cubicBezTo>
                    <a:cubicBezTo>
                      <a:pt x="2" y="27"/>
                      <a:pt x="2" y="27"/>
                      <a:pt x="2" y="27"/>
                    </a:cubicBezTo>
                    <a:cubicBezTo>
                      <a:pt x="2" y="26"/>
                      <a:pt x="2" y="25"/>
                      <a:pt x="1" y="24"/>
                    </a:cubicBezTo>
                    <a:cubicBezTo>
                      <a:pt x="1" y="23"/>
                      <a:pt x="1" y="21"/>
                      <a:pt x="0" y="20"/>
                    </a:cubicBezTo>
                    <a:cubicBezTo>
                      <a:pt x="0" y="19"/>
                      <a:pt x="0" y="19"/>
                      <a:pt x="0" y="19"/>
                    </a:cubicBezTo>
                    <a:cubicBezTo>
                      <a:pt x="0" y="18"/>
                      <a:pt x="0" y="17"/>
                      <a:pt x="0" y="16"/>
                    </a:cubicBezTo>
                    <a:cubicBezTo>
                      <a:pt x="1" y="13"/>
                      <a:pt x="3" y="11"/>
                      <a:pt x="5" y="10"/>
                    </a:cubicBezTo>
                    <a:cubicBezTo>
                      <a:pt x="7" y="8"/>
                      <a:pt x="9" y="7"/>
                      <a:pt x="11" y="6"/>
                    </a:cubicBezTo>
                    <a:cubicBezTo>
                      <a:pt x="15" y="4"/>
                      <a:pt x="19" y="1"/>
                      <a:pt x="23" y="0"/>
                    </a:cubicBezTo>
                    <a:cubicBezTo>
                      <a:pt x="25" y="0"/>
                      <a:pt x="27" y="0"/>
                      <a:pt x="30" y="0"/>
                    </a:cubicBezTo>
                    <a:cubicBezTo>
                      <a:pt x="30" y="0"/>
                      <a:pt x="31" y="0"/>
                      <a:pt x="31"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4" y="0"/>
                    </a:cubicBezTo>
                    <a:cubicBezTo>
                      <a:pt x="35" y="1"/>
                      <a:pt x="36" y="2"/>
                      <a:pt x="37" y="3"/>
                    </a:cubicBezTo>
                    <a:cubicBezTo>
                      <a:pt x="39" y="6"/>
                      <a:pt x="41" y="9"/>
                      <a:pt x="42" y="12"/>
                    </a:cubicBezTo>
                    <a:cubicBezTo>
                      <a:pt x="44" y="15"/>
                      <a:pt x="45" y="18"/>
                      <a:pt x="46" y="21"/>
                    </a:cubicBezTo>
                    <a:cubicBezTo>
                      <a:pt x="47" y="23"/>
                      <a:pt x="47" y="26"/>
                      <a:pt x="47" y="28"/>
                    </a:cubicBezTo>
                    <a:cubicBezTo>
                      <a:pt x="48" y="30"/>
                      <a:pt x="48" y="31"/>
                      <a:pt x="48" y="32"/>
                    </a:cubicBezTo>
                    <a:cubicBezTo>
                      <a:pt x="48" y="33"/>
                      <a:pt x="48" y="34"/>
                      <a:pt x="48"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8" name="íŝ1íḍe"/>
              <p:cNvSpPr/>
              <p:nvPr/>
            </p:nvSpPr>
            <p:spPr bwMode="auto">
              <a:xfrm>
                <a:off x="5883843" y="5172406"/>
                <a:ext cx="70257" cy="73030"/>
              </a:xfrm>
              <a:custGeom>
                <a:avLst/>
                <a:gdLst>
                  <a:gd name="T0" fmla="*/ 46 w 49"/>
                  <a:gd name="T1" fmla="*/ 32 h 51"/>
                  <a:gd name="T2" fmla="*/ 42 w 49"/>
                  <a:gd name="T3" fmla="*/ 22 h 51"/>
                  <a:gd name="T4" fmla="*/ 33 w 49"/>
                  <a:gd name="T5" fmla="*/ 5 h 51"/>
                  <a:gd name="T6" fmla="*/ 32 w 49"/>
                  <a:gd name="T7" fmla="*/ 4 h 51"/>
                  <a:gd name="T8" fmla="*/ 32 w 49"/>
                  <a:gd name="T9" fmla="*/ 4 h 51"/>
                  <a:gd name="T10" fmla="*/ 32 w 49"/>
                  <a:gd name="T11" fmla="*/ 4 h 51"/>
                  <a:gd name="T12" fmla="*/ 30 w 49"/>
                  <a:gd name="T13" fmla="*/ 4 h 51"/>
                  <a:gd name="T14" fmla="*/ 14 w 49"/>
                  <a:gd name="T15" fmla="*/ 11 h 51"/>
                  <a:gd name="T16" fmla="*/ 6 w 49"/>
                  <a:gd name="T17" fmla="*/ 18 h 51"/>
                  <a:gd name="T18" fmla="*/ 5 w 49"/>
                  <a:gd name="T19" fmla="*/ 20 h 51"/>
                  <a:gd name="T20" fmla="*/ 9 w 49"/>
                  <a:gd name="T21" fmla="*/ 28 h 51"/>
                  <a:gd name="T22" fmla="*/ 14 w 49"/>
                  <a:gd name="T23" fmla="*/ 40 h 51"/>
                  <a:gd name="T24" fmla="*/ 17 w 49"/>
                  <a:gd name="T25" fmla="*/ 44 h 51"/>
                  <a:gd name="T26" fmla="*/ 20 w 49"/>
                  <a:gd name="T27" fmla="*/ 46 h 51"/>
                  <a:gd name="T28" fmla="*/ 43 w 49"/>
                  <a:gd name="T29" fmla="*/ 36 h 51"/>
                  <a:gd name="T30" fmla="*/ 46 w 49"/>
                  <a:gd name="T31" fmla="*/ 34 h 51"/>
                  <a:gd name="T32" fmla="*/ 48 w 49"/>
                  <a:gd name="T33" fmla="*/ 36 h 51"/>
                  <a:gd name="T34" fmla="*/ 39 w 49"/>
                  <a:gd name="T35" fmla="*/ 44 h 51"/>
                  <a:gd name="T36" fmla="*/ 20 w 49"/>
                  <a:gd name="T37" fmla="*/ 50 h 51"/>
                  <a:gd name="T38" fmla="*/ 15 w 49"/>
                  <a:gd name="T39" fmla="*/ 50 h 51"/>
                  <a:gd name="T40" fmla="*/ 14 w 49"/>
                  <a:gd name="T41" fmla="*/ 49 h 51"/>
                  <a:gd name="T42" fmla="*/ 13 w 49"/>
                  <a:gd name="T43" fmla="*/ 48 h 51"/>
                  <a:gd name="T44" fmla="*/ 9 w 49"/>
                  <a:gd name="T45" fmla="*/ 42 h 51"/>
                  <a:gd name="T46" fmla="*/ 3 w 49"/>
                  <a:gd name="T47" fmla="*/ 31 h 51"/>
                  <a:gd name="T48" fmla="*/ 2 w 49"/>
                  <a:gd name="T49" fmla="*/ 24 h 51"/>
                  <a:gd name="T50" fmla="*/ 0 w 49"/>
                  <a:gd name="T51" fmla="*/ 19 h 51"/>
                  <a:gd name="T52" fmla="*/ 5 w 49"/>
                  <a:gd name="T53" fmla="*/ 10 h 51"/>
                  <a:gd name="T54" fmla="*/ 23 w 49"/>
                  <a:gd name="T55" fmla="*/ 0 h 51"/>
                  <a:gd name="T56" fmla="*/ 31 w 49"/>
                  <a:gd name="T57" fmla="*/ 0 h 51"/>
                  <a:gd name="T58" fmla="*/ 32 w 49"/>
                  <a:gd name="T59" fmla="*/ 0 h 51"/>
                  <a:gd name="T60" fmla="*/ 32 w 49"/>
                  <a:gd name="T61" fmla="*/ 0 h 51"/>
                  <a:gd name="T62" fmla="*/ 33 w 49"/>
                  <a:gd name="T63" fmla="*/ 0 h 51"/>
                  <a:gd name="T64" fmla="*/ 43 w 49"/>
                  <a:gd name="T65" fmla="*/ 12 h 51"/>
                  <a:gd name="T66" fmla="*/ 48 w 49"/>
                  <a:gd name="T67" fmla="*/ 27 h 51"/>
                  <a:gd name="T68" fmla="*/ 49 w 49"/>
                  <a:gd name="T6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51">
                    <a:moveTo>
                      <a:pt x="46" y="34"/>
                    </a:moveTo>
                    <a:cubicBezTo>
                      <a:pt x="46" y="34"/>
                      <a:pt x="46" y="33"/>
                      <a:pt x="46" y="32"/>
                    </a:cubicBezTo>
                    <a:cubicBezTo>
                      <a:pt x="46" y="31"/>
                      <a:pt x="45" y="30"/>
                      <a:pt x="44" y="28"/>
                    </a:cubicBezTo>
                    <a:cubicBezTo>
                      <a:pt x="44" y="26"/>
                      <a:pt x="43" y="24"/>
                      <a:pt x="42" y="22"/>
                    </a:cubicBezTo>
                    <a:cubicBezTo>
                      <a:pt x="40" y="20"/>
                      <a:pt x="39" y="17"/>
                      <a:pt x="38" y="14"/>
                    </a:cubicBezTo>
                    <a:cubicBezTo>
                      <a:pt x="37" y="11"/>
                      <a:pt x="36" y="8"/>
                      <a:pt x="33" y="5"/>
                    </a:cubicBezTo>
                    <a:cubicBezTo>
                      <a:pt x="33" y="4"/>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1" y="4"/>
                      <a:pt x="31" y="4"/>
                      <a:pt x="31" y="4"/>
                    </a:cubicBezTo>
                    <a:cubicBezTo>
                      <a:pt x="31" y="4"/>
                      <a:pt x="31" y="4"/>
                      <a:pt x="30" y="4"/>
                    </a:cubicBezTo>
                    <a:cubicBezTo>
                      <a:pt x="29" y="5"/>
                      <a:pt x="27" y="6"/>
                      <a:pt x="25" y="7"/>
                    </a:cubicBezTo>
                    <a:cubicBezTo>
                      <a:pt x="22" y="9"/>
                      <a:pt x="18" y="9"/>
                      <a:pt x="14" y="11"/>
                    </a:cubicBezTo>
                    <a:cubicBezTo>
                      <a:pt x="12" y="12"/>
                      <a:pt x="11" y="13"/>
                      <a:pt x="9" y="15"/>
                    </a:cubicBezTo>
                    <a:cubicBezTo>
                      <a:pt x="8" y="16"/>
                      <a:pt x="6" y="17"/>
                      <a:pt x="6" y="18"/>
                    </a:cubicBezTo>
                    <a:cubicBezTo>
                      <a:pt x="6" y="18"/>
                      <a:pt x="5" y="18"/>
                      <a:pt x="5" y="18"/>
                    </a:cubicBezTo>
                    <a:cubicBezTo>
                      <a:pt x="5" y="20"/>
                      <a:pt x="5" y="20"/>
                      <a:pt x="5" y="20"/>
                    </a:cubicBezTo>
                    <a:cubicBezTo>
                      <a:pt x="5" y="21"/>
                      <a:pt x="6" y="22"/>
                      <a:pt x="6" y="23"/>
                    </a:cubicBezTo>
                    <a:cubicBezTo>
                      <a:pt x="6" y="25"/>
                      <a:pt x="8" y="27"/>
                      <a:pt x="9" y="28"/>
                    </a:cubicBezTo>
                    <a:cubicBezTo>
                      <a:pt x="10" y="30"/>
                      <a:pt x="11" y="32"/>
                      <a:pt x="12" y="34"/>
                    </a:cubicBezTo>
                    <a:cubicBezTo>
                      <a:pt x="12" y="36"/>
                      <a:pt x="13" y="38"/>
                      <a:pt x="14" y="40"/>
                    </a:cubicBezTo>
                    <a:cubicBezTo>
                      <a:pt x="14" y="40"/>
                      <a:pt x="15" y="41"/>
                      <a:pt x="15" y="42"/>
                    </a:cubicBezTo>
                    <a:cubicBezTo>
                      <a:pt x="16" y="43"/>
                      <a:pt x="16" y="44"/>
                      <a:pt x="17" y="44"/>
                    </a:cubicBezTo>
                    <a:cubicBezTo>
                      <a:pt x="17" y="45"/>
                      <a:pt x="18" y="46"/>
                      <a:pt x="18" y="45"/>
                    </a:cubicBezTo>
                    <a:cubicBezTo>
                      <a:pt x="18" y="46"/>
                      <a:pt x="19" y="46"/>
                      <a:pt x="20" y="46"/>
                    </a:cubicBezTo>
                    <a:cubicBezTo>
                      <a:pt x="23" y="45"/>
                      <a:pt x="26" y="43"/>
                      <a:pt x="29" y="42"/>
                    </a:cubicBezTo>
                    <a:cubicBezTo>
                      <a:pt x="34" y="40"/>
                      <a:pt x="40" y="38"/>
                      <a:pt x="43" y="36"/>
                    </a:cubicBezTo>
                    <a:cubicBezTo>
                      <a:pt x="44" y="35"/>
                      <a:pt x="45" y="35"/>
                      <a:pt x="46" y="34"/>
                    </a:cubicBezTo>
                    <a:cubicBezTo>
                      <a:pt x="46" y="33"/>
                      <a:pt x="46" y="34"/>
                      <a:pt x="46" y="34"/>
                    </a:cubicBezTo>
                    <a:close/>
                    <a:moveTo>
                      <a:pt x="49" y="33"/>
                    </a:moveTo>
                    <a:cubicBezTo>
                      <a:pt x="49" y="33"/>
                      <a:pt x="49" y="35"/>
                      <a:pt x="48" y="36"/>
                    </a:cubicBezTo>
                    <a:cubicBezTo>
                      <a:pt x="48" y="37"/>
                      <a:pt x="47" y="38"/>
                      <a:pt x="45" y="39"/>
                    </a:cubicBezTo>
                    <a:cubicBezTo>
                      <a:pt x="44" y="41"/>
                      <a:pt x="42" y="42"/>
                      <a:pt x="39" y="44"/>
                    </a:cubicBezTo>
                    <a:cubicBezTo>
                      <a:pt x="37" y="46"/>
                      <a:pt x="34" y="47"/>
                      <a:pt x="31" y="49"/>
                    </a:cubicBezTo>
                    <a:cubicBezTo>
                      <a:pt x="28" y="50"/>
                      <a:pt x="24" y="50"/>
                      <a:pt x="20" y="50"/>
                    </a:cubicBezTo>
                    <a:cubicBezTo>
                      <a:pt x="19" y="51"/>
                      <a:pt x="18" y="51"/>
                      <a:pt x="16" y="50"/>
                    </a:cubicBezTo>
                    <a:cubicBezTo>
                      <a:pt x="16" y="50"/>
                      <a:pt x="15" y="50"/>
                      <a:pt x="15" y="50"/>
                    </a:cubicBezTo>
                    <a:cubicBezTo>
                      <a:pt x="15" y="50"/>
                      <a:pt x="15" y="50"/>
                      <a:pt x="15" y="50"/>
                    </a:cubicBezTo>
                    <a:cubicBezTo>
                      <a:pt x="14" y="49"/>
                      <a:pt x="14" y="49"/>
                      <a:pt x="14" y="49"/>
                    </a:cubicBezTo>
                    <a:cubicBezTo>
                      <a:pt x="14" y="49"/>
                      <a:pt x="14" y="49"/>
                      <a:pt x="14" y="49"/>
                    </a:cubicBezTo>
                    <a:cubicBezTo>
                      <a:pt x="13" y="48"/>
                      <a:pt x="13" y="48"/>
                      <a:pt x="13" y="48"/>
                    </a:cubicBezTo>
                    <a:cubicBezTo>
                      <a:pt x="12" y="47"/>
                      <a:pt x="11" y="46"/>
                      <a:pt x="11" y="45"/>
                    </a:cubicBezTo>
                    <a:cubicBezTo>
                      <a:pt x="10" y="44"/>
                      <a:pt x="9" y="43"/>
                      <a:pt x="9" y="42"/>
                    </a:cubicBezTo>
                    <a:cubicBezTo>
                      <a:pt x="8" y="41"/>
                      <a:pt x="7" y="39"/>
                      <a:pt x="6" y="37"/>
                    </a:cubicBezTo>
                    <a:cubicBezTo>
                      <a:pt x="4" y="35"/>
                      <a:pt x="4" y="33"/>
                      <a:pt x="3" y="31"/>
                    </a:cubicBezTo>
                    <a:cubicBezTo>
                      <a:pt x="3" y="27"/>
                      <a:pt x="3" y="27"/>
                      <a:pt x="3" y="27"/>
                    </a:cubicBezTo>
                    <a:cubicBezTo>
                      <a:pt x="3" y="26"/>
                      <a:pt x="2" y="25"/>
                      <a:pt x="2" y="24"/>
                    </a:cubicBezTo>
                    <a:cubicBezTo>
                      <a:pt x="2" y="23"/>
                      <a:pt x="1" y="22"/>
                      <a:pt x="1" y="21"/>
                    </a:cubicBezTo>
                    <a:cubicBezTo>
                      <a:pt x="0" y="19"/>
                      <a:pt x="0" y="19"/>
                      <a:pt x="0" y="19"/>
                    </a:cubicBezTo>
                    <a:cubicBezTo>
                      <a:pt x="0" y="18"/>
                      <a:pt x="0" y="17"/>
                      <a:pt x="0" y="16"/>
                    </a:cubicBezTo>
                    <a:cubicBezTo>
                      <a:pt x="2" y="13"/>
                      <a:pt x="3" y="11"/>
                      <a:pt x="5" y="10"/>
                    </a:cubicBezTo>
                    <a:cubicBezTo>
                      <a:pt x="7" y="8"/>
                      <a:pt x="9" y="7"/>
                      <a:pt x="11" y="6"/>
                    </a:cubicBezTo>
                    <a:cubicBezTo>
                      <a:pt x="15" y="4"/>
                      <a:pt x="18" y="0"/>
                      <a:pt x="23" y="0"/>
                    </a:cubicBezTo>
                    <a:cubicBezTo>
                      <a:pt x="25" y="0"/>
                      <a:pt x="27" y="0"/>
                      <a:pt x="30" y="0"/>
                    </a:cubicBezTo>
                    <a:cubicBezTo>
                      <a:pt x="30" y="0"/>
                      <a:pt x="31" y="0"/>
                      <a:pt x="31" y="0"/>
                    </a:cubicBezTo>
                    <a:cubicBezTo>
                      <a:pt x="32" y="0"/>
                      <a:pt x="32" y="0"/>
                      <a:pt x="32" y="0"/>
                    </a:cubicBezTo>
                    <a:cubicBezTo>
                      <a:pt x="32" y="0"/>
                      <a:pt x="32" y="0"/>
                      <a:pt x="32" y="0"/>
                    </a:cubicBezTo>
                    <a:cubicBezTo>
                      <a:pt x="32" y="0"/>
                      <a:pt x="32" y="0"/>
                      <a:pt x="32" y="0"/>
                    </a:cubicBezTo>
                    <a:cubicBezTo>
                      <a:pt x="32" y="0"/>
                      <a:pt x="33" y="0"/>
                      <a:pt x="32" y="0"/>
                    </a:cubicBezTo>
                    <a:cubicBezTo>
                      <a:pt x="33" y="0"/>
                      <a:pt x="33" y="0"/>
                      <a:pt x="33" y="0"/>
                    </a:cubicBezTo>
                    <a:cubicBezTo>
                      <a:pt x="33" y="0"/>
                      <a:pt x="33" y="0"/>
                      <a:pt x="33" y="0"/>
                    </a:cubicBezTo>
                    <a:cubicBezTo>
                      <a:pt x="35" y="1"/>
                      <a:pt x="36" y="2"/>
                      <a:pt x="37" y="2"/>
                    </a:cubicBezTo>
                    <a:cubicBezTo>
                      <a:pt x="39" y="6"/>
                      <a:pt x="41" y="9"/>
                      <a:pt x="43" y="12"/>
                    </a:cubicBezTo>
                    <a:cubicBezTo>
                      <a:pt x="44" y="15"/>
                      <a:pt x="45" y="18"/>
                      <a:pt x="46" y="20"/>
                    </a:cubicBezTo>
                    <a:cubicBezTo>
                      <a:pt x="47" y="23"/>
                      <a:pt x="47" y="25"/>
                      <a:pt x="48" y="27"/>
                    </a:cubicBezTo>
                    <a:cubicBezTo>
                      <a:pt x="48" y="29"/>
                      <a:pt x="48" y="30"/>
                      <a:pt x="49" y="32"/>
                    </a:cubicBezTo>
                    <a:cubicBezTo>
                      <a:pt x="49" y="33"/>
                      <a:pt x="49" y="33"/>
                      <a:pt x="49" y="3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9" name="iṩ1iḑe"/>
              <p:cNvSpPr/>
              <p:nvPr/>
            </p:nvSpPr>
            <p:spPr bwMode="auto">
              <a:xfrm>
                <a:off x="5954100" y="5134504"/>
                <a:ext cx="70257" cy="73030"/>
              </a:xfrm>
              <a:custGeom>
                <a:avLst/>
                <a:gdLst>
                  <a:gd name="T0" fmla="*/ 45 w 49"/>
                  <a:gd name="T1" fmla="*/ 34 h 51"/>
                  <a:gd name="T2" fmla="*/ 41 w 49"/>
                  <a:gd name="T3" fmla="*/ 23 h 51"/>
                  <a:gd name="T4" fmla="*/ 34 w 49"/>
                  <a:gd name="T5" fmla="*/ 6 h 51"/>
                  <a:gd name="T6" fmla="*/ 33 w 49"/>
                  <a:gd name="T7" fmla="*/ 5 h 51"/>
                  <a:gd name="T8" fmla="*/ 33 w 49"/>
                  <a:gd name="T9" fmla="*/ 5 h 51"/>
                  <a:gd name="T10" fmla="*/ 31 w 49"/>
                  <a:gd name="T11" fmla="*/ 6 h 51"/>
                  <a:gd name="T12" fmla="*/ 15 w 49"/>
                  <a:gd name="T13" fmla="*/ 12 h 51"/>
                  <a:gd name="T14" fmla="*/ 6 w 49"/>
                  <a:gd name="T15" fmla="*/ 18 h 51"/>
                  <a:gd name="T16" fmla="*/ 5 w 49"/>
                  <a:gd name="T17" fmla="*/ 20 h 51"/>
                  <a:gd name="T18" fmla="*/ 9 w 49"/>
                  <a:gd name="T19" fmla="*/ 29 h 51"/>
                  <a:gd name="T20" fmla="*/ 13 w 49"/>
                  <a:gd name="T21" fmla="*/ 40 h 51"/>
                  <a:gd name="T22" fmla="*/ 16 w 49"/>
                  <a:gd name="T23" fmla="*/ 45 h 51"/>
                  <a:gd name="T24" fmla="*/ 17 w 49"/>
                  <a:gd name="T25" fmla="*/ 46 h 51"/>
                  <a:gd name="T26" fmla="*/ 16 w 49"/>
                  <a:gd name="T27" fmla="*/ 46 h 51"/>
                  <a:gd name="T28" fmla="*/ 17 w 49"/>
                  <a:gd name="T29" fmla="*/ 46 h 51"/>
                  <a:gd name="T30" fmla="*/ 19 w 49"/>
                  <a:gd name="T31" fmla="*/ 46 h 51"/>
                  <a:gd name="T32" fmla="*/ 42 w 49"/>
                  <a:gd name="T33" fmla="*/ 38 h 51"/>
                  <a:gd name="T34" fmla="*/ 45 w 49"/>
                  <a:gd name="T35" fmla="*/ 35 h 51"/>
                  <a:gd name="T36" fmla="*/ 48 w 49"/>
                  <a:gd name="T37" fmla="*/ 35 h 51"/>
                  <a:gd name="T38" fmla="*/ 44 w 49"/>
                  <a:gd name="T39" fmla="*/ 41 h 51"/>
                  <a:gd name="T40" fmla="*/ 30 w 49"/>
                  <a:gd name="T41" fmla="*/ 50 h 51"/>
                  <a:gd name="T42" fmla="*/ 15 w 49"/>
                  <a:gd name="T43" fmla="*/ 51 h 51"/>
                  <a:gd name="T44" fmla="*/ 14 w 49"/>
                  <a:gd name="T45" fmla="*/ 50 h 51"/>
                  <a:gd name="T46" fmla="*/ 14 w 49"/>
                  <a:gd name="T47" fmla="*/ 50 h 51"/>
                  <a:gd name="T48" fmla="*/ 13 w 49"/>
                  <a:gd name="T49" fmla="*/ 50 h 51"/>
                  <a:gd name="T50" fmla="*/ 10 w 49"/>
                  <a:gd name="T51" fmla="*/ 45 h 51"/>
                  <a:gd name="T52" fmla="*/ 5 w 49"/>
                  <a:gd name="T53" fmla="*/ 37 h 51"/>
                  <a:gd name="T54" fmla="*/ 2 w 49"/>
                  <a:gd name="T55" fmla="*/ 27 h 51"/>
                  <a:gd name="T56" fmla="*/ 1 w 49"/>
                  <a:gd name="T57" fmla="*/ 21 h 51"/>
                  <a:gd name="T58" fmla="*/ 1 w 49"/>
                  <a:gd name="T59" fmla="*/ 16 h 51"/>
                  <a:gd name="T60" fmla="*/ 11 w 49"/>
                  <a:gd name="T61" fmla="*/ 6 h 51"/>
                  <a:gd name="T62" fmla="*/ 30 w 49"/>
                  <a:gd name="T63" fmla="*/ 1 h 51"/>
                  <a:gd name="T64" fmla="*/ 33 w 49"/>
                  <a:gd name="T65" fmla="*/ 1 h 51"/>
                  <a:gd name="T66" fmla="*/ 33 w 49"/>
                  <a:gd name="T67" fmla="*/ 1 h 51"/>
                  <a:gd name="T68" fmla="*/ 37 w 49"/>
                  <a:gd name="T69" fmla="*/ 4 h 51"/>
                  <a:gd name="T70" fmla="*/ 46 w 49"/>
                  <a:gd name="T71" fmla="*/ 22 h 51"/>
                  <a:gd name="T72" fmla="*/ 48 w 49"/>
                  <a:gd name="T73"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1">
                    <a:moveTo>
                      <a:pt x="45" y="35"/>
                    </a:moveTo>
                    <a:cubicBezTo>
                      <a:pt x="45" y="35"/>
                      <a:pt x="45" y="35"/>
                      <a:pt x="45" y="34"/>
                    </a:cubicBezTo>
                    <a:cubicBezTo>
                      <a:pt x="45" y="33"/>
                      <a:pt x="45" y="31"/>
                      <a:pt x="44" y="30"/>
                    </a:cubicBezTo>
                    <a:cubicBezTo>
                      <a:pt x="43" y="28"/>
                      <a:pt x="42" y="26"/>
                      <a:pt x="41" y="23"/>
                    </a:cubicBezTo>
                    <a:cubicBezTo>
                      <a:pt x="40" y="21"/>
                      <a:pt x="39" y="18"/>
                      <a:pt x="38" y="15"/>
                    </a:cubicBezTo>
                    <a:cubicBezTo>
                      <a:pt x="37" y="12"/>
                      <a:pt x="36" y="9"/>
                      <a:pt x="34" y="6"/>
                    </a:cubicBezTo>
                    <a:cubicBezTo>
                      <a:pt x="34" y="6"/>
                      <a:pt x="33" y="5"/>
                      <a:pt x="33" y="5"/>
                    </a:cubicBezTo>
                    <a:cubicBezTo>
                      <a:pt x="33" y="5"/>
                      <a:pt x="33" y="5"/>
                      <a:pt x="33" y="5"/>
                    </a:cubicBezTo>
                    <a:cubicBezTo>
                      <a:pt x="33" y="5"/>
                      <a:pt x="33" y="5"/>
                      <a:pt x="33" y="5"/>
                    </a:cubicBezTo>
                    <a:cubicBezTo>
                      <a:pt x="33" y="5"/>
                      <a:pt x="33" y="5"/>
                      <a:pt x="33" y="5"/>
                    </a:cubicBezTo>
                    <a:cubicBezTo>
                      <a:pt x="32" y="5"/>
                      <a:pt x="32" y="5"/>
                      <a:pt x="32" y="5"/>
                    </a:cubicBezTo>
                    <a:cubicBezTo>
                      <a:pt x="32" y="5"/>
                      <a:pt x="31" y="5"/>
                      <a:pt x="31" y="6"/>
                    </a:cubicBezTo>
                    <a:cubicBezTo>
                      <a:pt x="29" y="6"/>
                      <a:pt x="27" y="7"/>
                      <a:pt x="26" y="8"/>
                    </a:cubicBezTo>
                    <a:cubicBezTo>
                      <a:pt x="22" y="10"/>
                      <a:pt x="18" y="10"/>
                      <a:pt x="15" y="12"/>
                    </a:cubicBezTo>
                    <a:cubicBezTo>
                      <a:pt x="13" y="13"/>
                      <a:pt x="11" y="14"/>
                      <a:pt x="9" y="15"/>
                    </a:cubicBezTo>
                    <a:cubicBezTo>
                      <a:pt x="8" y="16"/>
                      <a:pt x="6" y="17"/>
                      <a:pt x="6" y="18"/>
                    </a:cubicBezTo>
                    <a:cubicBezTo>
                      <a:pt x="6" y="18"/>
                      <a:pt x="5" y="18"/>
                      <a:pt x="5" y="19"/>
                    </a:cubicBezTo>
                    <a:cubicBezTo>
                      <a:pt x="5" y="20"/>
                      <a:pt x="5" y="20"/>
                      <a:pt x="5" y="20"/>
                    </a:cubicBezTo>
                    <a:cubicBezTo>
                      <a:pt x="5" y="21"/>
                      <a:pt x="6" y="22"/>
                      <a:pt x="6" y="23"/>
                    </a:cubicBezTo>
                    <a:cubicBezTo>
                      <a:pt x="6" y="25"/>
                      <a:pt x="7" y="27"/>
                      <a:pt x="9" y="29"/>
                    </a:cubicBezTo>
                    <a:cubicBezTo>
                      <a:pt x="10" y="31"/>
                      <a:pt x="10" y="33"/>
                      <a:pt x="11" y="34"/>
                    </a:cubicBezTo>
                    <a:cubicBezTo>
                      <a:pt x="12" y="36"/>
                      <a:pt x="12" y="38"/>
                      <a:pt x="13" y="40"/>
                    </a:cubicBezTo>
                    <a:cubicBezTo>
                      <a:pt x="14" y="41"/>
                      <a:pt x="14" y="42"/>
                      <a:pt x="14" y="43"/>
                    </a:cubicBezTo>
                    <a:cubicBezTo>
                      <a:pt x="15" y="43"/>
                      <a:pt x="15" y="44"/>
                      <a:pt x="16" y="45"/>
                    </a:cubicBezTo>
                    <a:cubicBezTo>
                      <a:pt x="16" y="46"/>
                      <a:pt x="16" y="46"/>
                      <a:pt x="16" y="46"/>
                    </a:cubicBezTo>
                    <a:cubicBezTo>
                      <a:pt x="17" y="46"/>
                      <a:pt x="17" y="46"/>
                      <a:pt x="17" y="46"/>
                    </a:cubicBezTo>
                    <a:cubicBezTo>
                      <a:pt x="17" y="46"/>
                      <a:pt x="16" y="46"/>
                      <a:pt x="16" y="46"/>
                    </a:cubicBezTo>
                    <a:cubicBezTo>
                      <a:pt x="16" y="46"/>
                      <a:pt x="16" y="46"/>
                      <a:pt x="16" y="46"/>
                    </a:cubicBezTo>
                    <a:cubicBezTo>
                      <a:pt x="16" y="46"/>
                      <a:pt x="16" y="46"/>
                      <a:pt x="16" y="46"/>
                    </a:cubicBezTo>
                    <a:cubicBezTo>
                      <a:pt x="17" y="46"/>
                      <a:pt x="17" y="46"/>
                      <a:pt x="17" y="46"/>
                    </a:cubicBezTo>
                    <a:cubicBezTo>
                      <a:pt x="17" y="46"/>
                      <a:pt x="17" y="46"/>
                      <a:pt x="17" y="46"/>
                    </a:cubicBezTo>
                    <a:cubicBezTo>
                      <a:pt x="17" y="46"/>
                      <a:pt x="18" y="46"/>
                      <a:pt x="19" y="46"/>
                    </a:cubicBezTo>
                    <a:cubicBezTo>
                      <a:pt x="22" y="46"/>
                      <a:pt x="25" y="44"/>
                      <a:pt x="28" y="43"/>
                    </a:cubicBezTo>
                    <a:cubicBezTo>
                      <a:pt x="34" y="41"/>
                      <a:pt x="39" y="40"/>
                      <a:pt x="42" y="38"/>
                    </a:cubicBezTo>
                    <a:cubicBezTo>
                      <a:pt x="44" y="37"/>
                      <a:pt x="45" y="36"/>
                      <a:pt x="45" y="36"/>
                    </a:cubicBezTo>
                    <a:cubicBezTo>
                      <a:pt x="46" y="35"/>
                      <a:pt x="45" y="35"/>
                      <a:pt x="45" y="35"/>
                    </a:cubicBezTo>
                    <a:close/>
                    <a:moveTo>
                      <a:pt x="48" y="35"/>
                    </a:moveTo>
                    <a:cubicBezTo>
                      <a:pt x="48" y="35"/>
                      <a:pt x="48" y="35"/>
                      <a:pt x="48" y="35"/>
                    </a:cubicBezTo>
                    <a:cubicBezTo>
                      <a:pt x="48" y="35"/>
                      <a:pt x="49" y="36"/>
                      <a:pt x="48" y="37"/>
                    </a:cubicBezTo>
                    <a:cubicBezTo>
                      <a:pt x="47" y="39"/>
                      <a:pt x="46" y="40"/>
                      <a:pt x="44" y="41"/>
                    </a:cubicBezTo>
                    <a:cubicBezTo>
                      <a:pt x="43" y="42"/>
                      <a:pt x="41" y="44"/>
                      <a:pt x="38" y="45"/>
                    </a:cubicBezTo>
                    <a:cubicBezTo>
                      <a:pt x="36" y="47"/>
                      <a:pt x="33" y="49"/>
                      <a:pt x="30" y="50"/>
                    </a:cubicBezTo>
                    <a:cubicBezTo>
                      <a:pt x="27" y="51"/>
                      <a:pt x="23" y="51"/>
                      <a:pt x="19" y="51"/>
                    </a:cubicBezTo>
                    <a:cubicBezTo>
                      <a:pt x="18" y="51"/>
                      <a:pt x="17" y="51"/>
                      <a:pt x="15" y="51"/>
                    </a:cubicBezTo>
                    <a:cubicBezTo>
                      <a:pt x="15" y="51"/>
                      <a:pt x="14" y="50"/>
                      <a:pt x="14" y="50"/>
                    </a:cubicBezTo>
                    <a:cubicBezTo>
                      <a:pt x="14" y="50"/>
                      <a:pt x="14" y="50"/>
                      <a:pt x="14" y="50"/>
                    </a:cubicBezTo>
                    <a:cubicBezTo>
                      <a:pt x="14" y="50"/>
                      <a:pt x="14" y="50"/>
                      <a:pt x="14" y="50"/>
                    </a:cubicBezTo>
                    <a:cubicBezTo>
                      <a:pt x="14" y="50"/>
                      <a:pt x="14" y="50"/>
                      <a:pt x="14" y="50"/>
                    </a:cubicBezTo>
                    <a:cubicBezTo>
                      <a:pt x="14" y="50"/>
                      <a:pt x="13" y="50"/>
                      <a:pt x="13" y="50"/>
                    </a:cubicBezTo>
                    <a:cubicBezTo>
                      <a:pt x="13" y="50"/>
                      <a:pt x="13" y="50"/>
                      <a:pt x="13" y="50"/>
                    </a:cubicBezTo>
                    <a:cubicBezTo>
                      <a:pt x="12" y="48"/>
                      <a:pt x="12" y="48"/>
                      <a:pt x="12" y="48"/>
                    </a:cubicBezTo>
                    <a:cubicBezTo>
                      <a:pt x="11" y="47"/>
                      <a:pt x="10" y="46"/>
                      <a:pt x="10" y="45"/>
                    </a:cubicBezTo>
                    <a:cubicBezTo>
                      <a:pt x="9" y="45"/>
                      <a:pt x="8" y="44"/>
                      <a:pt x="8" y="43"/>
                    </a:cubicBezTo>
                    <a:cubicBezTo>
                      <a:pt x="7" y="41"/>
                      <a:pt x="6" y="39"/>
                      <a:pt x="5" y="37"/>
                    </a:cubicBezTo>
                    <a:cubicBezTo>
                      <a:pt x="4" y="35"/>
                      <a:pt x="3" y="33"/>
                      <a:pt x="3" y="31"/>
                    </a:cubicBezTo>
                    <a:cubicBezTo>
                      <a:pt x="2" y="27"/>
                      <a:pt x="2" y="27"/>
                      <a:pt x="2" y="27"/>
                    </a:cubicBezTo>
                    <a:cubicBezTo>
                      <a:pt x="2" y="26"/>
                      <a:pt x="2" y="25"/>
                      <a:pt x="2" y="24"/>
                    </a:cubicBezTo>
                    <a:cubicBezTo>
                      <a:pt x="1" y="23"/>
                      <a:pt x="1" y="22"/>
                      <a:pt x="1" y="21"/>
                    </a:cubicBezTo>
                    <a:cubicBezTo>
                      <a:pt x="0" y="19"/>
                      <a:pt x="0" y="19"/>
                      <a:pt x="0" y="19"/>
                    </a:cubicBezTo>
                    <a:cubicBezTo>
                      <a:pt x="0" y="18"/>
                      <a:pt x="0" y="17"/>
                      <a:pt x="1" y="16"/>
                    </a:cubicBezTo>
                    <a:cubicBezTo>
                      <a:pt x="2" y="13"/>
                      <a:pt x="4" y="11"/>
                      <a:pt x="6" y="10"/>
                    </a:cubicBezTo>
                    <a:cubicBezTo>
                      <a:pt x="8" y="8"/>
                      <a:pt x="9" y="7"/>
                      <a:pt x="11" y="6"/>
                    </a:cubicBezTo>
                    <a:cubicBezTo>
                      <a:pt x="15" y="4"/>
                      <a:pt x="19" y="1"/>
                      <a:pt x="24" y="1"/>
                    </a:cubicBezTo>
                    <a:cubicBezTo>
                      <a:pt x="26" y="0"/>
                      <a:pt x="28" y="1"/>
                      <a:pt x="30" y="1"/>
                    </a:cubicBezTo>
                    <a:cubicBezTo>
                      <a:pt x="31" y="1"/>
                      <a:pt x="31" y="1"/>
                      <a:pt x="32" y="1"/>
                    </a:cubicBezTo>
                    <a:cubicBezTo>
                      <a:pt x="33" y="1"/>
                      <a:pt x="33" y="1"/>
                      <a:pt x="33" y="1"/>
                    </a:cubicBezTo>
                    <a:cubicBezTo>
                      <a:pt x="33" y="1"/>
                      <a:pt x="33" y="1"/>
                      <a:pt x="33" y="1"/>
                    </a:cubicBezTo>
                    <a:cubicBezTo>
                      <a:pt x="33" y="1"/>
                      <a:pt x="33" y="1"/>
                      <a:pt x="33" y="1"/>
                    </a:cubicBezTo>
                    <a:cubicBezTo>
                      <a:pt x="34" y="1"/>
                      <a:pt x="34" y="1"/>
                      <a:pt x="34" y="1"/>
                    </a:cubicBezTo>
                    <a:cubicBezTo>
                      <a:pt x="36" y="2"/>
                      <a:pt x="36" y="3"/>
                      <a:pt x="37" y="4"/>
                    </a:cubicBezTo>
                    <a:cubicBezTo>
                      <a:pt x="40" y="7"/>
                      <a:pt x="41" y="10"/>
                      <a:pt x="43" y="13"/>
                    </a:cubicBezTo>
                    <a:cubicBezTo>
                      <a:pt x="44" y="16"/>
                      <a:pt x="45" y="19"/>
                      <a:pt x="46" y="22"/>
                    </a:cubicBezTo>
                    <a:cubicBezTo>
                      <a:pt x="47" y="24"/>
                      <a:pt x="47" y="27"/>
                      <a:pt x="47" y="29"/>
                    </a:cubicBezTo>
                    <a:cubicBezTo>
                      <a:pt x="48" y="31"/>
                      <a:pt x="48" y="32"/>
                      <a:pt x="48" y="33"/>
                    </a:cubicBezTo>
                    <a:cubicBezTo>
                      <a:pt x="48" y="34"/>
                      <a:pt x="48" y="35"/>
                      <a:pt x="48" y="3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0" name="íṡļíḋe"/>
              <p:cNvSpPr/>
              <p:nvPr/>
            </p:nvSpPr>
            <p:spPr bwMode="auto">
              <a:xfrm>
                <a:off x="5840395" y="5276866"/>
                <a:ext cx="70257" cy="73030"/>
              </a:xfrm>
              <a:custGeom>
                <a:avLst/>
                <a:gdLst>
                  <a:gd name="T0" fmla="*/ 45 w 49"/>
                  <a:gd name="T1" fmla="*/ 33 h 51"/>
                  <a:gd name="T2" fmla="*/ 41 w 49"/>
                  <a:gd name="T3" fmla="*/ 22 h 51"/>
                  <a:gd name="T4" fmla="*/ 34 w 49"/>
                  <a:gd name="T5" fmla="*/ 5 h 51"/>
                  <a:gd name="T6" fmla="*/ 32 w 49"/>
                  <a:gd name="T7" fmla="*/ 4 h 51"/>
                  <a:gd name="T8" fmla="*/ 33 w 49"/>
                  <a:gd name="T9" fmla="*/ 4 h 51"/>
                  <a:gd name="T10" fmla="*/ 32 w 49"/>
                  <a:gd name="T11" fmla="*/ 4 h 51"/>
                  <a:gd name="T12" fmla="*/ 30 w 49"/>
                  <a:gd name="T13" fmla="*/ 5 h 51"/>
                  <a:gd name="T14" fmla="*/ 14 w 49"/>
                  <a:gd name="T15" fmla="*/ 11 h 51"/>
                  <a:gd name="T16" fmla="*/ 5 w 49"/>
                  <a:gd name="T17" fmla="*/ 18 h 51"/>
                  <a:gd name="T18" fmla="*/ 5 w 49"/>
                  <a:gd name="T19" fmla="*/ 20 h 51"/>
                  <a:gd name="T20" fmla="*/ 9 w 49"/>
                  <a:gd name="T21" fmla="*/ 28 h 51"/>
                  <a:gd name="T22" fmla="*/ 13 w 49"/>
                  <a:gd name="T23" fmla="*/ 39 h 51"/>
                  <a:gd name="T24" fmla="*/ 16 w 49"/>
                  <a:gd name="T25" fmla="*/ 44 h 51"/>
                  <a:gd name="T26" fmla="*/ 17 w 49"/>
                  <a:gd name="T27" fmla="*/ 45 h 51"/>
                  <a:gd name="T28" fmla="*/ 17 w 49"/>
                  <a:gd name="T29" fmla="*/ 45 h 51"/>
                  <a:gd name="T30" fmla="*/ 17 w 49"/>
                  <a:gd name="T31" fmla="*/ 45 h 51"/>
                  <a:gd name="T32" fmla="*/ 19 w 49"/>
                  <a:gd name="T33" fmla="*/ 46 h 51"/>
                  <a:gd name="T34" fmla="*/ 42 w 49"/>
                  <a:gd name="T35" fmla="*/ 37 h 51"/>
                  <a:gd name="T36" fmla="*/ 46 w 49"/>
                  <a:gd name="T37" fmla="*/ 34 h 51"/>
                  <a:gd name="T38" fmla="*/ 48 w 49"/>
                  <a:gd name="T39" fmla="*/ 36 h 51"/>
                  <a:gd name="T40" fmla="*/ 39 w 49"/>
                  <a:gd name="T41" fmla="*/ 44 h 51"/>
                  <a:gd name="T42" fmla="*/ 19 w 49"/>
                  <a:gd name="T43" fmla="*/ 51 h 51"/>
                  <a:gd name="T44" fmla="*/ 14 w 49"/>
                  <a:gd name="T45" fmla="*/ 50 h 51"/>
                  <a:gd name="T46" fmla="*/ 14 w 49"/>
                  <a:gd name="T47" fmla="*/ 49 h 51"/>
                  <a:gd name="T48" fmla="*/ 13 w 49"/>
                  <a:gd name="T49" fmla="*/ 49 h 51"/>
                  <a:gd name="T50" fmla="*/ 12 w 49"/>
                  <a:gd name="T51" fmla="*/ 48 h 51"/>
                  <a:gd name="T52" fmla="*/ 8 w 49"/>
                  <a:gd name="T53" fmla="*/ 42 h 51"/>
                  <a:gd name="T54" fmla="*/ 3 w 49"/>
                  <a:gd name="T55" fmla="*/ 30 h 51"/>
                  <a:gd name="T56" fmla="*/ 2 w 49"/>
                  <a:gd name="T57" fmla="*/ 24 h 51"/>
                  <a:gd name="T58" fmla="*/ 0 w 49"/>
                  <a:gd name="T59" fmla="*/ 19 h 51"/>
                  <a:gd name="T60" fmla="*/ 5 w 49"/>
                  <a:gd name="T61" fmla="*/ 10 h 51"/>
                  <a:gd name="T62" fmla="*/ 23 w 49"/>
                  <a:gd name="T63" fmla="*/ 0 h 51"/>
                  <a:gd name="T64" fmla="*/ 32 w 49"/>
                  <a:gd name="T65" fmla="*/ 0 h 51"/>
                  <a:gd name="T66" fmla="*/ 32 w 49"/>
                  <a:gd name="T67" fmla="*/ 0 h 51"/>
                  <a:gd name="T68" fmla="*/ 33 w 49"/>
                  <a:gd name="T69" fmla="*/ 0 h 51"/>
                  <a:gd name="T70" fmla="*/ 34 w 49"/>
                  <a:gd name="T71" fmla="*/ 0 h 51"/>
                  <a:gd name="T72" fmla="*/ 43 w 49"/>
                  <a:gd name="T73" fmla="*/ 12 h 51"/>
                  <a:gd name="T74" fmla="*/ 48 w 49"/>
                  <a:gd name="T75" fmla="*/ 28 h 51"/>
                  <a:gd name="T76" fmla="*/ 49 w 49"/>
                  <a:gd name="T7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51">
                    <a:moveTo>
                      <a:pt x="46" y="34"/>
                    </a:moveTo>
                    <a:cubicBezTo>
                      <a:pt x="46" y="34"/>
                      <a:pt x="46" y="34"/>
                      <a:pt x="45" y="33"/>
                    </a:cubicBezTo>
                    <a:cubicBezTo>
                      <a:pt x="45" y="32"/>
                      <a:pt x="45" y="30"/>
                      <a:pt x="44" y="29"/>
                    </a:cubicBezTo>
                    <a:cubicBezTo>
                      <a:pt x="43" y="27"/>
                      <a:pt x="42" y="25"/>
                      <a:pt x="41" y="22"/>
                    </a:cubicBezTo>
                    <a:cubicBezTo>
                      <a:pt x="40" y="20"/>
                      <a:pt x="39" y="17"/>
                      <a:pt x="38" y="14"/>
                    </a:cubicBezTo>
                    <a:cubicBezTo>
                      <a:pt x="37" y="11"/>
                      <a:pt x="36" y="8"/>
                      <a:pt x="34" y="5"/>
                    </a:cubicBezTo>
                    <a:cubicBezTo>
                      <a:pt x="33" y="5"/>
                      <a:pt x="32" y="4"/>
                      <a:pt x="32" y="4"/>
                    </a:cubicBezTo>
                    <a:cubicBezTo>
                      <a:pt x="32" y="4"/>
                      <a:pt x="32" y="4"/>
                      <a:pt x="32" y="4"/>
                    </a:cubicBezTo>
                    <a:cubicBezTo>
                      <a:pt x="33" y="4"/>
                      <a:pt x="33" y="4"/>
                      <a:pt x="33" y="4"/>
                    </a:cubicBezTo>
                    <a:cubicBezTo>
                      <a:pt x="33" y="4"/>
                      <a:pt x="33" y="4"/>
                      <a:pt x="33" y="4"/>
                    </a:cubicBezTo>
                    <a:cubicBezTo>
                      <a:pt x="33" y="4"/>
                      <a:pt x="33" y="4"/>
                      <a:pt x="33" y="4"/>
                    </a:cubicBezTo>
                    <a:cubicBezTo>
                      <a:pt x="32" y="4"/>
                      <a:pt x="32" y="4"/>
                      <a:pt x="32" y="4"/>
                    </a:cubicBezTo>
                    <a:cubicBezTo>
                      <a:pt x="32" y="4"/>
                      <a:pt x="32" y="4"/>
                      <a:pt x="32" y="4"/>
                    </a:cubicBezTo>
                    <a:cubicBezTo>
                      <a:pt x="31" y="4"/>
                      <a:pt x="31" y="5"/>
                      <a:pt x="30" y="5"/>
                    </a:cubicBezTo>
                    <a:cubicBezTo>
                      <a:pt x="29" y="5"/>
                      <a:pt x="27" y="6"/>
                      <a:pt x="25" y="7"/>
                    </a:cubicBezTo>
                    <a:cubicBezTo>
                      <a:pt x="22" y="9"/>
                      <a:pt x="18" y="9"/>
                      <a:pt x="14" y="11"/>
                    </a:cubicBezTo>
                    <a:cubicBezTo>
                      <a:pt x="13" y="12"/>
                      <a:pt x="11" y="13"/>
                      <a:pt x="9" y="14"/>
                    </a:cubicBezTo>
                    <a:cubicBezTo>
                      <a:pt x="8" y="16"/>
                      <a:pt x="6" y="17"/>
                      <a:pt x="5" y="18"/>
                    </a:cubicBezTo>
                    <a:cubicBezTo>
                      <a:pt x="6" y="18"/>
                      <a:pt x="5" y="18"/>
                      <a:pt x="5" y="18"/>
                    </a:cubicBezTo>
                    <a:cubicBezTo>
                      <a:pt x="5" y="20"/>
                      <a:pt x="5" y="20"/>
                      <a:pt x="5" y="20"/>
                    </a:cubicBezTo>
                    <a:cubicBezTo>
                      <a:pt x="5" y="21"/>
                      <a:pt x="6" y="22"/>
                      <a:pt x="6" y="23"/>
                    </a:cubicBezTo>
                    <a:cubicBezTo>
                      <a:pt x="6" y="25"/>
                      <a:pt x="7" y="27"/>
                      <a:pt x="9" y="28"/>
                    </a:cubicBezTo>
                    <a:cubicBezTo>
                      <a:pt x="10" y="30"/>
                      <a:pt x="11" y="32"/>
                      <a:pt x="11" y="34"/>
                    </a:cubicBezTo>
                    <a:cubicBezTo>
                      <a:pt x="12" y="36"/>
                      <a:pt x="13" y="38"/>
                      <a:pt x="13" y="39"/>
                    </a:cubicBezTo>
                    <a:cubicBezTo>
                      <a:pt x="14" y="40"/>
                      <a:pt x="14" y="41"/>
                      <a:pt x="15" y="42"/>
                    </a:cubicBezTo>
                    <a:cubicBezTo>
                      <a:pt x="15" y="43"/>
                      <a:pt x="16" y="44"/>
                      <a:pt x="16"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6"/>
                      <a:pt x="17" y="45"/>
                    </a:cubicBezTo>
                    <a:cubicBezTo>
                      <a:pt x="17" y="45"/>
                      <a:pt x="17" y="45"/>
                      <a:pt x="17" y="45"/>
                    </a:cubicBezTo>
                    <a:cubicBezTo>
                      <a:pt x="17" y="46"/>
                      <a:pt x="17" y="45"/>
                      <a:pt x="17" y="45"/>
                    </a:cubicBezTo>
                    <a:cubicBezTo>
                      <a:pt x="17" y="46"/>
                      <a:pt x="18" y="46"/>
                      <a:pt x="19" y="46"/>
                    </a:cubicBezTo>
                    <a:cubicBezTo>
                      <a:pt x="22" y="45"/>
                      <a:pt x="25" y="43"/>
                      <a:pt x="28" y="42"/>
                    </a:cubicBezTo>
                    <a:cubicBezTo>
                      <a:pt x="34" y="40"/>
                      <a:pt x="39" y="39"/>
                      <a:pt x="42" y="37"/>
                    </a:cubicBezTo>
                    <a:cubicBezTo>
                      <a:pt x="44" y="36"/>
                      <a:pt x="45" y="35"/>
                      <a:pt x="45" y="35"/>
                    </a:cubicBezTo>
                    <a:cubicBezTo>
                      <a:pt x="46" y="34"/>
                      <a:pt x="46" y="34"/>
                      <a:pt x="46" y="34"/>
                    </a:cubicBezTo>
                    <a:close/>
                    <a:moveTo>
                      <a:pt x="49" y="34"/>
                    </a:moveTo>
                    <a:cubicBezTo>
                      <a:pt x="49" y="34"/>
                      <a:pt x="49" y="35"/>
                      <a:pt x="48" y="36"/>
                    </a:cubicBezTo>
                    <a:cubicBezTo>
                      <a:pt x="47" y="37"/>
                      <a:pt x="46" y="39"/>
                      <a:pt x="44" y="40"/>
                    </a:cubicBezTo>
                    <a:cubicBezTo>
                      <a:pt x="43" y="41"/>
                      <a:pt x="41" y="43"/>
                      <a:pt x="39" y="44"/>
                    </a:cubicBezTo>
                    <a:cubicBezTo>
                      <a:pt x="36" y="46"/>
                      <a:pt x="34" y="48"/>
                      <a:pt x="31" y="49"/>
                    </a:cubicBezTo>
                    <a:cubicBezTo>
                      <a:pt x="27" y="50"/>
                      <a:pt x="23" y="50"/>
                      <a:pt x="19" y="51"/>
                    </a:cubicBezTo>
                    <a:cubicBezTo>
                      <a:pt x="18" y="51"/>
                      <a:pt x="17" y="51"/>
                      <a:pt x="15" y="50"/>
                    </a:cubicBezTo>
                    <a:cubicBezTo>
                      <a:pt x="15" y="50"/>
                      <a:pt x="14" y="50"/>
                      <a:pt x="14" y="50"/>
                    </a:cubicBezTo>
                    <a:cubicBezTo>
                      <a:pt x="14" y="49"/>
                      <a:pt x="14" y="49"/>
                      <a:pt x="14" y="49"/>
                    </a:cubicBezTo>
                    <a:cubicBezTo>
                      <a:pt x="13" y="49"/>
                      <a:pt x="14" y="49"/>
                      <a:pt x="14" y="49"/>
                    </a:cubicBezTo>
                    <a:cubicBezTo>
                      <a:pt x="14" y="49"/>
                      <a:pt x="14" y="49"/>
                      <a:pt x="14" y="49"/>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0"/>
                      <a:pt x="6" y="39"/>
                      <a:pt x="5" y="37"/>
                    </a:cubicBezTo>
                    <a:cubicBezTo>
                      <a:pt x="4" y="35"/>
                      <a:pt x="3" y="33"/>
                      <a:pt x="3" y="30"/>
                    </a:cubicBezTo>
                    <a:cubicBezTo>
                      <a:pt x="2" y="27"/>
                      <a:pt x="2" y="27"/>
                      <a:pt x="2" y="27"/>
                    </a:cubicBezTo>
                    <a:cubicBezTo>
                      <a:pt x="2" y="26"/>
                      <a:pt x="2" y="25"/>
                      <a:pt x="2" y="24"/>
                    </a:cubicBezTo>
                    <a:cubicBezTo>
                      <a:pt x="1" y="23"/>
                      <a:pt x="1" y="21"/>
                      <a:pt x="1" y="20"/>
                    </a:cubicBezTo>
                    <a:cubicBezTo>
                      <a:pt x="0" y="19"/>
                      <a:pt x="0" y="19"/>
                      <a:pt x="0" y="19"/>
                    </a:cubicBezTo>
                    <a:cubicBezTo>
                      <a:pt x="0" y="18"/>
                      <a:pt x="0" y="17"/>
                      <a:pt x="0" y="16"/>
                    </a:cubicBezTo>
                    <a:cubicBezTo>
                      <a:pt x="2" y="13"/>
                      <a:pt x="4" y="11"/>
                      <a:pt x="5" y="10"/>
                    </a:cubicBezTo>
                    <a:cubicBezTo>
                      <a:pt x="7" y="8"/>
                      <a:pt x="9" y="7"/>
                      <a:pt x="11" y="6"/>
                    </a:cubicBezTo>
                    <a:cubicBezTo>
                      <a:pt x="15" y="4"/>
                      <a:pt x="19" y="0"/>
                      <a:pt x="23" y="0"/>
                    </a:cubicBezTo>
                    <a:cubicBezTo>
                      <a:pt x="25" y="0"/>
                      <a:pt x="28" y="0"/>
                      <a:pt x="30" y="0"/>
                    </a:cubicBezTo>
                    <a:cubicBezTo>
                      <a:pt x="31" y="0"/>
                      <a:pt x="31" y="0"/>
                      <a:pt x="32"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3" y="0"/>
                    </a:cubicBezTo>
                    <a:cubicBezTo>
                      <a:pt x="33" y="0"/>
                      <a:pt x="34" y="0"/>
                      <a:pt x="34" y="0"/>
                    </a:cubicBezTo>
                    <a:cubicBezTo>
                      <a:pt x="36" y="1"/>
                      <a:pt x="36" y="2"/>
                      <a:pt x="37" y="3"/>
                    </a:cubicBezTo>
                    <a:cubicBezTo>
                      <a:pt x="39" y="6"/>
                      <a:pt x="41" y="9"/>
                      <a:pt x="43" y="12"/>
                    </a:cubicBezTo>
                    <a:cubicBezTo>
                      <a:pt x="44" y="15"/>
                      <a:pt x="45" y="18"/>
                      <a:pt x="46" y="21"/>
                    </a:cubicBezTo>
                    <a:cubicBezTo>
                      <a:pt x="47" y="23"/>
                      <a:pt x="47" y="26"/>
                      <a:pt x="48" y="28"/>
                    </a:cubicBezTo>
                    <a:cubicBezTo>
                      <a:pt x="48" y="30"/>
                      <a:pt x="48" y="31"/>
                      <a:pt x="48" y="32"/>
                    </a:cubicBezTo>
                    <a:cubicBezTo>
                      <a:pt x="49" y="33"/>
                      <a:pt x="49" y="34"/>
                      <a:pt x="49"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1" name="íṩ1íḋé"/>
              <p:cNvSpPr/>
              <p:nvPr/>
            </p:nvSpPr>
            <p:spPr bwMode="auto">
              <a:xfrm>
                <a:off x="5915274" y="5242662"/>
                <a:ext cx="70257" cy="73954"/>
              </a:xfrm>
              <a:custGeom>
                <a:avLst/>
                <a:gdLst>
                  <a:gd name="T0" fmla="*/ 46 w 49"/>
                  <a:gd name="T1" fmla="*/ 33 h 52"/>
                  <a:gd name="T2" fmla="*/ 42 w 49"/>
                  <a:gd name="T3" fmla="*/ 23 h 52"/>
                  <a:gd name="T4" fmla="*/ 34 w 49"/>
                  <a:gd name="T5" fmla="*/ 6 h 52"/>
                  <a:gd name="T6" fmla="*/ 32 w 49"/>
                  <a:gd name="T7" fmla="*/ 5 h 52"/>
                  <a:gd name="T8" fmla="*/ 32 w 49"/>
                  <a:gd name="T9" fmla="*/ 5 h 52"/>
                  <a:gd name="T10" fmla="*/ 30 w 49"/>
                  <a:gd name="T11" fmla="*/ 5 h 52"/>
                  <a:gd name="T12" fmla="*/ 14 w 49"/>
                  <a:gd name="T13" fmla="*/ 12 h 52"/>
                  <a:gd name="T14" fmla="*/ 6 w 49"/>
                  <a:gd name="T15" fmla="*/ 19 h 52"/>
                  <a:gd name="T16" fmla="*/ 6 w 49"/>
                  <a:gd name="T17" fmla="*/ 21 h 52"/>
                  <a:gd name="T18" fmla="*/ 9 w 49"/>
                  <a:gd name="T19" fmla="*/ 29 h 52"/>
                  <a:gd name="T20" fmla="*/ 14 w 49"/>
                  <a:gd name="T21" fmla="*/ 40 h 52"/>
                  <a:gd name="T22" fmla="*/ 17 w 49"/>
                  <a:gd name="T23" fmla="*/ 45 h 52"/>
                  <a:gd name="T24" fmla="*/ 18 w 49"/>
                  <a:gd name="T25" fmla="*/ 46 h 52"/>
                  <a:gd name="T26" fmla="*/ 17 w 49"/>
                  <a:gd name="T27" fmla="*/ 46 h 52"/>
                  <a:gd name="T28" fmla="*/ 18 w 49"/>
                  <a:gd name="T29" fmla="*/ 46 h 52"/>
                  <a:gd name="T30" fmla="*/ 20 w 49"/>
                  <a:gd name="T31" fmla="*/ 46 h 52"/>
                  <a:gd name="T32" fmla="*/ 43 w 49"/>
                  <a:gd name="T33" fmla="*/ 37 h 52"/>
                  <a:gd name="T34" fmla="*/ 46 w 49"/>
                  <a:gd name="T35" fmla="*/ 34 h 52"/>
                  <a:gd name="T36" fmla="*/ 49 w 49"/>
                  <a:gd name="T37" fmla="*/ 37 h 52"/>
                  <a:gd name="T38" fmla="*/ 40 w 49"/>
                  <a:gd name="T39" fmla="*/ 45 h 52"/>
                  <a:gd name="T40" fmla="*/ 20 w 49"/>
                  <a:gd name="T41" fmla="*/ 51 h 52"/>
                  <a:gd name="T42" fmla="*/ 15 w 49"/>
                  <a:gd name="T43" fmla="*/ 51 h 52"/>
                  <a:gd name="T44" fmla="*/ 15 w 49"/>
                  <a:gd name="T45" fmla="*/ 50 h 52"/>
                  <a:gd name="T46" fmla="*/ 14 w 49"/>
                  <a:gd name="T47" fmla="*/ 50 h 52"/>
                  <a:gd name="T48" fmla="*/ 13 w 49"/>
                  <a:gd name="T49" fmla="*/ 49 h 52"/>
                  <a:gd name="T50" fmla="*/ 9 w 49"/>
                  <a:gd name="T51" fmla="*/ 43 h 52"/>
                  <a:gd name="T52" fmla="*/ 3 w 49"/>
                  <a:gd name="T53" fmla="*/ 32 h 52"/>
                  <a:gd name="T54" fmla="*/ 2 w 49"/>
                  <a:gd name="T55" fmla="*/ 25 h 52"/>
                  <a:gd name="T56" fmla="*/ 1 w 49"/>
                  <a:gd name="T57" fmla="*/ 20 h 52"/>
                  <a:gd name="T58" fmla="*/ 5 w 49"/>
                  <a:gd name="T59" fmla="*/ 11 h 52"/>
                  <a:gd name="T60" fmla="*/ 23 w 49"/>
                  <a:gd name="T61" fmla="*/ 1 h 52"/>
                  <a:gd name="T62" fmla="*/ 31 w 49"/>
                  <a:gd name="T63" fmla="*/ 1 h 52"/>
                  <a:gd name="T64" fmla="*/ 32 w 49"/>
                  <a:gd name="T65" fmla="*/ 1 h 52"/>
                  <a:gd name="T66" fmla="*/ 34 w 49"/>
                  <a:gd name="T67" fmla="*/ 1 h 52"/>
                  <a:gd name="T68" fmla="*/ 43 w 49"/>
                  <a:gd name="T69" fmla="*/ 13 h 52"/>
                  <a:gd name="T70" fmla="*/ 48 w 49"/>
                  <a:gd name="T71" fmla="*/ 28 h 52"/>
                  <a:gd name="T72" fmla="*/ 49 w 49"/>
                  <a:gd name="T73"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2">
                    <a:moveTo>
                      <a:pt x="46" y="34"/>
                    </a:moveTo>
                    <a:cubicBezTo>
                      <a:pt x="46" y="34"/>
                      <a:pt x="46" y="34"/>
                      <a:pt x="46" y="33"/>
                    </a:cubicBezTo>
                    <a:cubicBezTo>
                      <a:pt x="46" y="32"/>
                      <a:pt x="45" y="31"/>
                      <a:pt x="45" y="29"/>
                    </a:cubicBezTo>
                    <a:cubicBezTo>
                      <a:pt x="44" y="27"/>
                      <a:pt x="43" y="25"/>
                      <a:pt x="42" y="23"/>
                    </a:cubicBezTo>
                    <a:cubicBezTo>
                      <a:pt x="41" y="20"/>
                      <a:pt x="40" y="18"/>
                      <a:pt x="38" y="15"/>
                    </a:cubicBezTo>
                    <a:cubicBezTo>
                      <a:pt x="37" y="12"/>
                      <a:pt x="36" y="9"/>
                      <a:pt x="34" y="6"/>
                    </a:cubicBezTo>
                    <a:cubicBezTo>
                      <a:pt x="33" y="5"/>
                      <a:pt x="32" y="5"/>
                      <a:pt x="32" y="5"/>
                    </a:cubicBezTo>
                    <a:cubicBezTo>
                      <a:pt x="32" y="5"/>
                      <a:pt x="32" y="5"/>
                      <a:pt x="32" y="5"/>
                    </a:cubicBezTo>
                    <a:cubicBezTo>
                      <a:pt x="33" y="5"/>
                      <a:pt x="33" y="5"/>
                      <a:pt x="33" y="5"/>
                    </a:cubicBezTo>
                    <a:cubicBezTo>
                      <a:pt x="32" y="5"/>
                      <a:pt x="32" y="5"/>
                      <a:pt x="32" y="5"/>
                    </a:cubicBezTo>
                    <a:cubicBezTo>
                      <a:pt x="32" y="5"/>
                      <a:pt x="32" y="5"/>
                      <a:pt x="32" y="5"/>
                    </a:cubicBezTo>
                    <a:cubicBezTo>
                      <a:pt x="31" y="5"/>
                      <a:pt x="31" y="5"/>
                      <a:pt x="30" y="5"/>
                    </a:cubicBezTo>
                    <a:cubicBezTo>
                      <a:pt x="29" y="6"/>
                      <a:pt x="27" y="7"/>
                      <a:pt x="25" y="8"/>
                    </a:cubicBezTo>
                    <a:cubicBezTo>
                      <a:pt x="22" y="10"/>
                      <a:pt x="18" y="10"/>
                      <a:pt x="14" y="12"/>
                    </a:cubicBezTo>
                    <a:cubicBezTo>
                      <a:pt x="13" y="13"/>
                      <a:pt x="11" y="14"/>
                      <a:pt x="9" y="16"/>
                    </a:cubicBezTo>
                    <a:cubicBezTo>
                      <a:pt x="8" y="17"/>
                      <a:pt x="6" y="18"/>
                      <a:pt x="6" y="19"/>
                    </a:cubicBezTo>
                    <a:cubicBezTo>
                      <a:pt x="6" y="19"/>
                      <a:pt x="5" y="19"/>
                      <a:pt x="5" y="19"/>
                    </a:cubicBezTo>
                    <a:cubicBezTo>
                      <a:pt x="6" y="21"/>
                      <a:pt x="6" y="21"/>
                      <a:pt x="6" y="21"/>
                    </a:cubicBezTo>
                    <a:cubicBezTo>
                      <a:pt x="6" y="22"/>
                      <a:pt x="6" y="23"/>
                      <a:pt x="6" y="24"/>
                    </a:cubicBezTo>
                    <a:cubicBezTo>
                      <a:pt x="6" y="26"/>
                      <a:pt x="8" y="28"/>
                      <a:pt x="9" y="29"/>
                    </a:cubicBezTo>
                    <a:cubicBezTo>
                      <a:pt x="10" y="31"/>
                      <a:pt x="11" y="33"/>
                      <a:pt x="12" y="35"/>
                    </a:cubicBezTo>
                    <a:cubicBezTo>
                      <a:pt x="12" y="37"/>
                      <a:pt x="13" y="39"/>
                      <a:pt x="14" y="40"/>
                    </a:cubicBezTo>
                    <a:cubicBezTo>
                      <a:pt x="15" y="41"/>
                      <a:pt x="15" y="42"/>
                      <a:pt x="15" y="43"/>
                    </a:cubicBezTo>
                    <a:cubicBezTo>
                      <a:pt x="16" y="44"/>
                      <a:pt x="16" y="45"/>
                      <a:pt x="17" y="45"/>
                    </a:cubicBezTo>
                    <a:cubicBezTo>
                      <a:pt x="17" y="46"/>
                      <a:pt x="17" y="46"/>
                      <a:pt x="17" y="46"/>
                    </a:cubicBezTo>
                    <a:cubicBezTo>
                      <a:pt x="18" y="46"/>
                      <a:pt x="18" y="46"/>
                      <a:pt x="18" y="46"/>
                    </a:cubicBezTo>
                    <a:cubicBezTo>
                      <a:pt x="18" y="47"/>
                      <a:pt x="17" y="46"/>
                      <a:pt x="17" y="46"/>
                    </a:cubicBezTo>
                    <a:cubicBezTo>
                      <a:pt x="17" y="46"/>
                      <a:pt x="17" y="46"/>
                      <a:pt x="17" y="46"/>
                    </a:cubicBezTo>
                    <a:cubicBezTo>
                      <a:pt x="18" y="46"/>
                      <a:pt x="18" y="46"/>
                      <a:pt x="18" y="46"/>
                    </a:cubicBezTo>
                    <a:cubicBezTo>
                      <a:pt x="18" y="46"/>
                      <a:pt x="18" y="46"/>
                      <a:pt x="18" y="46"/>
                    </a:cubicBezTo>
                    <a:cubicBezTo>
                      <a:pt x="18" y="47"/>
                      <a:pt x="18" y="46"/>
                      <a:pt x="18" y="46"/>
                    </a:cubicBezTo>
                    <a:cubicBezTo>
                      <a:pt x="18" y="46"/>
                      <a:pt x="19" y="47"/>
                      <a:pt x="20" y="46"/>
                    </a:cubicBezTo>
                    <a:cubicBezTo>
                      <a:pt x="23" y="46"/>
                      <a:pt x="26" y="44"/>
                      <a:pt x="29" y="43"/>
                    </a:cubicBezTo>
                    <a:cubicBezTo>
                      <a:pt x="35" y="41"/>
                      <a:pt x="40" y="39"/>
                      <a:pt x="43" y="37"/>
                    </a:cubicBezTo>
                    <a:cubicBezTo>
                      <a:pt x="44" y="36"/>
                      <a:pt x="45" y="35"/>
                      <a:pt x="46" y="35"/>
                    </a:cubicBezTo>
                    <a:cubicBezTo>
                      <a:pt x="46" y="34"/>
                      <a:pt x="46" y="34"/>
                      <a:pt x="46" y="34"/>
                    </a:cubicBezTo>
                    <a:close/>
                    <a:moveTo>
                      <a:pt x="49" y="34"/>
                    </a:moveTo>
                    <a:cubicBezTo>
                      <a:pt x="49" y="34"/>
                      <a:pt x="49" y="35"/>
                      <a:pt x="49" y="37"/>
                    </a:cubicBezTo>
                    <a:cubicBezTo>
                      <a:pt x="48" y="38"/>
                      <a:pt x="47" y="39"/>
                      <a:pt x="45" y="40"/>
                    </a:cubicBezTo>
                    <a:cubicBezTo>
                      <a:pt x="44" y="42"/>
                      <a:pt x="42" y="43"/>
                      <a:pt x="40" y="45"/>
                    </a:cubicBezTo>
                    <a:cubicBezTo>
                      <a:pt x="37" y="47"/>
                      <a:pt x="35" y="48"/>
                      <a:pt x="31" y="50"/>
                    </a:cubicBezTo>
                    <a:cubicBezTo>
                      <a:pt x="28" y="51"/>
                      <a:pt x="24" y="51"/>
                      <a:pt x="20" y="51"/>
                    </a:cubicBezTo>
                    <a:cubicBezTo>
                      <a:pt x="19" y="51"/>
                      <a:pt x="18" y="52"/>
                      <a:pt x="16" y="51"/>
                    </a:cubicBezTo>
                    <a:cubicBezTo>
                      <a:pt x="16" y="51"/>
                      <a:pt x="15" y="51"/>
                      <a:pt x="15" y="51"/>
                    </a:cubicBezTo>
                    <a:cubicBezTo>
                      <a:pt x="15" y="51"/>
                      <a:pt x="15" y="51"/>
                      <a:pt x="15" y="51"/>
                    </a:cubicBezTo>
                    <a:cubicBezTo>
                      <a:pt x="15" y="50"/>
                      <a:pt x="15" y="50"/>
                      <a:pt x="15" y="50"/>
                    </a:cubicBezTo>
                    <a:cubicBezTo>
                      <a:pt x="15" y="50"/>
                      <a:pt x="15" y="50"/>
                      <a:pt x="15" y="50"/>
                    </a:cubicBezTo>
                    <a:cubicBezTo>
                      <a:pt x="15" y="50"/>
                      <a:pt x="14" y="50"/>
                      <a:pt x="14" y="50"/>
                    </a:cubicBezTo>
                    <a:cubicBezTo>
                      <a:pt x="14" y="50"/>
                      <a:pt x="14" y="50"/>
                      <a:pt x="14" y="50"/>
                    </a:cubicBezTo>
                    <a:cubicBezTo>
                      <a:pt x="13" y="49"/>
                      <a:pt x="13" y="49"/>
                      <a:pt x="13" y="49"/>
                    </a:cubicBezTo>
                    <a:cubicBezTo>
                      <a:pt x="12" y="48"/>
                      <a:pt x="12" y="47"/>
                      <a:pt x="11" y="46"/>
                    </a:cubicBezTo>
                    <a:cubicBezTo>
                      <a:pt x="10" y="45"/>
                      <a:pt x="10" y="44"/>
                      <a:pt x="9" y="43"/>
                    </a:cubicBezTo>
                    <a:cubicBezTo>
                      <a:pt x="8" y="42"/>
                      <a:pt x="7" y="40"/>
                      <a:pt x="6" y="38"/>
                    </a:cubicBezTo>
                    <a:cubicBezTo>
                      <a:pt x="5" y="36"/>
                      <a:pt x="4" y="34"/>
                      <a:pt x="3" y="32"/>
                    </a:cubicBezTo>
                    <a:cubicBezTo>
                      <a:pt x="3" y="28"/>
                      <a:pt x="3" y="28"/>
                      <a:pt x="3" y="28"/>
                    </a:cubicBezTo>
                    <a:cubicBezTo>
                      <a:pt x="3" y="27"/>
                      <a:pt x="2" y="26"/>
                      <a:pt x="2" y="25"/>
                    </a:cubicBezTo>
                    <a:cubicBezTo>
                      <a:pt x="2" y="24"/>
                      <a:pt x="1" y="23"/>
                      <a:pt x="1" y="21"/>
                    </a:cubicBezTo>
                    <a:cubicBezTo>
                      <a:pt x="1" y="20"/>
                      <a:pt x="1" y="20"/>
                      <a:pt x="1" y="20"/>
                    </a:cubicBezTo>
                    <a:cubicBezTo>
                      <a:pt x="0" y="19"/>
                      <a:pt x="1" y="18"/>
                      <a:pt x="1" y="17"/>
                    </a:cubicBezTo>
                    <a:cubicBezTo>
                      <a:pt x="2" y="14"/>
                      <a:pt x="4" y="12"/>
                      <a:pt x="5" y="11"/>
                    </a:cubicBezTo>
                    <a:cubicBezTo>
                      <a:pt x="7" y="9"/>
                      <a:pt x="9" y="8"/>
                      <a:pt x="11" y="7"/>
                    </a:cubicBezTo>
                    <a:cubicBezTo>
                      <a:pt x="15" y="4"/>
                      <a:pt x="19" y="1"/>
                      <a:pt x="23" y="1"/>
                    </a:cubicBezTo>
                    <a:cubicBezTo>
                      <a:pt x="25" y="0"/>
                      <a:pt x="27" y="0"/>
                      <a:pt x="30" y="1"/>
                    </a:cubicBezTo>
                    <a:cubicBezTo>
                      <a:pt x="30" y="1"/>
                      <a:pt x="31" y="1"/>
                      <a:pt x="31" y="1"/>
                    </a:cubicBezTo>
                    <a:cubicBezTo>
                      <a:pt x="32" y="1"/>
                      <a:pt x="32" y="1"/>
                      <a:pt x="32" y="1"/>
                    </a:cubicBezTo>
                    <a:cubicBezTo>
                      <a:pt x="32" y="1"/>
                      <a:pt x="32" y="1"/>
                      <a:pt x="32" y="1"/>
                    </a:cubicBezTo>
                    <a:cubicBezTo>
                      <a:pt x="33" y="1"/>
                      <a:pt x="33" y="1"/>
                      <a:pt x="33" y="1"/>
                    </a:cubicBezTo>
                    <a:cubicBezTo>
                      <a:pt x="33" y="1"/>
                      <a:pt x="33" y="1"/>
                      <a:pt x="34" y="1"/>
                    </a:cubicBezTo>
                    <a:cubicBezTo>
                      <a:pt x="35" y="2"/>
                      <a:pt x="36" y="3"/>
                      <a:pt x="37" y="3"/>
                    </a:cubicBezTo>
                    <a:cubicBezTo>
                      <a:pt x="39" y="7"/>
                      <a:pt x="41" y="10"/>
                      <a:pt x="43" y="13"/>
                    </a:cubicBezTo>
                    <a:cubicBezTo>
                      <a:pt x="44" y="16"/>
                      <a:pt x="46" y="18"/>
                      <a:pt x="46" y="21"/>
                    </a:cubicBezTo>
                    <a:cubicBezTo>
                      <a:pt x="47" y="24"/>
                      <a:pt x="48" y="26"/>
                      <a:pt x="48" y="28"/>
                    </a:cubicBezTo>
                    <a:cubicBezTo>
                      <a:pt x="48" y="30"/>
                      <a:pt x="49" y="31"/>
                      <a:pt x="49" y="32"/>
                    </a:cubicBezTo>
                    <a:cubicBezTo>
                      <a:pt x="49" y="34"/>
                      <a:pt x="49" y="34"/>
                      <a:pt x="49"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2" name="îṡľïḋé"/>
              <p:cNvSpPr/>
              <p:nvPr/>
            </p:nvSpPr>
            <p:spPr bwMode="auto">
              <a:xfrm>
                <a:off x="5985531" y="5206610"/>
                <a:ext cx="70257" cy="73030"/>
              </a:xfrm>
              <a:custGeom>
                <a:avLst/>
                <a:gdLst>
                  <a:gd name="T0" fmla="*/ 45 w 49"/>
                  <a:gd name="T1" fmla="*/ 34 h 51"/>
                  <a:gd name="T2" fmla="*/ 42 w 49"/>
                  <a:gd name="T3" fmla="*/ 23 h 51"/>
                  <a:gd name="T4" fmla="*/ 34 w 49"/>
                  <a:gd name="T5" fmla="*/ 6 h 51"/>
                  <a:gd name="T6" fmla="*/ 33 w 49"/>
                  <a:gd name="T7" fmla="*/ 5 h 51"/>
                  <a:gd name="T8" fmla="*/ 33 w 49"/>
                  <a:gd name="T9" fmla="*/ 5 h 51"/>
                  <a:gd name="T10" fmla="*/ 33 w 49"/>
                  <a:gd name="T11" fmla="*/ 5 h 51"/>
                  <a:gd name="T12" fmla="*/ 31 w 49"/>
                  <a:gd name="T13" fmla="*/ 5 h 51"/>
                  <a:gd name="T14" fmla="*/ 15 w 49"/>
                  <a:gd name="T15" fmla="*/ 12 h 51"/>
                  <a:gd name="T16" fmla="*/ 6 w 49"/>
                  <a:gd name="T17" fmla="*/ 18 h 51"/>
                  <a:gd name="T18" fmla="*/ 6 w 49"/>
                  <a:gd name="T19" fmla="*/ 20 h 51"/>
                  <a:gd name="T20" fmla="*/ 9 w 49"/>
                  <a:gd name="T21" fmla="*/ 29 h 51"/>
                  <a:gd name="T22" fmla="*/ 13 w 49"/>
                  <a:gd name="T23" fmla="*/ 40 h 51"/>
                  <a:gd name="T24" fmla="*/ 16 w 49"/>
                  <a:gd name="T25" fmla="*/ 45 h 51"/>
                  <a:gd name="T26" fmla="*/ 17 w 49"/>
                  <a:gd name="T27" fmla="*/ 46 h 51"/>
                  <a:gd name="T28" fmla="*/ 17 w 49"/>
                  <a:gd name="T29" fmla="*/ 46 h 51"/>
                  <a:gd name="T30" fmla="*/ 17 w 49"/>
                  <a:gd name="T31" fmla="*/ 46 h 51"/>
                  <a:gd name="T32" fmla="*/ 19 w 49"/>
                  <a:gd name="T33" fmla="*/ 46 h 51"/>
                  <a:gd name="T34" fmla="*/ 42 w 49"/>
                  <a:gd name="T35" fmla="*/ 38 h 51"/>
                  <a:gd name="T36" fmla="*/ 46 w 49"/>
                  <a:gd name="T37" fmla="*/ 35 h 51"/>
                  <a:gd name="T38" fmla="*/ 48 w 49"/>
                  <a:gd name="T39" fmla="*/ 37 h 51"/>
                  <a:gd name="T40" fmla="*/ 39 w 49"/>
                  <a:gd name="T41" fmla="*/ 45 h 51"/>
                  <a:gd name="T42" fmla="*/ 19 w 49"/>
                  <a:gd name="T43" fmla="*/ 51 h 51"/>
                  <a:gd name="T44" fmla="*/ 14 w 49"/>
                  <a:gd name="T45" fmla="*/ 50 h 51"/>
                  <a:gd name="T46" fmla="*/ 13 w 49"/>
                  <a:gd name="T47" fmla="*/ 50 h 51"/>
                  <a:gd name="T48" fmla="*/ 13 w 49"/>
                  <a:gd name="T49" fmla="*/ 50 h 51"/>
                  <a:gd name="T50" fmla="*/ 12 w 49"/>
                  <a:gd name="T51" fmla="*/ 48 h 51"/>
                  <a:gd name="T52" fmla="*/ 8 w 49"/>
                  <a:gd name="T53" fmla="*/ 43 h 51"/>
                  <a:gd name="T54" fmla="*/ 3 w 49"/>
                  <a:gd name="T55" fmla="*/ 31 h 51"/>
                  <a:gd name="T56" fmla="*/ 2 w 49"/>
                  <a:gd name="T57" fmla="*/ 24 h 51"/>
                  <a:gd name="T58" fmla="*/ 1 w 49"/>
                  <a:gd name="T59" fmla="*/ 19 h 51"/>
                  <a:gd name="T60" fmla="*/ 6 w 49"/>
                  <a:gd name="T61" fmla="*/ 10 h 51"/>
                  <a:gd name="T62" fmla="*/ 24 w 49"/>
                  <a:gd name="T63" fmla="*/ 1 h 51"/>
                  <a:gd name="T64" fmla="*/ 32 w 49"/>
                  <a:gd name="T65" fmla="*/ 1 h 51"/>
                  <a:gd name="T66" fmla="*/ 33 w 49"/>
                  <a:gd name="T67" fmla="*/ 1 h 51"/>
                  <a:gd name="T68" fmla="*/ 33 w 49"/>
                  <a:gd name="T69" fmla="*/ 1 h 51"/>
                  <a:gd name="T70" fmla="*/ 34 w 49"/>
                  <a:gd name="T71" fmla="*/ 1 h 51"/>
                  <a:gd name="T72" fmla="*/ 43 w 49"/>
                  <a:gd name="T73" fmla="*/ 13 h 51"/>
                  <a:gd name="T74" fmla="*/ 48 w 49"/>
                  <a:gd name="T75" fmla="*/ 29 h 51"/>
                  <a:gd name="T76" fmla="*/ 49 w 49"/>
                  <a:gd name="T77"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51">
                    <a:moveTo>
                      <a:pt x="46" y="35"/>
                    </a:moveTo>
                    <a:cubicBezTo>
                      <a:pt x="46" y="35"/>
                      <a:pt x="46" y="35"/>
                      <a:pt x="45" y="34"/>
                    </a:cubicBezTo>
                    <a:cubicBezTo>
                      <a:pt x="45" y="33"/>
                      <a:pt x="45" y="31"/>
                      <a:pt x="44" y="30"/>
                    </a:cubicBezTo>
                    <a:cubicBezTo>
                      <a:pt x="44" y="28"/>
                      <a:pt x="43" y="26"/>
                      <a:pt x="42" y="23"/>
                    </a:cubicBezTo>
                    <a:cubicBezTo>
                      <a:pt x="41" y="21"/>
                      <a:pt x="40" y="18"/>
                      <a:pt x="38" y="15"/>
                    </a:cubicBezTo>
                    <a:cubicBezTo>
                      <a:pt x="37" y="12"/>
                      <a:pt x="36" y="9"/>
                      <a:pt x="34" y="6"/>
                    </a:cubicBezTo>
                    <a:cubicBezTo>
                      <a:pt x="34" y="6"/>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2" y="5"/>
                      <a:pt x="32" y="5"/>
                      <a:pt x="32" y="5"/>
                    </a:cubicBezTo>
                    <a:cubicBezTo>
                      <a:pt x="32" y="5"/>
                      <a:pt x="31" y="5"/>
                      <a:pt x="31" y="5"/>
                    </a:cubicBezTo>
                    <a:cubicBezTo>
                      <a:pt x="29" y="6"/>
                      <a:pt x="28" y="7"/>
                      <a:pt x="26" y="8"/>
                    </a:cubicBezTo>
                    <a:cubicBezTo>
                      <a:pt x="22" y="10"/>
                      <a:pt x="18" y="10"/>
                      <a:pt x="15" y="12"/>
                    </a:cubicBezTo>
                    <a:cubicBezTo>
                      <a:pt x="13" y="13"/>
                      <a:pt x="11" y="14"/>
                      <a:pt x="10" y="15"/>
                    </a:cubicBezTo>
                    <a:cubicBezTo>
                      <a:pt x="8" y="16"/>
                      <a:pt x="6" y="17"/>
                      <a:pt x="6" y="18"/>
                    </a:cubicBezTo>
                    <a:cubicBezTo>
                      <a:pt x="6" y="18"/>
                      <a:pt x="5" y="18"/>
                      <a:pt x="6" y="19"/>
                    </a:cubicBezTo>
                    <a:cubicBezTo>
                      <a:pt x="6" y="20"/>
                      <a:pt x="6" y="20"/>
                      <a:pt x="6" y="20"/>
                    </a:cubicBezTo>
                    <a:cubicBezTo>
                      <a:pt x="5" y="21"/>
                      <a:pt x="6" y="22"/>
                      <a:pt x="6" y="23"/>
                    </a:cubicBezTo>
                    <a:cubicBezTo>
                      <a:pt x="6" y="25"/>
                      <a:pt x="8" y="27"/>
                      <a:pt x="9" y="29"/>
                    </a:cubicBezTo>
                    <a:cubicBezTo>
                      <a:pt x="10" y="30"/>
                      <a:pt x="11" y="32"/>
                      <a:pt x="11" y="34"/>
                    </a:cubicBezTo>
                    <a:cubicBezTo>
                      <a:pt x="12" y="36"/>
                      <a:pt x="13" y="38"/>
                      <a:pt x="13" y="40"/>
                    </a:cubicBezTo>
                    <a:cubicBezTo>
                      <a:pt x="14" y="41"/>
                      <a:pt x="14" y="42"/>
                      <a:pt x="15" y="43"/>
                    </a:cubicBezTo>
                    <a:cubicBezTo>
                      <a:pt x="15" y="43"/>
                      <a:pt x="15" y="44"/>
                      <a:pt x="16" y="45"/>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6" y="46"/>
                      <a:pt x="16" y="46"/>
                    </a:cubicBezTo>
                    <a:cubicBezTo>
                      <a:pt x="17" y="46"/>
                      <a:pt x="17" y="46"/>
                      <a:pt x="17" y="46"/>
                    </a:cubicBezTo>
                    <a:cubicBezTo>
                      <a:pt x="17" y="46"/>
                      <a:pt x="17" y="46"/>
                      <a:pt x="17" y="46"/>
                    </a:cubicBezTo>
                    <a:cubicBezTo>
                      <a:pt x="17" y="46"/>
                      <a:pt x="18" y="46"/>
                      <a:pt x="19" y="46"/>
                    </a:cubicBezTo>
                    <a:cubicBezTo>
                      <a:pt x="22" y="46"/>
                      <a:pt x="25" y="44"/>
                      <a:pt x="28" y="43"/>
                    </a:cubicBezTo>
                    <a:cubicBezTo>
                      <a:pt x="34" y="41"/>
                      <a:pt x="39" y="39"/>
                      <a:pt x="42" y="38"/>
                    </a:cubicBezTo>
                    <a:cubicBezTo>
                      <a:pt x="44" y="37"/>
                      <a:pt x="45" y="36"/>
                      <a:pt x="45" y="36"/>
                    </a:cubicBezTo>
                    <a:cubicBezTo>
                      <a:pt x="46" y="35"/>
                      <a:pt x="46" y="35"/>
                      <a:pt x="46" y="35"/>
                    </a:cubicBezTo>
                    <a:close/>
                    <a:moveTo>
                      <a:pt x="49" y="35"/>
                    </a:moveTo>
                    <a:cubicBezTo>
                      <a:pt x="49" y="35"/>
                      <a:pt x="49" y="36"/>
                      <a:pt x="48" y="37"/>
                    </a:cubicBezTo>
                    <a:cubicBezTo>
                      <a:pt x="47" y="38"/>
                      <a:pt x="46" y="40"/>
                      <a:pt x="44" y="41"/>
                    </a:cubicBezTo>
                    <a:cubicBezTo>
                      <a:pt x="43" y="42"/>
                      <a:pt x="41" y="44"/>
                      <a:pt x="39" y="45"/>
                    </a:cubicBezTo>
                    <a:cubicBezTo>
                      <a:pt x="36" y="47"/>
                      <a:pt x="34" y="48"/>
                      <a:pt x="30" y="50"/>
                    </a:cubicBezTo>
                    <a:cubicBezTo>
                      <a:pt x="27" y="51"/>
                      <a:pt x="23" y="51"/>
                      <a:pt x="19" y="51"/>
                    </a:cubicBezTo>
                    <a:cubicBezTo>
                      <a:pt x="18" y="51"/>
                      <a:pt x="17" y="51"/>
                      <a:pt x="15" y="51"/>
                    </a:cubicBezTo>
                    <a:cubicBezTo>
                      <a:pt x="15" y="51"/>
                      <a:pt x="14" y="50"/>
                      <a:pt x="14" y="50"/>
                    </a:cubicBezTo>
                    <a:cubicBezTo>
                      <a:pt x="14" y="50"/>
                      <a:pt x="14" y="50"/>
                      <a:pt x="14" y="50"/>
                    </a:cubicBezTo>
                    <a:cubicBezTo>
                      <a:pt x="14" y="50"/>
                      <a:pt x="13" y="50"/>
                      <a:pt x="13" y="50"/>
                    </a:cubicBezTo>
                    <a:cubicBezTo>
                      <a:pt x="13" y="50"/>
                      <a:pt x="13" y="50"/>
                      <a:pt x="13" y="50"/>
                    </a:cubicBezTo>
                    <a:cubicBezTo>
                      <a:pt x="13" y="50"/>
                      <a:pt x="13" y="50"/>
                      <a:pt x="13" y="50"/>
                    </a:cubicBezTo>
                    <a:cubicBezTo>
                      <a:pt x="13" y="49"/>
                      <a:pt x="13" y="49"/>
                      <a:pt x="13" y="49"/>
                    </a:cubicBezTo>
                    <a:cubicBezTo>
                      <a:pt x="12" y="48"/>
                      <a:pt x="12" y="48"/>
                      <a:pt x="12" y="48"/>
                    </a:cubicBezTo>
                    <a:cubicBezTo>
                      <a:pt x="11" y="47"/>
                      <a:pt x="11" y="46"/>
                      <a:pt x="10" y="45"/>
                    </a:cubicBezTo>
                    <a:cubicBezTo>
                      <a:pt x="9" y="45"/>
                      <a:pt x="9" y="44"/>
                      <a:pt x="8" y="43"/>
                    </a:cubicBezTo>
                    <a:cubicBezTo>
                      <a:pt x="7" y="41"/>
                      <a:pt x="6" y="39"/>
                      <a:pt x="5" y="37"/>
                    </a:cubicBezTo>
                    <a:cubicBezTo>
                      <a:pt x="4" y="35"/>
                      <a:pt x="3" y="33"/>
                      <a:pt x="3" y="31"/>
                    </a:cubicBezTo>
                    <a:cubicBezTo>
                      <a:pt x="3" y="27"/>
                      <a:pt x="3" y="27"/>
                      <a:pt x="3" y="27"/>
                    </a:cubicBezTo>
                    <a:cubicBezTo>
                      <a:pt x="2" y="26"/>
                      <a:pt x="2" y="25"/>
                      <a:pt x="2" y="24"/>
                    </a:cubicBezTo>
                    <a:cubicBezTo>
                      <a:pt x="2" y="23"/>
                      <a:pt x="1" y="22"/>
                      <a:pt x="1" y="21"/>
                    </a:cubicBezTo>
                    <a:cubicBezTo>
                      <a:pt x="1" y="19"/>
                      <a:pt x="1" y="19"/>
                      <a:pt x="1" y="19"/>
                    </a:cubicBezTo>
                    <a:cubicBezTo>
                      <a:pt x="0" y="18"/>
                      <a:pt x="1" y="17"/>
                      <a:pt x="1" y="16"/>
                    </a:cubicBezTo>
                    <a:cubicBezTo>
                      <a:pt x="2" y="13"/>
                      <a:pt x="4" y="11"/>
                      <a:pt x="6" y="10"/>
                    </a:cubicBezTo>
                    <a:cubicBezTo>
                      <a:pt x="8" y="8"/>
                      <a:pt x="10" y="7"/>
                      <a:pt x="12" y="6"/>
                    </a:cubicBezTo>
                    <a:cubicBezTo>
                      <a:pt x="16" y="4"/>
                      <a:pt x="19" y="1"/>
                      <a:pt x="24" y="1"/>
                    </a:cubicBezTo>
                    <a:cubicBezTo>
                      <a:pt x="26" y="0"/>
                      <a:pt x="28" y="1"/>
                      <a:pt x="31" y="1"/>
                    </a:cubicBezTo>
                    <a:cubicBezTo>
                      <a:pt x="31" y="1"/>
                      <a:pt x="32" y="1"/>
                      <a:pt x="32" y="1"/>
                    </a:cubicBezTo>
                    <a:cubicBezTo>
                      <a:pt x="33" y="1"/>
                      <a:pt x="33" y="1"/>
                      <a:pt x="33" y="1"/>
                    </a:cubicBezTo>
                    <a:cubicBezTo>
                      <a:pt x="33" y="1"/>
                      <a:pt x="33" y="1"/>
                      <a:pt x="33" y="1"/>
                    </a:cubicBezTo>
                    <a:cubicBezTo>
                      <a:pt x="33" y="1"/>
                      <a:pt x="33" y="1"/>
                      <a:pt x="33" y="1"/>
                    </a:cubicBezTo>
                    <a:cubicBezTo>
                      <a:pt x="33" y="1"/>
                      <a:pt x="33" y="1"/>
                      <a:pt x="33" y="1"/>
                    </a:cubicBezTo>
                    <a:cubicBezTo>
                      <a:pt x="33" y="1"/>
                      <a:pt x="33" y="1"/>
                      <a:pt x="33" y="1"/>
                    </a:cubicBezTo>
                    <a:cubicBezTo>
                      <a:pt x="34" y="1"/>
                      <a:pt x="34" y="1"/>
                      <a:pt x="34" y="1"/>
                    </a:cubicBezTo>
                    <a:cubicBezTo>
                      <a:pt x="36" y="2"/>
                      <a:pt x="37" y="3"/>
                      <a:pt x="37" y="4"/>
                    </a:cubicBezTo>
                    <a:cubicBezTo>
                      <a:pt x="40" y="7"/>
                      <a:pt x="41" y="10"/>
                      <a:pt x="43" y="13"/>
                    </a:cubicBezTo>
                    <a:cubicBezTo>
                      <a:pt x="44" y="16"/>
                      <a:pt x="46" y="19"/>
                      <a:pt x="46" y="22"/>
                    </a:cubicBezTo>
                    <a:cubicBezTo>
                      <a:pt x="47" y="24"/>
                      <a:pt x="47" y="27"/>
                      <a:pt x="48" y="29"/>
                    </a:cubicBezTo>
                    <a:cubicBezTo>
                      <a:pt x="48" y="31"/>
                      <a:pt x="48" y="32"/>
                      <a:pt x="48" y="33"/>
                    </a:cubicBezTo>
                    <a:cubicBezTo>
                      <a:pt x="49" y="34"/>
                      <a:pt x="49" y="35"/>
                      <a:pt x="49" y="3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3" name="î$ḷïďê"/>
              <p:cNvSpPr/>
              <p:nvPr/>
            </p:nvSpPr>
            <p:spPr bwMode="auto">
              <a:xfrm>
                <a:off x="5887541" y="4983822"/>
                <a:ext cx="72106" cy="74879"/>
              </a:xfrm>
              <a:custGeom>
                <a:avLst/>
                <a:gdLst>
                  <a:gd name="T0" fmla="*/ 3 w 50"/>
                  <a:gd name="T1" fmla="*/ 18 h 52"/>
                  <a:gd name="T2" fmla="*/ 4 w 50"/>
                  <a:gd name="T3" fmla="*/ 20 h 52"/>
                  <a:gd name="T4" fmla="*/ 5 w 50"/>
                  <a:gd name="T5" fmla="*/ 24 h 52"/>
                  <a:gd name="T6" fmla="*/ 8 w 50"/>
                  <a:gd name="T7" fmla="*/ 31 h 52"/>
                  <a:gd name="T8" fmla="*/ 11 w 50"/>
                  <a:gd name="T9" fmla="*/ 39 h 52"/>
                  <a:gd name="T10" fmla="*/ 12 w 50"/>
                  <a:gd name="T11" fmla="*/ 44 h 52"/>
                  <a:gd name="T12" fmla="*/ 15 w 50"/>
                  <a:gd name="T13" fmla="*/ 48 h 52"/>
                  <a:gd name="T14" fmla="*/ 15 w 50"/>
                  <a:gd name="T15" fmla="*/ 48 h 52"/>
                  <a:gd name="T16" fmla="*/ 16 w 50"/>
                  <a:gd name="T17" fmla="*/ 48 h 52"/>
                  <a:gd name="T18" fmla="*/ 18 w 50"/>
                  <a:gd name="T19" fmla="*/ 47 h 52"/>
                  <a:gd name="T20" fmla="*/ 24 w 50"/>
                  <a:gd name="T21" fmla="*/ 44 h 52"/>
                  <a:gd name="T22" fmla="*/ 35 w 50"/>
                  <a:gd name="T23" fmla="*/ 39 h 52"/>
                  <a:gd name="T24" fmla="*/ 44 w 50"/>
                  <a:gd name="T25" fmla="*/ 33 h 52"/>
                  <a:gd name="T26" fmla="*/ 45 w 50"/>
                  <a:gd name="T27" fmla="*/ 32 h 52"/>
                  <a:gd name="T28" fmla="*/ 45 w 50"/>
                  <a:gd name="T29" fmla="*/ 32 h 52"/>
                  <a:gd name="T30" fmla="*/ 45 w 50"/>
                  <a:gd name="T31" fmla="*/ 31 h 52"/>
                  <a:gd name="T32" fmla="*/ 45 w 50"/>
                  <a:gd name="T33" fmla="*/ 29 h 52"/>
                  <a:gd name="T34" fmla="*/ 44 w 50"/>
                  <a:gd name="T35" fmla="*/ 28 h 52"/>
                  <a:gd name="T36" fmla="*/ 41 w 50"/>
                  <a:gd name="T37" fmla="*/ 23 h 52"/>
                  <a:gd name="T38" fmla="*/ 38 w 50"/>
                  <a:gd name="T39" fmla="*/ 17 h 52"/>
                  <a:gd name="T40" fmla="*/ 36 w 50"/>
                  <a:gd name="T41" fmla="*/ 12 h 52"/>
                  <a:gd name="T42" fmla="*/ 30 w 50"/>
                  <a:gd name="T43" fmla="*/ 5 h 52"/>
                  <a:gd name="T44" fmla="*/ 21 w 50"/>
                  <a:gd name="T45" fmla="*/ 9 h 52"/>
                  <a:gd name="T46" fmla="*/ 7 w 50"/>
                  <a:gd name="T47" fmla="*/ 15 h 52"/>
                  <a:gd name="T48" fmla="*/ 4 w 50"/>
                  <a:gd name="T49" fmla="*/ 18 h 52"/>
                  <a:gd name="T50" fmla="*/ 3 w 50"/>
                  <a:gd name="T51" fmla="*/ 18 h 52"/>
                  <a:gd name="T52" fmla="*/ 0 w 50"/>
                  <a:gd name="T53" fmla="*/ 19 h 52"/>
                  <a:gd name="T54" fmla="*/ 1 w 50"/>
                  <a:gd name="T55" fmla="*/ 16 h 52"/>
                  <a:gd name="T56" fmla="*/ 4 w 50"/>
                  <a:gd name="T57" fmla="*/ 12 h 52"/>
                  <a:gd name="T58" fmla="*/ 10 w 50"/>
                  <a:gd name="T59" fmla="*/ 8 h 52"/>
                  <a:gd name="T60" fmla="*/ 18 w 50"/>
                  <a:gd name="T61" fmla="*/ 3 h 52"/>
                  <a:gd name="T62" fmla="*/ 29 w 50"/>
                  <a:gd name="T63" fmla="*/ 0 h 52"/>
                  <a:gd name="T64" fmla="*/ 31 w 50"/>
                  <a:gd name="T65" fmla="*/ 0 h 52"/>
                  <a:gd name="T66" fmla="*/ 32 w 50"/>
                  <a:gd name="T67" fmla="*/ 0 h 52"/>
                  <a:gd name="T68" fmla="*/ 34 w 50"/>
                  <a:gd name="T69" fmla="*/ 1 h 52"/>
                  <a:gd name="T70" fmla="*/ 34 w 50"/>
                  <a:gd name="T71" fmla="*/ 1 h 52"/>
                  <a:gd name="T72" fmla="*/ 34 w 50"/>
                  <a:gd name="T73" fmla="*/ 1 h 52"/>
                  <a:gd name="T74" fmla="*/ 34 w 50"/>
                  <a:gd name="T75" fmla="*/ 1 h 52"/>
                  <a:gd name="T76" fmla="*/ 34 w 50"/>
                  <a:gd name="T77" fmla="*/ 1 h 52"/>
                  <a:gd name="T78" fmla="*/ 35 w 50"/>
                  <a:gd name="T79" fmla="*/ 1 h 52"/>
                  <a:gd name="T80" fmla="*/ 35 w 50"/>
                  <a:gd name="T81" fmla="*/ 2 h 52"/>
                  <a:gd name="T82" fmla="*/ 37 w 50"/>
                  <a:gd name="T83" fmla="*/ 3 h 52"/>
                  <a:gd name="T84" fmla="*/ 41 w 50"/>
                  <a:gd name="T85" fmla="*/ 8 h 52"/>
                  <a:gd name="T86" fmla="*/ 44 w 50"/>
                  <a:gd name="T87" fmla="*/ 14 h 52"/>
                  <a:gd name="T88" fmla="*/ 47 w 50"/>
                  <a:gd name="T89" fmla="*/ 20 h 52"/>
                  <a:gd name="T90" fmla="*/ 48 w 50"/>
                  <a:gd name="T91" fmla="*/ 27 h 52"/>
                  <a:gd name="T92" fmla="*/ 49 w 50"/>
                  <a:gd name="T93" fmla="*/ 30 h 52"/>
                  <a:gd name="T94" fmla="*/ 50 w 50"/>
                  <a:gd name="T95" fmla="*/ 31 h 52"/>
                  <a:gd name="T96" fmla="*/ 50 w 50"/>
                  <a:gd name="T97" fmla="*/ 33 h 52"/>
                  <a:gd name="T98" fmla="*/ 49 w 50"/>
                  <a:gd name="T99" fmla="*/ 35 h 52"/>
                  <a:gd name="T100" fmla="*/ 44 w 50"/>
                  <a:gd name="T101" fmla="*/ 41 h 52"/>
                  <a:gd name="T102" fmla="*/ 38 w 50"/>
                  <a:gd name="T103" fmla="*/ 45 h 52"/>
                  <a:gd name="T104" fmla="*/ 26 w 50"/>
                  <a:gd name="T105" fmla="*/ 51 h 52"/>
                  <a:gd name="T106" fmla="*/ 20 w 50"/>
                  <a:gd name="T107" fmla="*/ 52 h 52"/>
                  <a:gd name="T108" fmla="*/ 16 w 50"/>
                  <a:gd name="T109" fmla="*/ 52 h 52"/>
                  <a:gd name="T110" fmla="*/ 14 w 50"/>
                  <a:gd name="T111" fmla="*/ 52 h 52"/>
                  <a:gd name="T112" fmla="*/ 12 w 50"/>
                  <a:gd name="T113" fmla="*/ 51 h 52"/>
                  <a:gd name="T114" fmla="*/ 8 w 50"/>
                  <a:gd name="T115" fmla="*/ 46 h 52"/>
                  <a:gd name="T116" fmla="*/ 6 w 50"/>
                  <a:gd name="T117" fmla="*/ 41 h 52"/>
                  <a:gd name="T118" fmla="*/ 3 w 50"/>
                  <a:gd name="T119" fmla="*/ 32 h 52"/>
                  <a:gd name="T120" fmla="*/ 2 w 50"/>
                  <a:gd name="T121" fmla="*/ 25 h 52"/>
                  <a:gd name="T122" fmla="*/ 1 w 50"/>
                  <a:gd name="T123" fmla="*/ 21 h 52"/>
                  <a:gd name="T124" fmla="*/ 0 w 50"/>
                  <a:gd name="T125"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52">
                    <a:moveTo>
                      <a:pt x="3" y="18"/>
                    </a:moveTo>
                    <a:cubicBezTo>
                      <a:pt x="3" y="18"/>
                      <a:pt x="3" y="19"/>
                      <a:pt x="4" y="20"/>
                    </a:cubicBezTo>
                    <a:cubicBezTo>
                      <a:pt x="4" y="21"/>
                      <a:pt x="4" y="22"/>
                      <a:pt x="5" y="24"/>
                    </a:cubicBezTo>
                    <a:cubicBezTo>
                      <a:pt x="6" y="26"/>
                      <a:pt x="7" y="28"/>
                      <a:pt x="8" y="31"/>
                    </a:cubicBezTo>
                    <a:cubicBezTo>
                      <a:pt x="9" y="33"/>
                      <a:pt x="9" y="36"/>
                      <a:pt x="11" y="39"/>
                    </a:cubicBezTo>
                    <a:cubicBezTo>
                      <a:pt x="11" y="40"/>
                      <a:pt x="12" y="42"/>
                      <a:pt x="12" y="44"/>
                    </a:cubicBezTo>
                    <a:cubicBezTo>
                      <a:pt x="13" y="45"/>
                      <a:pt x="14" y="47"/>
                      <a:pt x="15" y="48"/>
                    </a:cubicBezTo>
                    <a:cubicBezTo>
                      <a:pt x="15" y="48"/>
                      <a:pt x="15" y="48"/>
                      <a:pt x="15" y="48"/>
                    </a:cubicBezTo>
                    <a:cubicBezTo>
                      <a:pt x="15" y="48"/>
                      <a:pt x="15" y="48"/>
                      <a:pt x="16" y="48"/>
                    </a:cubicBezTo>
                    <a:cubicBezTo>
                      <a:pt x="17" y="48"/>
                      <a:pt x="18" y="47"/>
                      <a:pt x="18" y="47"/>
                    </a:cubicBezTo>
                    <a:cubicBezTo>
                      <a:pt x="20" y="46"/>
                      <a:pt x="22" y="45"/>
                      <a:pt x="24" y="44"/>
                    </a:cubicBezTo>
                    <a:cubicBezTo>
                      <a:pt x="27" y="42"/>
                      <a:pt x="31" y="41"/>
                      <a:pt x="35" y="39"/>
                    </a:cubicBezTo>
                    <a:cubicBezTo>
                      <a:pt x="38" y="37"/>
                      <a:pt x="42" y="35"/>
                      <a:pt x="44" y="33"/>
                    </a:cubicBezTo>
                    <a:cubicBezTo>
                      <a:pt x="44" y="32"/>
                      <a:pt x="45" y="32"/>
                      <a:pt x="45" y="32"/>
                    </a:cubicBezTo>
                    <a:cubicBezTo>
                      <a:pt x="45" y="32"/>
                      <a:pt x="45" y="32"/>
                      <a:pt x="45" y="32"/>
                    </a:cubicBezTo>
                    <a:cubicBezTo>
                      <a:pt x="45" y="31"/>
                      <a:pt x="45" y="31"/>
                      <a:pt x="45" y="31"/>
                    </a:cubicBezTo>
                    <a:cubicBezTo>
                      <a:pt x="45" y="29"/>
                      <a:pt x="45" y="29"/>
                      <a:pt x="45" y="29"/>
                    </a:cubicBezTo>
                    <a:cubicBezTo>
                      <a:pt x="45" y="29"/>
                      <a:pt x="44" y="29"/>
                      <a:pt x="44" y="28"/>
                    </a:cubicBezTo>
                    <a:cubicBezTo>
                      <a:pt x="44" y="26"/>
                      <a:pt x="42" y="24"/>
                      <a:pt x="41" y="23"/>
                    </a:cubicBezTo>
                    <a:cubicBezTo>
                      <a:pt x="40" y="21"/>
                      <a:pt x="39" y="19"/>
                      <a:pt x="38" y="17"/>
                    </a:cubicBezTo>
                    <a:cubicBezTo>
                      <a:pt x="37" y="15"/>
                      <a:pt x="36" y="13"/>
                      <a:pt x="36" y="12"/>
                    </a:cubicBezTo>
                    <a:cubicBezTo>
                      <a:pt x="34" y="8"/>
                      <a:pt x="32" y="4"/>
                      <a:pt x="30" y="5"/>
                    </a:cubicBezTo>
                    <a:cubicBezTo>
                      <a:pt x="27" y="6"/>
                      <a:pt x="24" y="8"/>
                      <a:pt x="21" y="9"/>
                    </a:cubicBezTo>
                    <a:cubicBezTo>
                      <a:pt x="15" y="12"/>
                      <a:pt x="10" y="14"/>
                      <a:pt x="7" y="15"/>
                    </a:cubicBezTo>
                    <a:cubicBezTo>
                      <a:pt x="5" y="16"/>
                      <a:pt x="4" y="17"/>
                      <a:pt x="4" y="18"/>
                    </a:cubicBezTo>
                    <a:cubicBezTo>
                      <a:pt x="3" y="19"/>
                      <a:pt x="3" y="18"/>
                      <a:pt x="3" y="18"/>
                    </a:cubicBezTo>
                    <a:close/>
                    <a:moveTo>
                      <a:pt x="0" y="19"/>
                    </a:moveTo>
                    <a:cubicBezTo>
                      <a:pt x="0" y="19"/>
                      <a:pt x="0" y="18"/>
                      <a:pt x="1" y="16"/>
                    </a:cubicBezTo>
                    <a:cubicBezTo>
                      <a:pt x="2" y="15"/>
                      <a:pt x="3" y="14"/>
                      <a:pt x="4" y="12"/>
                    </a:cubicBezTo>
                    <a:cubicBezTo>
                      <a:pt x="6" y="11"/>
                      <a:pt x="8" y="9"/>
                      <a:pt x="10" y="8"/>
                    </a:cubicBezTo>
                    <a:cubicBezTo>
                      <a:pt x="12" y="6"/>
                      <a:pt x="15" y="4"/>
                      <a:pt x="18" y="3"/>
                    </a:cubicBezTo>
                    <a:cubicBezTo>
                      <a:pt x="21" y="1"/>
                      <a:pt x="25" y="1"/>
                      <a:pt x="29" y="0"/>
                    </a:cubicBezTo>
                    <a:cubicBezTo>
                      <a:pt x="30" y="0"/>
                      <a:pt x="30" y="0"/>
                      <a:pt x="31" y="0"/>
                    </a:cubicBezTo>
                    <a:cubicBezTo>
                      <a:pt x="31" y="0"/>
                      <a:pt x="32" y="0"/>
                      <a:pt x="32" y="0"/>
                    </a:cubicBezTo>
                    <a:cubicBezTo>
                      <a:pt x="33" y="0"/>
                      <a:pt x="33" y="1"/>
                      <a:pt x="34" y="1"/>
                    </a:cubicBezTo>
                    <a:cubicBezTo>
                      <a:pt x="34" y="1"/>
                      <a:pt x="34" y="1"/>
                      <a:pt x="34" y="1"/>
                    </a:cubicBezTo>
                    <a:cubicBezTo>
                      <a:pt x="34" y="1"/>
                      <a:pt x="34" y="1"/>
                      <a:pt x="34" y="1"/>
                    </a:cubicBezTo>
                    <a:cubicBezTo>
                      <a:pt x="34" y="1"/>
                      <a:pt x="34" y="1"/>
                      <a:pt x="34" y="1"/>
                    </a:cubicBezTo>
                    <a:cubicBezTo>
                      <a:pt x="34" y="1"/>
                      <a:pt x="34" y="1"/>
                      <a:pt x="34" y="1"/>
                    </a:cubicBezTo>
                    <a:cubicBezTo>
                      <a:pt x="35" y="1"/>
                      <a:pt x="35" y="1"/>
                      <a:pt x="35" y="1"/>
                    </a:cubicBezTo>
                    <a:cubicBezTo>
                      <a:pt x="35" y="2"/>
                      <a:pt x="35" y="2"/>
                      <a:pt x="35" y="2"/>
                    </a:cubicBezTo>
                    <a:cubicBezTo>
                      <a:pt x="37" y="3"/>
                      <a:pt x="37" y="3"/>
                      <a:pt x="37" y="3"/>
                    </a:cubicBezTo>
                    <a:cubicBezTo>
                      <a:pt x="38" y="5"/>
                      <a:pt x="39" y="7"/>
                      <a:pt x="41" y="8"/>
                    </a:cubicBezTo>
                    <a:cubicBezTo>
                      <a:pt x="42" y="10"/>
                      <a:pt x="43" y="12"/>
                      <a:pt x="44" y="14"/>
                    </a:cubicBezTo>
                    <a:cubicBezTo>
                      <a:pt x="45" y="16"/>
                      <a:pt x="46" y="18"/>
                      <a:pt x="47" y="20"/>
                    </a:cubicBezTo>
                    <a:cubicBezTo>
                      <a:pt x="47" y="22"/>
                      <a:pt x="47" y="25"/>
                      <a:pt x="48" y="27"/>
                    </a:cubicBezTo>
                    <a:cubicBezTo>
                      <a:pt x="49" y="28"/>
                      <a:pt x="49" y="29"/>
                      <a:pt x="49" y="30"/>
                    </a:cubicBezTo>
                    <a:cubicBezTo>
                      <a:pt x="50" y="31"/>
                      <a:pt x="50" y="31"/>
                      <a:pt x="50" y="31"/>
                    </a:cubicBezTo>
                    <a:cubicBezTo>
                      <a:pt x="50" y="32"/>
                      <a:pt x="50" y="32"/>
                      <a:pt x="50" y="33"/>
                    </a:cubicBezTo>
                    <a:cubicBezTo>
                      <a:pt x="50" y="34"/>
                      <a:pt x="49" y="35"/>
                      <a:pt x="49" y="35"/>
                    </a:cubicBezTo>
                    <a:cubicBezTo>
                      <a:pt x="48" y="38"/>
                      <a:pt x="46" y="40"/>
                      <a:pt x="44" y="41"/>
                    </a:cubicBezTo>
                    <a:cubicBezTo>
                      <a:pt x="42" y="43"/>
                      <a:pt x="40" y="44"/>
                      <a:pt x="38" y="45"/>
                    </a:cubicBezTo>
                    <a:cubicBezTo>
                      <a:pt x="34" y="47"/>
                      <a:pt x="31" y="50"/>
                      <a:pt x="26" y="51"/>
                    </a:cubicBezTo>
                    <a:cubicBezTo>
                      <a:pt x="24" y="52"/>
                      <a:pt x="22" y="52"/>
                      <a:pt x="20" y="52"/>
                    </a:cubicBezTo>
                    <a:cubicBezTo>
                      <a:pt x="18" y="52"/>
                      <a:pt x="17" y="52"/>
                      <a:pt x="16" y="52"/>
                    </a:cubicBezTo>
                    <a:cubicBezTo>
                      <a:pt x="16" y="52"/>
                      <a:pt x="16" y="52"/>
                      <a:pt x="14" y="52"/>
                    </a:cubicBezTo>
                    <a:cubicBezTo>
                      <a:pt x="13" y="52"/>
                      <a:pt x="12" y="51"/>
                      <a:pt x="12" y="51"/>
                    </a:cubicBezTo>
                    <a:cubicBezTo>
                      <a:pt x="10" y="49"/>
                      <a:pt x="9" y="47"/>
                      <a:pt x="8" y="46"/>
                    </a:cubicBezTo>
                    <a:cubicBezTo>
                      <a:pt x="8" y="44"/>
                      <a:pt x="7" y="42"/>
                      <a:pt x="6" y="41"/>
                    </a:cubicBezTo>
                    <a:cubicBezTo>
                      <a:pt x="5" y="38"/>
                      <a:pt x="4" y="35"/>
                      <a:pt x="3" y="32"/>
                    </a:cubicBezTo>
                    <a:cubicBezTo>
                      <a:pt x="2" y="29"/>
                      <a:pt x="2" y="27"/>
                      <a:pt x="2" y="25"/>
                    </a:cubicBezTo>
                    <a:cubicBezTo>
                      <a:pt x="1" y="23"/>
                      <a:pt x="1" y="22"/>
                      <a:pt x="1" y="21"/>
                    </a:cubicBezTo>
                    <a:cubicBezTo>
                      <a:pt x="1" y="19"/>
                      <a:pt x="0" y="19"/>
                      <a:pt x="0"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4" name="îśļïdè"/>
              <p:cNvSpPr/>
              <p:nvPr/>
            </p:nvSpPr>
            <p:spPr bwMode="auto">
              <a:xfrm>
                <a:off x="5604665" y="4949618"/>
                <a:ext cx="233881" cy="440029"/>
              </a:xfrm>
              <a:custGeom>
                <a:avLst/>
                <a:gdLst>
                  <a:gd name="T0" fmla="*/ 12 w 163"/>
                  <a:gd name="T1" fmla="*/ 2 h 307"/>
                  <a:gd name="T2" fmla="*/ 7 w 163"/>
                  <a:gd name="T3" fmla="*/ 17 h 307"/>
                  <a:gd name="T4" fmla="*/ 6 w 163"/>
                  <a:gd name="T5" fmla="*/ 24 h 307"/>
                  <a:gd name="T6" fmla="*/ 5 w 163"/>
                  <a:gd name="T7" fmla="*/ 33 h 307"/>
                  <a:gd name="T8" fmla="*/ 5 w 163"/>
                  <a:gd name="T9" fmla="*/ 38 h 307"/>
                  <a:gd name="T10" fmla="*/ 6 w 163"/>
                  <a:gd name="T11" fmla="*/ 40 h 307"/>
                  <a:gd name="T12" fmla="*/ 7 w 163"/>
                  <a:gd name="T13" fmla="*/ 43 h 307"/>
                  <a:gd name="T14" fmla="*/ 12 w 163"/>
                  <a:gd name="T15" fmla="*/ 54 h 307"/>
                  <a:gd name="T16" fmla="*/ 23 w 163"/>
                  <a:gd name="T17" fmla="*/ 79 h 307"/>
                  <a:gd name="T18" fmla="*/ 29 w 163"/>
                  <a:gd name="T19" fmla="*/ 93 h 307"/>
                  <a:gd name="T20" fmla="*/ 37 w 163"/>
                  <a:gd name="T21" fmla="*/ 106 h 307"/>
                  <a:gd name="T22" fmla="*/ 50 w 163"/>
                  <a:gd name="T23" fmla="*/ 136 h 307"/>
                  <a:gd name="T24" fmla="*/ 64 w 163"/>
                  <a:gd name="T25" fmla="*/ 167 h 307"/>
                  <a:gd name="T26" fmla="*/ 79 w 163"/>
                  <a:gd name="T27" fmla="*/ 197 h 307"/>
                  <a:gd name="T28" fmla="*/ 86 w 163"/>
                  <a:gd name="T29" fmla="*/ 212 h 307"/>
                  <a:gd name="T30" fmla="*/ 93 w 163"/>
                  <a:gd name="T31" fmla="*/ 227 h 307"/>
                  <a:gd name="T32" fmla="*/ 107 w 163"/>
                  <a:gd name="T33" fmla="*/ 254 h 307"/>
                  <a:gd name="T34" fmla="*/ 121 w 163"/>
                  <a:gd name="T35" fmla="*/ 278 h 307"/>
                  <a:gd name="T36" fmla="*/ 132 w 163"/>
                  <a:gd name="T37" fmla="*/ 297 h 307"/>
                  <a:gd name="T38" fmla="*/ 139 w 163"/>
                  <a:gd name="T39" fmla="*/ 301 h 307"/>
                  <a:gd name="T40" fmla="*/ 146 w 163"/>
                  <a:gd name="T41" fmla="*/ 302 h 307"/>
                  <a:gd name="T42" fmla="*/ 157 w 163"/>
                  <a:gd name="T43" fmla="*/ 302 h 307"/>
                  <a:gd name="T44" fmla="*/ 161 w 163"/>
                  <a:gd name="T45" fmla="*/ 302 h 307"/>
                  <a:gd name="T46" fmla="*/ 163 w 163"/>
                  <a:gd name="T47" fmla="*/ 303 h 307"/>
                  <a:gd name="T48" fmla="*/ 162 w 163"/>
                  <a:gd name="T49" fmla="*/ 305 h 307"/>
                  <a:gd name="T50" fmla="*/ 162 w 163"/>
                  <a:gd name="T51" fmla="*/ 305 h 307"/>
                  <a:gd name="T52" fmla="*/ 161 w 163"/>
                  <a:gd name="T53" fmla="*/ 305 h 307"/>
                  <a:gd name="T54" fmla="*/ 158 w 163"/>
                  <a:gd name="T55" fmla="*/ 306 h 307"/>
                  <a:gd name="T56" fmla="*/ 146 w 163"/>
                  <a:gd name="T57" fmla="*/ 307 h 307"/>
                  <a:gd name="T58" fmla="*/ 137 w 163"/>
                  <a:gd name="T59" fmla="*/ 307 h 307"/>
                  <a:gd name="T60" fmla="*/ 135 w 163"/>
                  <a:gd name="T61" fmla="*/ 306 h 307"/>
                  <a:gd name="T62" fmla="*/ 132 w 163"/>
                  <a:gd name="T63" fmla="*/ 305 h 307"/>
                  <a:gd name="T64" fmla="*/ 131 w 163"/>
                  <a:gd name="T65" fmla="*/ 304 h 307"/>
                  <a:gd name="T66" fmla="*/ 130 w 163"/>
                  <a:gd name="T67" fmla="*/ 304 h 307"/>
                  <a:gd name="T68" fmla="*/ 130 w 163"/>
                  <a:gd name="T69" fmla="*/ 304 h 307"/>
                  <a:gd name="T70" fmla="*/ 130 w 163"/>
                  <a:gd name="T71" fmla="*/ 303 h 307"/>
                  <a:gd name="T72" fmla="*/ 129 w 163"/>
                  <a:gd name="T73" fmla="*/ 303 h 307"/>
                  <a:gd name="T74" fmla="*/ 129 w 163"/>
                  <a:gd name="T75" fmla="*/ 303 h 307"/>
                  <a:gd name="T76" fmla="*/ 127 w 163"/>
                  <a:gd name="T77" fmla="*/ 301 h 307"/>
                  <a:gd name="T78" fmla="*/ 114 w 163"/>
                  <a:gd name="T79" fmla="*/ 281 h 307"/>
                  <a:gd name="T80" fmla="*/ 102 w 163"/>
                  <a:gd name="T81" fmla="*/ 257 h 307"/>
                  <a:gd name="T82" fmla="*/ 88 w 163"/>
                  <a:gd name="T83" fmla="*/ 229 h 307"/>
                  <a:gd name="T84" fmla="*/ 73 w 163"/>
                  <a:gd name="T85" fmla="*/ 200 h 307"/>
                  <a:gd name="T86" fmla="*/ 59 w 163"/>
                  <a:gd name="T87" fmla="*/ 169 h 307"/>
                  <a:gd name="T88" fmla="*/ 44 w 163"/>
                  <a:gd name="T89" fmla="*/ 139 h 307"/>
                  <a:gd name="T90" fmla="*/ 30 w 163"/>
                  <a:gd name="T91" fmla="*/ 110 h 307"/>
                  <a:gd name="T92" fmla="*/ 25 w 163"/>
                  <a:gd name="T93" fmla="*/ 95 h 307"/>
                  <a:gd name="T94" fmla="*/ 19 w 163"/>
                  <a:gd name="T95" fmla="*/ 81 h 307"/>
                  <a:gd name="T96" fmla="*/ 7 w 163"/>
                  <a:gd name="T97" fmla="*/ 56 h 307"/>
                  <a:gd name="T98" fmla="*/ 2 w 163"/>
                  <a:gd name="T99" fmla="*/ 45 h 307"/>
                  <a:gd name="T100" fmla="*/ 1 w 163"/>
                  <a:gd name="T101" fmla="*/ 42 h 307"/>
                  <a:gd name="T102" fmla="*/ 0 w 163"/>
                  <a:gd name="T103" fmla="*/ 39 h 307"/>
                  <a:gd name="T104" fmla="*/ 0 w 163"/>
                  <a:gd name="T105" fmla="*/ 33 h 307"/>
                  <a:gd name="T106" fmla="*/ 3 w 163"/>
                  <a:gd name="T107" fmla="*/ 15 h 307"/>
                  <a:gd name="T108" fmla="*/ 8 w 163"/>
                  <a:gd name="T109" fmla="*/ 4 h 307"/>
                  <a:gd name="T110" fmla="*/ 10 w 163"/>
                  <a:gd name="T111" fmla="*/ 1 h 307"/>
                  <a:gd name="T112" fmla="*/ 12 w 163"/>
                  <a:gd name="T113" fmla="*/ 0 h 307"/>
                  <a:gd name="T114" fmla="*/ 12 w 163"/>
                  <a:gd name="T115" fmla="*/ 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307">
                    <a:moveTo>
                      <a:pt x="12" y="2"/>
                    </a:moveTo>
                    <a:cubicBezTo>
                      <a:pt x="12" y="2"/>
                      <a:pt x="10" y="7"/>
                      <a:pt x="7" y="17"/>
                    </a:cubicBezTo>
                    <a:cubicBezTo>
                      <a:pt x="7" y="19"/>
                      <a:pt x="6" y="21"/>
                      <a:pt x="6" y="24"/>
                    </a:cubicBezTo>
                    <a:cubicBezTo>
                      <a:pt x="5" y="27"/>
                      <a:pt x="5" y="30"/>
                      <a:pt x="5" y="33"/>
                    </a:cubicBezTo>
                    <a:cubicBezTo>
                      <a:pt x="5" y="35"/>
                      <a:pt x="5" y="37"/>
                      <a:pt x="5" y="38"/>
                    </a:cubicBezTo>
                    <a:cubicBezTo>
                      <a:pt x="5" y="39"/>
                      <a:pt x="6" y="39"/>
                      <a:pt x="6" y="40"/>
                    </a:cubicBezTo>
                    <a:cubicBezTo>
                      <a:pt x="6" y="41"/>
                      <a:pt x="7" y="42"/>
                      <a:pt x="7" y="43"/>
                    </a:cubicBezTo>
                    <a:cubicBezTo>
                      <a:pt x="9" y="46"/>
                      <a:pt x="10" y="50"/>
                      <a:pt x="12" y="54"/>
                    </a:cubicBezTo>
                    <a:cubicBezTo>
                      <a:pt x="15" y="62"/>
                      <a:pt x="19" y="70"/>
                      <a:pt x="23" y="79"/>
                    </a:cubicBezTo>
                    <a:cubicBezTo>
                      <a:pt x="25" y="84"/>
                      <a:pt x="27" y="88"/>
                      <a:pt x="29" y="93"/>
                    </a:cubicBezTo>
                    <a:cubicBezTo>
                      <a:pt x="32" y="97"/>
                      <a:pt x="34" y="102"/>
                      <a:pt x="37" y="106"/>
                    </a:cubicBezTo>
                    <a:cubicBezTo>
                      <a:pt x="42" y="116"/>
                      <a:pt x="45" y="126"/>
                      <a:pt x="50" y="136"/>
                    </a:cubicBezTo>
                    <a:cubicBezTo>
                      <a:pt x="55" y="146"/>
                      <a:pt x="60" y="157"/>
                      <a:pt x="64" y="167"/>
                    </a:cubicBezTo>
                    <a:cubicBezTo>
                      <a:pt x="68" y="178"/>
                      <a:pt x="73" y="188"/>
                      <a:pt x="79" y="197"/>
                    </a:cubicBezTo>
                    <a:cubicBezTo>
                      <a:pt x="82" y="202"/>
                      <a:pt x="84" y="207"/>
                      <a:pt x="86" y="212"/>
                    </a:cubicBezTo>
                    <a:cubicBezTo>
                      <a:pt x="89" y="217"/>
                      <a:pt x="91" y="222"/>
                      <a:pt x="93" y="227"/>
                    </a:cubicBezTo>
                    <a:cubicBezTo>
                      <a:pt x="98" y="236"/>
                      <a:pt x="102" y="246"/>
                      <a:pt x="107" y="254"/>
                    </a:cubicBezTo>
                    <a:cubicBezTo>
                      <a:pt x="111" y="263"/>
                      <a:pt x="117" y="270"/>
                      <a:pt x="121" y="278"/>
                    </a:cubicBezTo>
                    <a:cubicBezTo>
                      <a:pt x="125" y="285"/>
                      <a:pt x="129" y="292"/>
                      <a:pt x="132" y="297"/>
                    </a:cubicBezTo>
                    <a:cubicBezTo>
                      <a:pt x="134" y="300"/>
                      <a:pt x="136" y="300"/>
                      <a:pt x="139" y="301"/>
                    </a:cubicBezTo>
                    <a:cubicBezTo>
                      <a:pt x="141" y="302"/>
                      <a:pt x="144" y="302"/>
                      <a:pt x="146" y="302"/>
                    </a:cubicBezTo>
                    <a:cubicBezTo>
                      <a:pt x="151" y="302"/>
                      <a:pt x="155" y="302"/>
                      <a:pt x="157" y="302"/>
                    </a:cubicBezTo>
                    <a:cubicBezTo>
                      <a:pt x="160" y="302"/>
                      <a:pt x="161" y="302"/>
                      <a:pt x="161" y="302"/>
                    </a:cubicBezTo>
                    <a:cubicBezTo>
                      <a:pt x="162" y="302"/>
                      <a:pt x="163" y="302"/>
                      <a:pt x="163" y="303"/>
                    </a:cubicBezTo>
                    <a:cubicBezTo>
                      <a:pt x="163" y="304"/>
                      <a:pt x="163" y="305"/>
                      <a:pt x="162" y="305"/>
                    </a:cubicBezTo>
                    <a:cubicBezTo>
                      <a:pt x="162" y="305"/>
                      <a:pt x="162" y="305"/>
                      <a:pt x="162" y="305"/>
                    </a:cubicBezTo>
                    <a:cubicBezTo>
                      <a:pt x="162" y="305"/>
                      <a:pt x="161" y="305"/>
                      <a:pt x="161" y="305"/>
                    </a:cubicBezTo>
                    <a:cubicBezTo>
                      <a:pt x="160" y="305"/>
                      <a:pt x="159" y="305"/>
                      <a:pt x="158" y="306"/>
                    </a:cubicBezTo>
                    <a:cubicBezTo>
                      <a:pt x="155" y="306"/>
                      <a:pt x="151" y="307"/>
                      <a:pt x="146" y="307"/>
                    </a:cubicBezTo>
                    <a:cubicBezTo>
                      <a:pt x="144" y="307"/>
                      <a:pt x="141" y="307"/>
                      <a:pt x="137" y="307"/>
                    </a:cubicBezTo>
                    <a:cubicBezTo>
                      <a:pt x="137" y="306"/>
                      <a:pt x="136" y="306"/>
                      <a:pt x="135" y="306"/>
                    </a:cubicBezTo>
                    <a:cubicBezTo>
                      <a:pt x="134" y="306"/>
                      <a:pt x="133" y="306"/>
                      <a:pt x="132" y="305"/>
                    </a:cubicBezTo>
                    <a:cubicBezTo>
                      <a:pt x="131" y="305"/>
                      <a:pt x="131" y="304"/>
                      <a:pt x="131" y="304"/>
                    </a:cubicBezTo>
                    <a:cubicBezTo>
                      <a:pt x="130" y="304"/>
                      <a:pt x="130" y="304"/>
                      <a:pt x="130" y="304"/>
                    </a:cubicBezTo>
                    <a:cubicBezTo>
                      <a:pt x="130" y="304"/>
                      <a:pt x="130" y="304"/>
                      <a:pt x="130" y="304"/>
                    </a:cubicBezTo>
                    <a:cubicBezTo>
                      <a:pt x="130" y="303"/>
                      <a:pt x="130" y="303"/>
                      <a:pt x="130" y="303"/>
                    </a:cubicBezTo>
                    <a:cubicBezTo>
                      <a:pt x="129" y="303"/>
                      <a:pt x="129" y="303"/>
                      <a:pt x="129" y="303"/>
                    </a:cubicBezTo>
                    <a:cubicBezTo>
                      <a:pt x="129" y="303"/>
                      <a:pt x="129" y="303"/>
                      <a:pt x="129" y="303"/>
                    </a:cubicBezTo>
                    <a:cubicBezTo>
                      <a:pt x="129" y="302"/>
                      <a:pt x="128" y="302"/>
                      <a:pt x="127" y="301"/>
                    </a:cubicBezTo>
                    <a:cubicBezTo>
                      <a:pt x="123" y="295"/>
                      <a:pt x="119" y="289"/>
                      <a:pt x="114" y="281"/>
                    </a:cubicBezTo>
                    <a:cubicBezTo>
                      <a:pt x="110" y="274"/>
                      <a:pt x="107" y="265"/>
                      <a:pt x="102" y="257"/>
                    </a:cubicBezTo>
                    <a:cubicBezTo>
                      <a:pt x="98" y="248"/>
                      <a:pt x="93" y="239"/>
                      <a:pt x="88" y="229"/>
                    </a:cubicBezTo>
                    <a:cubicBezTo>
                      <a:pt x="83" y="220"/>
                      <a:pt x="77" y="211"/>
                      <a:pt x="73" y="200"/>
                    </a:cubicBezTo>
                    <a:cubicBezTo>
                      <a:pt x="70" y="189"/>
                      <a:pt x="64" y="179"/>
                      <a:pt x="59" y="169"/>
                    </a:cubicBezTo>
                    <a:cubicBezTo>
                      <a:pt x="54" y="159"/>
                      <a:pt x="49" y="149"/>
                      <a:pt x="44" y="139"/>
                    </a:cubicBezTo>
                    <a:cubicBezTo>
                      <a:pt x="40" y="129"/>
                      <a:pt x="34" y="120"/>
                      <a:pt x="30" y="110"/>
                    </a:cubicBezTo>
                    <a:cubicBezTo>
                      <a:pt x="28" y="105"/>
                      <a:pt x="27" y="100"/>
                      <a:pt x="25" y="95"/>
                    </a:cubicBezTo>
                    <a:cubicBezTo>
                      <a:pt x="23" y="90"/>
                      <a:pt x="21" y="85"/>
                      <a:pt x="19" y="81"/>
                    </a:cubicBezTo>
                    <a:cubicBezTo>
                      <a:pt x="15" y="72"/>
                      <a:pt x="11" y="64"/>
                      <a:pt x="7" y="56"/>
                    </a:cubicBezTo>
                    <a:cubicBezTo>
                      <a:pt x="6" y="52"/>
                      <a:pt x="4" y="48"/>
                      <a:pt x="2" y="45"/>
                    </a:cubicBezTo>
                    <a:cubicBezTo>
                      <a:pt x="2" y="44"/>
                      <a:pt x="2" y="43"/>
                      <a:pt x="1" y="42"/>
                    </a:cubicBezTo>
                    <a:cubicBezTo>
                      <a:pt x="1" y="41"/>
                      <a:pt x="1" y="40"/>
                      <a:pt x="0" y="39"/>
                    </a:cubicBezTo>
                    <a:cubicBezTo>
                      <a:pt x="0" y="37"/>
                      <a:pt x="0" y="35"/>
                      <a:pt x="0" y="33"/>
                    </a:cubicBezTo>
                    <a:cubicBezTo>
                      <a:pt x="0" y="26"/>
                      <a:pt x="2" y="20"/>
                      <a:pt x="3" y="15"/>
                    </a:cubicBezTo>
                    <a:cubicBezTo>
                      <a:pt x="5" y="10"/>
                      <a:pt x="7" y="7"/>
                      <a:pt x="8" y="4"/>
                    </a:cubicBezTo>
                    <a:cubicBezTo>
                      <a:pt x="9" y="2"/>
                      <a:pt x="10" y="1"/>
                      <a:pt x="10" y="1"/>
                    </a:cubicBezTo>
                    <a:cubicBezTo>
                      <a:pt x="10" y="0"/>
                      <a:pt x="11" y="0"/>
                      <a:pt x="12" y="0"/>
                    </a:cubicBezTo>
                    <a:cubicBezTo>
                      <a:pt x="12" y="0"/>
                      <a:pt x="13" y="1"/>
                      <a:pt x="12"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5" name="ïṩlîďe"/>
              <p:cNvSpPr/>
              <p:nvPr/>
            </p:nvSpPr>
            <p:spPr bwMode="auto">
              <a:xfrm>
                <a:off x="5612061" y="4995840"/>
                <a:ext cx="24035" cy="19413"/>
              </a:xfrm>
              <a:custGeom>
                <a:avLst/>
                <a:gdLst>
                  <a:gd name="T0" fmla="*/ 15 w 17"/>
                  <a:gd name="T1" fmla="*/ 2 h 14"/>
                  <a:gd name="T2" fmla="*/ 8 w 17"/>
                  <a:gd name="T3" fmla="*/ 5 h 14"/>
                  <a:gd name="T4" fmla="*/ 1 w 17"/>
                  <a:gd name="T5" fmla="*/ 12 h 14"/>
                  <a:gd name="T6" fmla="*/ 2 w 17"/>
                  <a:gd name="T7" fmla="*/ 14 h 14"/>
                  <a:gd name="T8" fmla="*/ 11 w 17"/>
                  <a:gd name="T9" fmla="*/ 7 h 14"/>
                  <a:gd name="T10" fmla="*/ 15 w 17"/>
                  <a:gd name="T11" fmla="*/ 2 h 14"/>
                </a:gdLst>
                <a:ahLst/>
                <a:cxnLst>
                  <a:cxn ang="0">
                    <a:pos x="T0" y="T1"/>
                  </a:cxn>
                  <a:cxn ang="0">
                    <a:pos x="T2" y="T3"/>
                  </a:cxn>
                  <a:cxn ang="0">
                    <a:pos x="T4" y="T5"/>
                  </a:cxn>
                  <a:cxn ang="0">
                    <a:pos x="T6" y="T7"/>
                  </a:cxn>
                  <a:cxn ang="0">
                    <a:pos x="T8" y="T9"/>
                  </a:cxn>
                  <a:cxn ang="0">
                    <a:pos x="T10" y="T11"/>
                  </a:cxn>
                </a:cxnLst>
                <a:rect l="0" t="0" r="r" b="b"/>
                <a:pathLst>
                  <a:path w="17" h="14">
                    <a:moveTo>
                      <a:pt x="15" y="2"/>
                    </a:moveTo>
                    <a:cubicBezTo>
                      <a:pt x="12" y="0"/>
                      <a:pt x="9" y="3"/>
                      <a:pt x="8" y="5"/>
                    </a:cubicBezTo>
                    <a:cubicBezTo>
                      <a:pt x="5" y="7"/>
                      <a:pt x="2" y="9"/>
                      <a:pt x="1" y="12"/>
                    </a:cubicBezTo>
                    <a:cubicBezTo>
                      <a:pt x="0" y="13"/>
                      <a:pt x="1" y="14"/>
                      <a:pt x="2" y="14"/>
                    </a:cubicBezTo>
                    <a:cubicBezTo>
                      <a:pt x="6" y="12"/>
                      <a:pt x="8" y="9"/>
                      <a:pt x="11" y="7"/>
                    </a:cubicBezTo>
                    <a:cubicBezTo>
                      <a:pt x="12" y="7"/>
                      <a:pt x="17" y="4"/>
                      <a:pt x="1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6" name="î$ľîḍé"/>
              <p:cNvSpPr/>
              <p:nvPr/>
            </p:nvSpPr>
            <p:spPr bwMode="auto">
              <a:xfrm>
                <a:off x="5620381" y="5025421"/>
                <a:ext cx="21262" cy="12018"/>
              </a:xfrm>
              <a:custGeom>
                <a:avLst/>
                <a:gdLst>
                  <a:gd name="T0" fmla="*/ 14 w 15"/>
                  <a:gd name="T1" fmla="*/ 0 h 8"/>
                  <a:gd name="T2" fmla="*/ 5 w 15"/>
                  <a:gd name="T3" fmla="*/ 3 h 8"/>
                  <a:gd name="T4" fmla="*/ 1 w 15"/>
                  <a:gd name="T5" fmla="*/ 6 h 8"/>
                  <a:gd name="T6" fmla="*/ 6 w 15"/>
                  <a:gd name="T7" fmla="*/ 7 h 8"/>
                  <a:gd name="T8" fmla="*/ 14 w 15"/>
                  <a:gd name="T9" fmla="*/ 1 h 8"/>
                  <a:gd name="T10" fmla="*/ 14 w 15"/>
                  <a:gd name="T11" fmla="*/ 0 h 8"/>
                </a:gdLst>
                <a:ahLst/>
                <a:cxnLst>
                  <a:cxn ang="0">
                    <a:pos x="T0" y="T1"/>
                  </a:cxn>
                  <a:cxn ang="0">
                    <a:pos x="T2" y="T3"/>
                  </a:cxn>
                  <a:cxn ang="0">
                    <a:pos x="T4" y="T5"/>
                  </a:cxn>
                  <a:cxn ang="0">
                    <a:pos x="T6" y="T7"/>
                  </a:cxn>
                  <a:cxn ang="0">
                    <a:pos x="T8" y="T9"/>
                  </a:cxn>
                  <a:cxn ang="0">
                    <a:pos x="T10" y="T11"/>
                  </a:cxn>
                </a:cxnLst>
                <a:rect l="0" t="0" r="r" b="b"/>
                <a:pathLst>
                  <a:path w="15" h="8">
                    <a:moveTo>
                      <a:pt x="14" y="0"/>
                    </a:moveTo>
                    <a:cubicBezTo>
                      <a:pt x="10" y="0"/>
                      <a:pt x="7" y="1"/>
                      <a:pt x="5" y="3"/>
                    </a:cubicBezTo>
                    <a:cubicBezTo>
                      <a:pt x="4" y="3"/>
                      <a:pt x="0" y="5"/>
                      <a:pt x="1" y="6"/>
                    </a:cubicBezTo>
                    <a:cubicBezTo>
                      <a:pt x="2" y="8"/>
                      <a:pt x="5" y="7"/>
                      <a:pt x="6" y="7"/>
                    </a:cubicBezTo>
                    <a:cubicBezTo>
                      <a:pt x="9" y="6"/>
                      <a:pt x="12" y="4"/>
                      <a:pt x="14" y="1"/>
                    </a:cubicBezTo>
                    <a:cubicBezTo>
                      <a:pt x="15" y="1"/>
                      <a:pt x="14" y="0"/>
                      <a:pt x="1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7" name="ïSľíďe"/>
              <p:cNvSpPr/>
              <p:nvPr/>
            </p:nvSpPr>
            <p:spPr bwMode="auto">
              <a:xfrm>
                <a:off x="5628701" y="5048532"/>
                <a:ext cx="19413" cy="8320"/>
              </a:xfrm>
              <a:custGeom>
                <a:avLst/>
                <a:gdLst>
                  <a:gd name="T0" fmla="*/ 11 w 13"/>
                  <a:gd name="T1" fmla="*/ 0 h 6"/>
                  <a:gd name="T2" fmla="*/ 0 w 13"/>
                  <a:gd name="T3" fmla="*/ 5 h 6"/>
                  <a:gd name="T4" fmla="*/ 1 w 13"/>
                  <a:gd name="T5" fmla="*/ 6 h 6"/>
                  <a:gd name="T6" fmla="*/ 12 w 13"/>
                  <a:gd name="T7" fmla="*/ 2 h 6"/>
                  <a:gd name="T8" fmla="*/ 11 w 13"/>
                  <a:gd name="T9" fmla="*/ 0 h 6"/>
                </a:gdLst>
                <a:ahLst/>
                <a:cxnLst>
                  <a:cxn ang="0">
                    <a:pos x="T0" y="T1"/>
                  </a:cxn>
                  <a:cxn ang="0">
                    <a:pos x="T2" y="T3"/>
                  </a:cxn>
                  <a:cxn ang="0">
                    <a:pos x="T4" y="T5"/>
                  </a:cxn>
                  <a:cxn ang="0">
                    <a:pos x="T6" y="T7"/>
                  </a:cxn>
                  <a:cxn ang="0">
                    <a:pos x="T8" y="T9"/>
                  </a:cxn>
                </a:cxnLst>
                <a:rect l="0" t="0" r="r" b="b"/>
                <a:pathLst>
                  <a:path w="13" h="6">
                    <a:moveTo>
                      <a:pt x="11" y="0"/>
                    </a:moveTo>
                    <a:cubicBezTo>
                      <a:pt x="7" y="1"/>
                      <a:pt x="4" y="3"/>
                      <a:pt x="0" y="5"/>
                    </a:cubicBezTo>
                    <a:cubicBezTo>
                      <a:pt x="0" y="5"/>
                      <a:pt x="0" y="6"/>
                      <a:pt x="1" y="6"/>
                    </a:cubicBezTo>
                    <a:cubicBezTo>
                      <a:pt x="5" y="6"/>
                      <a:pt x="8" y="4"/>
                      <a:pt x="12" y="2"/>
                    </a:cubicBezTo>
                    <a:cubicBezTo>
                      <a:pt x="13" y="2"/>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8" name="îs1îḍè"/>
              <p:cNvSpPr/>
              <p:nvPr/>
            </p:nvSpPr>
            <p:spPr bwMode="auto">
              <a:xfrm>
                <a:off x="5643492" y="5076265"/>
                <a:ext cx="17564" cy="11093"/>
              </a:xfrm>
              <a:custGeom>
                <a:avLst/>
                <a:gdLst>
                  <a:gd name="T0" fmla="*/ 11 w 12"/>
                  <a:gd name="T1" fmla="*/ 0 h 8"/>
                  <a:gd name="T2" fmla="*/ 5 w 12"/>
                  <a:gd name="T3" fmla="*/ 2 h 8"/>
                  <a:gd name="T4" fmla="*/ 0 w 12"/>
                  <a:gd name="T5" fmla="*/ 6 h 8"/>
                  <a:gd name="T6" fmla="*/ 1 w 12"/>
                  <a:gd name="T7" fmla="*/ 8 h 8"/>
                  <a:gd name="T8" fmla="*/ 6 w 12"/>
                  <a:gd name="T9" fmla="*/ 6 h 8"/>
                  <a:gd name="T10" fmla="*/ 11 w 12"/>
                  <a:gd name="T11" fmla="*/ 2 h 8"/>
                  <a:gd name="T12" fmla="*/ 11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1" y="0"/>
                    </a:moveTo>
                    <a:cubicBezTo>
                      <a:pt x="8" y="0"/>
                      <a:pt x="7" y="1"/>
                      <a:pt x="5" y="2"/>
                    </a:cubicBezTo>
                    <a:cubicBezTo>
                      <a:pt x="3" y="3"/>
                      <a:pt x="1" y="4"/>
                      <a:pt x="0" y="6"/>
                    </a:cubicBezTo>
                    <a:cubicBezTo>
                      <a:pt x="0" y="7"/>
                      <a:pt x="0" y="8"/>
                      <a:pt x="1" y="8"/>
                    </a:cubicBezTo>
                    <a:cubicBezTo>
                      <a:pt x="3" y="8"/>
                      <a:pt x="4" y="7"/>
                      <a:pt x="6" y="6"/>
                    </a:cubicBezTo>
                    <a:cubicBezTo>
                      <a:pt x="8" y="5"/>
                      <a:pt x="10" y="4"/>
                      <a:pt x="11" y="2"/>
                    </a:cubicBezTo>
                    <a:cubicBezTo>
                      <a:pt x="12"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9" name="íṡľîḓê"/>
              <p:cNvSpPr/>
              <p:nvPr/>
            </p:nvSpPr>
            <p:spPr bwMode="auto">
              <a:xfrm>
                <a:off x="5651811" y="5092905"/>
                <a:ext cx="19413" cy="12018"/>
              </a:xfrm>
              <a:custGeom>
                <a:avLst/>
                <a:gdLst>
                  <a:gd name="T0" fmla="*/ 11 w 13"/>
                  <a:gd name="T1" fmla="*/ 0 h 8"/>
                  <a:gd name="T2" fmla="*/ 6 w 13"/>
                  <a:gd name="T3" fmla="*/ 2 h 8"/>
                  <a:gd name="T4" fmla="*/ 0 w 13"/>
                  <a:gd name="T5" fmla="*/ 6 h 8"/>
                  <a:gd name="T6" fmla="*/ 1 w 13"/>
                  <a:gd name="T7" fmla="*/ 8 h 8"/>
                  <a:gd name="T8" fmla="*/ 7 w 13"/>
                  <a:gd name="T9" fmla="*/ 6 h 8"/>
                  <a:gd name="T10" fmla="*/ 12 w 13"/>
                  <a:gd name="T11" fmla="*/ 2 h 8"/>
                  <a:gd name="T12" fmla="*/ 11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1" y="0"/>
                    </a:moveTo>
                    <a:cubicBezTo>
                      <a:pt x="9" y="0"/>
                      <a:pt x="7" y="1"/>
                      <a:pt x="6" y="2"/>
                    </a:cubicBezTo>
                    <a:cubicBezTo>
                      <a:pt x="4" y="3"/>
                      <a:pt x="2" y="5"/>
                      <a:pt x="0" y="6"/>
                    </a:cubicBezTo>
                    <a:cubicBezTo>
                      <a:pt x="0" y="7"/>
                      <a:pt x="0" y="8"/>
                      <a:pt x="1" y="8"/>
                    </a:cubicBezTo>
                    <a:cubicBezTo>
                      <a:pt x="3" y="8"/>
                      <a:pt x="5" y="7"/>
                      <a:pt x="7" y="6"/>
                    </a:cubicBezTo>
                    <a:cubicBezTo>
                      <a:pt x="9" y="5"/>
                      <a:pt x="12" y="4"/>
                      <a:pt x="12" y="2"/>
                    </a:cubicBezTo>
                    <a:cubicBezTo>
                      <a:pt x="13"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0" name="îṥlîḑê"/>
              <p:cNvSpPr/>
              <p:nvPr/>
            </p:nvSpPr>
            <p:spPr bwMode="auto">
              <a:xfrm>
                <a:off x="5659207" y="5116015"/>
                <a:ext cx="20337" cy="11093"/>
              </a:xfrm>
              <a:custGeom>
                <a:avLst/>
                <a:gdLst>
                  <a:gd name="T0" fmla="*/ 12 w 14"/>
                  <a:gd name="T1" fmla="*/ 0 h 8"/>
                  <a:gd name="T2" fmla="*/ 6 w 14"/>
                  <a:gd name="T3" fmla="*/ 2 h 8"/>
                  <a:gd name="T4" fmla="*/ 1 w 14"/>
                  <a:gd name="T5" fmla="*/ 6 h 8"/>
                  <a:gd name="T6" fmla="*/ 1 w 14"/>
                  <a:gd name="T7" fmla="*/ 7 h 8"/>
                  <a:gd name="T8" fmla="*/ 8 w 14"/>
                  <a:gd name="T9" fmla="*/ 6 h 8"/>
                  <a:gd name="T10" fmla="*/ 13 w 14"/>
                  <a:gd name="T11" fmla="*/ 1 h 8"/>
                  <a:gd name="T12" fmla="*/ 12 w 1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2" y="0"/>
                    </a:moveTo>
                    <a:cubicBezTo>
                      <a:pt x="9" y="0"/>
                      <a:pt x="8" y="1"/>
                      <a:pt x="6" y="2"/>
                    </a:cubicBezTo>
                    <a:cubicBezTo>
                      <a:pt x="4" y="3"/>
                      <a:pt x="2" y="4"/>
                      <a:pt x="1" y="6"/>
                    </a:cubicBezTo>
                    <a:cubicBezTo>
                      <a:pt x="0" y="6"/>
                      <a:pt x="1" y="7"/>
                      <a:pt x="1" y="7"/>
                    </a:cubicBezTo>
                    <a:cubicBezTo>
                      <a:pt x="3" y="8"/>
                      <a:pt x="6" y="7"/>
                      <a:pt x="8" y="6"/>
                    </a:cubicBezTo>
                    <a:cubicBezTo>
                      <a:pt x="10" y="5"/>
                      <a:pt x="12" y="4"/>
                      <a:pt x="13" y="1"/>
                    </a:cubicBezTo>
                    <a:cubicBezTo>
                      <a:pt x="14" y="0"/>
                      <a:pt x="13" y="0"/>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1" name="íşļiḋe"/>
              <p:cNvSpPr/>
              <p:nvPr/>
            </p:nvSpPr>
            <p:spPr bwMode="auto">
              <a:xfrm>
                <a:off x="5667527" y="5128957"/>
                <a:ext cx="22186" cy="14791"/>
              </a:xfrm>
              <a:custGeom>
                <a:avLst/>
                <a:gdLst>
                  <a:gd name="T0" fmla="*/ 12 w 15"/>
                  <a:gd name="T1" fmla="*/ 0 h 10"/>
                  <a:gd name="T2" fmla="*/ 6 w 15"/>
                  <a:gd name="T3" fmla="*/ 4 h 10"/>
                  <a:gd name="T4" fmla="*/ 1 w 15"/>
                  <a:gd name="T5" fmla="*/ 8 h 10"/>
                  <a:gd name="T6" fmla="*/ 1 w 15"/>
                  <a:gd name="T7" fmla="*/ 9 h 10"/>
                  <a:gd name="T8" fmla="*/ 7 w 15"/>
                  <a:gd name="T9" fmla="*/ 8 h 10"/>
                  <a:gd name="T10" fmla="*/ 14 w 15"/>
                  <a:gd name="T11" fmla="*/ 3 h 10"/>
                  <a:gd name="T12" fmla="*/ 12 w 1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2" y="0"/>
                    </a:moveTo>
                    <a:cubicBezTo>
                      <a:pt x="10" y="1"/>
                      <a:pt x="8" y="2"/>
                      <a:pt x="6" y="4"/>
                    </a:cubicBezTo>
                    <a:cubicBezTo>
                      <a:pt x="4" y="5"/>
                      <a:pt x="1" y="6"/>
                      <a:pt x="1" y="8"/>
                    </a:cubicBezTo>
                    <a:cubicBezTo>
                      <a:pt x="0" y="8"/>
                      <a:pt x="0" y="9"/>
                      <a:pt x="1" y="9"/>
                    </a:cubicBezTo>
                    <a:cubicBezTo>
                      <a:pt x="3" y="10"/>
                      <a:pt x="5" y="9"/>
                      <a:pt x="7" y="8"/>
                    </a:cubicBezTo>
                    <a:cubicBezTo>
                      <a:pt x="9" y="7"/>
                      <a:pt x="12" y="5"/>
                      <a:pt x="14" y="3"/>
                    </a:cubicBezTo>
                    <a:cubicBezTo>
                      <a:pt x="15" y="2"/>
                      <a:pt x="14" y="0"/>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2" name="işḷidê"/>
              <p:cNvSpPr/>
              <p:nvPr/>
            </p:nvSpPr>
            <p:spPr bwMode="auto">
              <a:xfrm>
                <a:off x="5680469" y="5156690"/>
                <a:ext cx="19413" cy="12018"/>
              </a:xfrm>
              <a:custGeom>
                <a:avLst/>
                <a:gdLst>
                  <a:gd name="T0" fmla="*/ 12 w 13"/>
                  <a:gd name="T1" fmla="*/ 0 h 9"/>
                  <a:gd name="T2" fmla="*/ 6 w 13"/>
                  <a:gd name="T3" fmla="*/ 2 h 9"/>
                  <a:gd name="T4" fmla="*/ 1 w 13"/>
                  <a:gd name="T5" fmla="*/ 5 h 9"/>
                  <a:gd name="T6" fmla="*/ 2 w 13"/>
                  <a:gd name="T7" fmla="*/ 9 h 9"/>
                  <a:gd name="T8" fmla="*/ 8 w 13"/>
                  <a:gd name="T9" fmla="*/ 7 h 9"/>
                  <a:gd name="T10" fmla="*/ 13 w 13"/>
                  <a:gd name="T11" fmla="*/ 3 h 9"/>
                  <a:gd name="T12" fmla="*/ 12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2" y="0"/>
                    </a:moveTo>
                    <a:cubicBezTo>
                      <a:pt x="9" y="0"/>
                      <a:pt x="8" y="1"/>
                      <a:pt x="6" y="2"/>
                    </a:cubicBezTo>
                    <a:cubicBezTo>
                      <a:pt x="4" y="3"/>
                      <a:pt x="2" y="4"/>
                      <a:pt x="1" y="5"/>
                    </a:cubicBezTo>
                    <a:cubicBezTo>
                      <a:pt x="0" y="6"/>
                      <a:pt x="0" y="8"/>
                      <a:pt x="2" y="9"/>
                    </a:cubicBezTo>
                    <a:cubicBezTo>
                      <a:pt x="4" y="9"/>
                      <a:pt x="6" y="8"/>
                      <a:pt x="8" y="7"/>
                    </a:cubicBezTo>
                    <a:cubicBezTo>
                      <a:pt x="10" y="6"/>
                      <a:pt x="12" y="5"/>
                      <a:pt x="13" y="3"/>
                    </a:cubicBezTo>
                    <a:cubicBezTo>
                      <a:pt x="13" y="2"/>
                      <a:pt x="13" y="1"/>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3" name="íśľîḋe"/>
              <p:cNvSpPr/>
              <p:nvPr/>
            </p:nvSpPr>
            <p:spPr bwMode="auto">
              <a:xfrm>
                <a:off x="5689713" y="5180726"/>
                <a:ext cx="18489" cy="11093"/>
              </a:xfrm>
              <a:custGeom>
                <a:avLst/>
                <a:gdLst>
                  <a:gd name="T0" fmla="*/ 10 w 13"/>
                  <a:gd name="T1" fmla="*/ 0 h 8"/>
                  <a:gd name="T2" fmla="*/ 6 w 13"/>
                  <a:gd name="T3" fmla="*/ 1 h 8"/>
                  <a:gd name="T4" fmla="*/ 1 w 13"/>
                  <a:gd name="T5" fmla="*/ 4 h 8"/>
                  <a:gd name="T6" fmla="*/ 1 w 13"/>
                  <a:gd name="T7" fmla="*/ 6 h 8"/>
                  <a:gd name="T8" fmla="*/ 12 w 13"/>
                  <a:gd name="T9" fmla="*/ 2 h 8"/>
                  <a:gd name="T10" fmla="*/ 10 w 13"/>
                  <a:gd name="T11" fmla="*/ 0 h 8"/>
                </a:gdLst>
                <a:ahLst/>
                <a:cxnLst>
                  <a:cxn ang="0">
                    <a:pos x="T0" y="T1"/>
                  </a:cxn>
                  <a:cxn ang="0">
                    <a:pos x="T2" y="T3"/>
                  </a:cxn>
                  <a:cxn ang="0">
                    <a:pos x="T4" y="T5"/>
                  </a:cxn>
                  <a:cxn ang="0">
                    <a:pos x="T6" y="T7"/>
                  </a:cxn>
                  <a:cxn ang="0">
                    <a:pos x="T8" y="T9"/>
                  </a:cxn>
                  <a:cxn ang="0">
                    <a:pos x="T10" y="T11"/>
                  </a:cxn>
                </a:cxnLst>
                <a:rect l="0" t="0" r="r" b="b"/>
                <a:pathLst>
                  <a:path w="13" h="8">
                    <a:moveTo>
                      <a:pt x="10" y="0"/>
                    </a:moveTo>
                    <a:cubicBezTo>
                      <a:pt x="9" y="0"/>
                      <a:pt x="7" y="1"/>
                      <a:pt x="6" y="1"/>
                    </a:cubicBezTo>
                    <a:cubicBezTo>
                      <a:pt x="4" y="2"/>
                      <a:pt x="3" y="3"/>
                      <a:pt x="1" y="4"/>
                    </a:cubicBezTo>
                    <a:cubicBezTo>
                      <a:pt x="0" y="4"/>
                      <a:pt x="0" y="5"/>
                      <a:pt x="1" y="6"/>
                    </a:cubicBezTo>
                    <a:cubicBezTo>
                      <a:pt x="5" y="8"/>
                      <a:pt x="9" y="5"/>
                      <a:pt x="12" y="2"/>
                    </a:cubicBezTo>
                    <a:cubicBezTo>
                      <a:pt x="13" y="1"/>
                      <a:pt x="12" y="0"/>
                      <a:pt x="10"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4" name="iśḻïḋè"/>
              <p:cNvSpPr/>
              <p:nvPr/>
            </p:nvSpPr>
            <p:spPr bwMode="auto">
              <a:xfrm>
                <a:off x="5700806" y="5201987"/>
                <a:ext cx="18489" cy="12018"/>
              </a:xfrm>
              <a:custGeom>
                <a:avLst/>
                <a:gdLst>
                  <a:gd name="T0" fmla="*/ 11 w 13"/>
                  <a:gd name="T1" fmla="*/ 0 h 8"/>
                  <a:gd name="T2" fmla="*/ 5 w 13"/>
                  <a:gd name="T3" fmla="*/ 2 h 8"/>
                  <a:gd name="T4" fmla="*/ 0 w 13"/>
                  <a:gd name="T5" fmla="*/ 6 h 8"/>
                  <a:gd name="T6" fmla="*/ 0 w 13"/>
                  <a:gd name="T7" fmla="*/ 7 h 8"/>
                  <a:gd name="T8" fmla="*/ 7 w 13"/>
                  <a:gd name="T9" fmla="*/ 6 h 8"/>
                  <a:gd name="T10" fmla="*/ 12 w 13"/>
                  <a:gd name="T11" fmla="*/ 2 h 8"/>
                  <a:gd name="T12" fmla="*/ 11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1" y="0"/>
                    </a:moveTo>
                    <a:cubicBezTo>
                      <a:pt x="9" y="0"/>
                      <a:pt x="7" y="1"/>
                      <a:pt x="5" y="2"/>
                    </a:cubicBezTo>
                    <a:cubicBezTo>
                      <a:pt x="4" y="3"/>
                      <a:pt x="1" y="4"/>
                      <a:pt x="0" y="6"/>
                    </a:cubicBezTo>
                    <a:cubicBezTo>
                      <a:pt x="0" y="6"/>
                      <a:pt x="0" y="7"/>
                      <a:pt x="0" y="7"/>
                    </a:cubicBezTo>
                    <a:cubicBezTo>
                      <a:pt x="2" y="8"/>
                      <a:pt x="5" y="7"/>
                      <a:pt x="7" y="6"/>
                    </a:cubicBezTo>
                    <a:cubicBezTo>
                      <a:pt x="9" y="5"/>
                      <a:pt x="11" y="4"/>
                      <a:pt x="12" y="2"/>
                    </a:cubicBezTo>
                    <a:cubicBezTo>
                      <a:pt x="13"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5" name="ïšľíḋê"/>
              <p:cNvSpPr/>
              <p:nvPr/>
            </p:nvSpPr>
            <p:spPr bwMode="auto">
              <a:xfrm>
                <a:off x="5715597" y="5227871"/>
                <a:ext cx="23111" cy="12942"/>
              </a:xfrm>
              <a:custGeom>
                <a:avLst/>
                <a:gdLst>
                  <a:gd name="T0" fmla="*/ 14 w 16"/>
                  <a:gd name="T1" fmla="*/ 1 h 9"/>
                  <a:gd name="T2" fmla="*/ 2 w 16"/>
                  <a:gd name="T3" fmla="*/ 4 h 9"/>
                  <a:gd name="T4" fmla="*/ 3 w 16"/>
                  <a:gd name="T5" fmla="*/ 9 h 9"/>
                  <a:gd name="T6" fmla="*/ 15 w 16"/>
                  <a:gd name="T7" fmla="*/ 4 h 9"/>
                  <a:gd name="T8" fmla="*/ 14 w 16"/>
                  <a:gd name="T9" fmla="*/ 1 h 9"/>
                </a:gdLst>
                <a:ahLst/>
                <a:cxnLst>
                  <a:cxn ang="0">
                    <a:pos x="T0" y="T1"/>
                  </a:cxn>
                  <a:cxn ang="0">
                    <a:pos x="T2" y="T3"/>
                  </a:cxn>
                  <a:cxn ang="0">
                    <a:pos x="T4" y="T5"/>
                  </a:cxn>
                  <a:cxn ang="0">
                    <a:pos x="T6" y="T7"/>
                  </a:cxn>
                  <a:cxn ang="0">
                    <a:pos x="T8" y="T9"/>
                  </a:cxn>
                </a:cxnLst>
                <a:rect l="0" t="0" r="r" b="b"/>
                <a:pathLst>
                  <a:path w="16" h="9">
                    <a:moveTo>
                      <a:pt x="14" y="1"/>
                    </a:moveTo>
                    <a:cubicBezTo>
                      <a:pt x="10" y="0"/>
                      <a:pt x="6" y="3"/>
                      <a:pt x="2" y="4"/>
                    </a:cubicBezTo>
                    <a:cubicBezTo>
                      <a:pt x="0" y="5"/>
                      <a:pt x="0" y="9"/>
                      <a:pt x="3" y="9"/>
                    </a:cubicBezTo>
                    <a:cubicBezTo>
                      <a:pt x="7" y="9"/>
                      <a:pt x="12" y="7"/>
                      <a:pt x="15" y="4"/>
                    </a:cubicBezTo>
                    <a:cubicBezTo>
                      <a:pt x="16" y="3"/>
                      <a:pt x="15" y="1"/>
                      <a:pt x="14"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6" name="ísļîḓê"/>
              <p:cNvSpPr/>
              <p:nvPr/>
            </p:nvSpPr>
            <p:spPr bwMode="auto">
              <a:xfrm>
                <a:off x="5726690" y="5248209"/>
                <a:ext cx="17564" cy="10169"/>
              </a:xfrm>
              <a:custGeom>
                <a:avLst/>
                <a:gdLst>
                  <a:gd name="T0" fmla="*/ 11 w 12"/>
                  <a:gd name="T1" fmla="*/ 1 h 7"/>
                  <a:gd name="T2" fmla="*/ 1 w 12"/>
                  <a:gd name="T3" fmla="*/ 4 h 7"/>
                  <a:gd name="T4" fmla="*/ 2 w 12"/>
                  <a:gd name="T5" fmla="*/ 6 h 7"/>
                  <a:gd name="T6" fmla="*/ 11 w 12"/>
                  <a:gd name="T7" fmla="*/ 3 h 7"/>
                  <a:gd name="T8" fmla="*/ 11 w 12"/>
                  <a:gd name="T9" fmla="*/ 1 h 7"/>
                </a:gdLst>
                <a:ahLst/>
                <a:cxnLst>
                  <a:cxn ang="0">
                    <a:pos x="T0" y="T1"/>
                  </a:cxn>
                  <a:cxn ang="0">
                    <a:pos x="T2" y="T3"/>
                  </a:cxn>
                  <a:cxn ang="0">
                    <a:pos x="T4" y="T5"/>
                  </a:cxn>
                  <a:cxn ang="0">
                    <a:pos x="T6" y="T7"/>
                  </a:cxn>
                  <a:cxn ang="0">
                    <a:pos x="T8" y="T9"/>
                  </a:cxn>
                </a:cxnLst>
                <a:rect l="0" t="0" r="r" b="b"/>
                <a:pathLst>
                  <a:path w="12" h="7">
                    <a:moveTo>
                      <a:pt x="11" y="1"/>
                    </a:moveTo>
                    <a:cubicBezTo>
                      <a:pt x="7" y="1"/>
                      <a:pt x="4" y="3"/>
                      <a:pt x="1" y="4"/>
                    </a:cubicBezTo>
                    <a:cubicBezTo>
                      <a:pt x="0" y="5"/>
                      <a:pt x="1" y="7"/>
                      <a:pt x="2" y="6"/>
                    </a:cubicBezTo>
                    <a:cubicBezTo>
                      <a:pt x="5" y="6"/>
                      <a:pt x="9" y="5"/>
                      <a:pt x="11" y="3"/>
                    </a:cubicBezTo>
                    <a:cubicBezTo>
                      <a:pt x="12" y="2"/>
                      <a:pt x="12" y="0"/>
                      <a:pt x="1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7" name="íṩḷiḋé"/>
              <p:cNvSpPr/>
              <p:nvPr/>
            </p:nvSpPr>
            <p:spPr bwMode="auto">
              <a:xfrm>
                <a:off x="5734086" y="5269471"/>
                <a:ext cx="20337" cy="12942"/>
              </a:xfrm>
              <a:custGeom>
                <a:avLst/>
                <a:gdLst>
                  <a:gd name="T0" fmla="*/ 12 w 14"/>
                  <a:gd name="T1" fmla="*/ 0 h 9"/>
                  <a:gd name="T2" fmla="*/ 8 w 14"/>
                  <a:gd name="T3" fmla="*/ 1 h 9"/>
                  <a:gd name="T4" fmla="*/ 4 w 14"/>
                  <a:gd name="T5" fmla="*/ 2 h 9"/>
                  <a:gd name="T6" fmla="*/ 2 w 14"/>
                  <a:gd name="T7" fmla="*/ 7 h 9"/>
                  <a:gd name="T8" fmla="*/ 14 w 14"/>
                  <a:gd name="T9" fmla="*/ 3 h 9"/>
                  <a:gd name="T10" fmla="*/ 12 w 14"/>
                  <a:gd name="T11" fmla="*/ 0 h 9"/>
                </a:gdLst>
                <a:ahLst/>
                <a:cxnLst>
                  <a:cxn ang="0">
                    <a:pos x="T0" y="T1"/>
                  </a:cxn>
                  <a:cxn ang="0">
                    <a:pos x="T2" y="T3"/>
                  </a:cxn>
                  <a:cxn ang="0">
                    <a:pos x="T4" y="T5"/>
                  </a:cxn>
                  <a:cxn ang="0">
                    <a:pos x="T6" y="T7"/>
                  </a:cxn>
                  <a:cxn ang="0">
                    <a:pos x="T8" y="T9"/>
                  </a:cxn>
                  <a:cxn ang="0">
                    <a:pos x="T10" y="T11"/>
                  </a:cxn>
                </a:cxnLst>
                <a:rect l="0" t="0" r="r" b="b"/>
                <a:pathLst>
                  <a:path w="14" h="9">
                    <a:moveTo>
                      <a:pt x="12" y="0"/>
                    </a:moveTo>
                    <a:cubicBezTo>
                      <a:pt x="10" y="0"/>
                      <a:pt x="9" y="1"/>
                      <a:pt x="8" y="1"/>
                    </a:cubicBezTo>
                    <a:cubicBezTo>
                      <a:pt x="7" y="2"/>
                      <a:pt x="5" y="3"/>
                      <a:pt x="4" y="2"/>
                    </a:cubicBezTo>
                    <a:cubicBezTo>
                      <a:pt x="1" y="2"/>
                      <a:pt x="0" y="6"/>
                      <a:pt x="2" y="7"/>
                    </a:cubicBezTo>
                    <a:cubicBezTo>
                      <a:pt x="6" y="9"/>
                      <a:pt x="11" y="7"/>
                      <a:pt x="14" y="3"/>
                    </a:cubicBezTo>
                    <a:cubicBezTo>
                      <a:pt x="14" y="2"/>
                      <a:pt x="13" y="1"/>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8" name="î$líḋè"/>
              <p:cNvSpPr/>
              <p:nvPr/>
            </p:nvSpPr>
            <p:spPr bwMode="auto">
              <a:xfrm>
                <a:off x="5747028" y="5292582"/>
                <a:ext cx="17564" cy="11093"/>
              </a:xfrm>
              <a:custGeom>
                <a:avLst/>
                <a:gdLst>
                  <a:gd name="T0" fmla="*/ 10 w 12"/>
                  <a:gd name="T1" fmla="*/ 0 h 8"/>
                  <a:gd name="T2" fmla="*/ 5 w 12"/>
                  <a:gd name="T3" fmla="*/ 1 h 8"/>
                  <a:gd name="T4" fmla="*/ 1 w 12"/>
                  <a:gd name="T5" fmla="*/ 3 h 8"/>
                  <a:gd name="T6" fmla="*/ 1 w 12"/>
                  <a:gd name="T7" fmla="*/ 6 h 8"/>
                  <a:gd name="T8" fmla="*/ 11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9" y="0"/>
                      <a:pt x="7" y="1"/>
                      <a:pt x="5" y="1"/>
                    </a:cubicBezTo>
                    <a:cubicBezTo>
                      <a:pt x="4" y="2"/>
                      <a:pt x="2" y="3"/>
                      <a:pt x="1" y="3"/>
                    </a:cubicBezTo>
                    <a:cubicBezTo>
                      <a:pt x="0" y="4"/>
                      <a:pt x="0" y="5"/>
                      <a:pt x="1" y="6"/>
                    </a:cubicBezTo>
                    <a:cubicBezTo>
                      <a:pt x="4" y="8"/>
                      <a:pt x="9" y="5"/>
                      <a:pt x="11" y="3"/>
                    </a:cubicBezTo>
                    <a:cubicBezTo>
                      <a:pt x="12" y="2"/>
                      <a:pt x="12" y="0"/>
                      <a:pt x="10"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9" name="íşlíḍe"/>
              <p:cNvSpPr/>
              <p:nvPr/>
            </p:nvSpPr>
            <p:spPr bwMode="auto">
              <a:xfrm>
                <a:off x="5758121" y="5311070"/>
                <a:ext cx="24960" cy="12018"/>
              </a:xfrm>
              <a:custGeom>
                <a:avLst/>
                <a:gdLst>
                  <a:gd name="T0" fmla="*/ 16 w 17"/>
                  <a:gd name="T1" fmla="*/ 0 h 8"/>
                  <a:gd name="T2" fmla="*/ 10 w 17"/>
                  <a:gd name="T3" fmla="*/ 2 h 8"/>
                  <a:gd name="T4" fmla="*/ 2 w 17"/>
                  <a:gd name="T5" fmla="*/ 4 h 8"/>
                  <a:gd name="T6" fmla="*/ 2 w 17"/>
                  <a:gd name="T7" fmla="*/ 8 h 8"/>
                  <a:gd name="T8" fmla="*/ 10 w 17"/>
                  <a:gd name="T9" fmla="*/ 6 h 8"/>
                  <a:gd name="T10" fmla="*/ 16 w 17"/>
                  <a:gd name="T11" fmla="*/ 2 h 8"/>
                  <a:gd name="T12" fmla="*/ 16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6" y="0"/>
                    </a:moveTo>
                    <a:cubicBezTo>
                      <a:pt x="14" y="0"/>
                      <a:pt x="12" y="1"/>
                      <a:pt x="10" y="2"/>
                    </a:cubicBezTo>
                    <a:cubicBezTo>
                      <a:pt x="7" y="3"/>
                      <a:pt x="5" y="4"/>
                      <a:pt x="2" y="4"/>
                    </a:cubicBezTo>
                    <a:cubicBezTo>
                      <a:pt x="0" y="4"/>
                      <a:pt x="0" y="8"/>
                      <a:pt x="2" y="8"/>
                    </a:cubicBezTo>
                    <a:cubicBezTo>
                      <a:pt x="5" y="7"/>
                      <a:pt x="8" y="7"/>
                      <a:pt x="10" y="6"/>
                    </a:cubicBezTo>
                    <a:cubicBezTo>
                      <a:pt x="12" y="5"/>
                      <a:pt x="15" y="4"/>
                      <a:pt x="16" y="2"/>
                    </a:cubicBezTo>
                    <a:cubicBezTo>
                      <a:pt x="17" y="2"/>
                      <a:pt x="17" y="1"/>
                      <a:pt x="16"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0" name="ïṣḷiḍè"/>
              <p:cNvSpPr/>
              <p:nvPr/>
            </p:nvSpPr>
            <p:spPr bwMode="auto">
              <a:xfrm>
                <a:off x="5764592" y="5334181"/>
                <a:ext cx="29582" cy="17564"/>
              </a:xfrm>
              <a:custGeom>
                <a:avLst/>
                <a:gdLst>
                  <a:gd name="T0" fmla="*/ 19 w 21"/>
                  <a:gd name="T1" fmla="*/ 1 h 12"/>
                  <a:gd name="T2" fmla="*/ 5 w 21"/>
                  <a:gd name="T3" fmla="*/ 3 h 12"/>
                  <a:gd name="T4" fmla="*/ 8 w 21"/>
                  <a:gd name="T5" fmla="*/ 10 h 12"/>
                  <a:gd name="T6" fmla="*/ 20 w 21"/>
                  <a:gd name="T7" fmla="*/ 5 h 12"/>
                  <a:gd name="T8" fmla="*/ 19 w 21"/>
                  <a:gd name="T9" fmla="*/ 1 h 12"/>
                </a:gdLst>
                <a:ahLst/>
                <a:cxnLst>
                  <a:cxn ang="0">
                    <a:pos x="T0" y="T1"/>
                  </a:cxn>
                  <a:cxn ang="0">
                    <a:pos x="T2" y="T3"/>
                  </a:cxn>
                  <a:cxn ang="0">
                    <a:pos x="T4" y="T5"/>
                  </a:cxn>
                  <a:cxn ang="0">
                    <a:pos x="T6" y="T7"/>
                  </a:cxn>
                  <a:cxn ang="0">
                    <a:pos x="T8" y="T9"/>
                  </a:cxn>
                </a:cxnLst>
                <a:rect l="0" t="0" r="r" b="b"/>
                <a:pathLst>
                  <a:path w="21" h="12">
                    <a:moveTo>
                      <a:pt x="19" y="1"/>
                    </a:moveTo>
                    <a:cubicBezTo>
                      <a:pt x="14" y="0"/>
                      <a:pt x="9" y="1"/>
                      <a:pt x="5" y="3"/>
                    </a:cubicBezTo>
                    <a:cubicBezTo>
                      <a:pt x="0" y="5"/>
                      <a:pt x="4" y="12"/>
                      <a:pt x="8" y="10"/>
                    </a:cubicBezTo>
                    <a:cubicBezTo>
                      <a:pt x="12" y="8"/>
                      <a:pt x="16" y="7"/>
                      <a:pt x="20" y="5"/>
                    </a:cubicBezTo>
                    <a:cubicBezTo>
                      <a:pt x="21" y="4"/>
                      <a:pt x="21" y="2"/>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1" name="ïṧḷîďe"/>
              <p:cNvSpPr/>
              <p:nvPr/>
            </p:nvSpPr>
            <p:spPr bwMode="auto">
              <a:xfrm>
                <a:off x="5781232" y="5357292"/>
                <a:ext cx="18489" cy="8320"/>
              </a:xfrm>
              <a:custGeom>
                <a:avLst/>
                <a:gdLst>
                  <a:gd name="T0" fmla="*/ 11 w 13"/>
                  <a:gd name="T1" fmla="*/ 0 h 6"/>
                  <a:gd name="T2" fmla="*/ 2 w 13"/>
                  <a:gd name="T3" fmla="*/ 2 h 6"/>
                  <a:gd name="T4" fmla="*/ 2 w 13"/>
                  <a:gd name="T5" fmla="*/ 4 h 6"/>
                  <a:gd name="T6" fmla="*/ 12 w 13"/>
                  <a:gd name="T7" fmla="*/ 2 h 6"/>
                  <a:gd name="T8" fmla="*/ 11 w 13"/>
                  <a:gd name="T9" fmla="*/ 0 h 6"/>
                </a:gdLst>
                <a:ahLst/>
                <a:cxnLst>
                  <a:cxn ang="0">
                    <a:pos x="T0" y="T1"/>
                  </a:cxn>
                  <a:cxn ang="0">
                    <a:pos x="T2" y="T3"/>
                  </a:cxn>
                  <a:cxn ang="0">
                    <a:pos x="T4" y="T5"/>
                  </a:cxn>
                  <a:cxn ang="0">
                    <a:pos x="T6" y="T7"/>
                  </a:cxn>
                  <a:cxn ang="0">
                    <a:pos x="T8" y="T9"/>
                  </a:cxn>
                </a:cxnLst>
                <a:rect l="0" t="0" r="r" b="b"/>
                <a:pathLst>
                  <a:path w="13" h="6">
                    <a:moveTo>
                      <a:pt x="11" y="0"/>
                    </a:moveTo>
                    <a:cubicBezTo>
                      <a:pt x="8" y="1"/>
                      <a:pt x="5" y="1"/>
                      <a:pt x="2" y="2"/>
                    </a:cubicBezTo>
                    <a:cubicBezTo>
                      <a:pt x="0" y="2"/>
                      <a:pt x="0" y="4"/>
                      <a:pt x="2" y="4"/>
                    </a:cubicBezTo>
                    <a:cubicBezTo>
                      <a:pt x="5" y="6"/>
                      <a:pt x="9" y="3"/>
                      <a:pt x="12" y="2"/>
                    </a:cubicBezTo>
                    <a:cubicBezTo>
                      <a:pt x="13" y="2"/>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52" name="íṥ1îďè"/>
            <p:cNvGrpSpPr/>
            <p:nvPr/>
          </p:nvGrpSpPr>
          <p:grpSpPr>
            <a:xfrm>
              <a:off x="3529210" y="3333617"/>
              <a:ext cx="658194" cy="759882"/>
              <a:chOff x="6154701" y="4642707"/>
              <a:chExt cx="658194" cy="759882"/>
            </a:xfrm>
          </p:grpSpPr>
          <p:sp>
            <p:nvSpPr>
              <p:cNvPr id="2953" name="íṧļîdê"/>
              <p:cNvSpPr/>
              <p:nvPr/>
            </p:nvSpPr>
            <p:spPr bwMode="auto">
              <a:xfrm>
                <a:off x="6709359" y="4669516"/>
                <a:ext cx="46221" cy="25884"/>
              </a:xfrm>
              <a:custGeom>
                <a:avLst/>
                <a:gdLst>
                  <a:gd name="T0" fmla="*/ 1 w 32"/>
                  <a:gd name="T1" fmla="*/ 1 h 18"/>
                  <a:gd name="T2" fmla="*/ 27 w 32"/>
                  <a:gd name="T3" fmla="*/ 4 h 18"/>
                  <a:gd name="T4" fmla="*/ 27 w 32"/>
                  <a:gd name="T5" fmla="*/ 4 h 18"/>
                  <a:gd name="T6" fmla="*/ 17 w 32"/>
                  <a:gd name="T7" fmla="*/ 18 h 18"/>
                  <a:gd name="T8" fmla="*/ 1 w 32"/>
                  <a:gd name="T9" fmla="*/ 1 h 18"/>
                </a:gdLst>
                <a:ahLst/>
                <a:cxnLst>
                  <a:cxn ang="0">
                    <a:pos x="T0" y="T1"/>
                  </a:cxn>
                  <a:cxn ang="0">
                    <a:pos x="T2" y="T3"/>
                  </a:cxn>
                  <a:cxn ang="0">
                    <a:pos x="T4" y="T5"/>
                  </a:cxn>
                  <a:cxn ang="0">
                    <a:pos x="T6" y="T7"/>
                  </a:cxn>
                  <a:cxn ang="0">
                    <a:pos x="T8" y="T9"/>
                  </a:cxn>
                </a:cxnLst>
                <a:rect l="0" t="0" r="r" b="b"/>
                <a:pathLst>
                  <a:path w="32" h="18">
                    <a:moveTo>
                      <a:pt x="1" y="1"/>
                    </a:moveTo>
                    <a:cubicBezTo>
                      <a:pt x="3" y="0"/>
                      <a:pt x="14" y="1"/>
                      <a:pt x="27" y="4"/>
                    </a:cubicBezTo>
                    <a:cubicBezTo>
                      <a:pt x="27" y="4"/>
                      <a:pt x="27" y="4"/>
                      <a:pt x="27" y="4"/>
                    </a:cubicBezTo>
                    <a:cubicBezTo>
                      <a:pt x="27" y="4"/>
                      <a:pt x="32" y="11"/>
                      <a:pt x="17" y="18"/>
                    </a:cubicBezTo>
                    <a:cubicBezTo>
                      <a:pt x="7" y="9"/>
                      <a:pt x="0" y="3"/>
                      <a:pt x="1" y="1"/>
                    </a:cubicBezTo>
                    <a:close/>
                  </a:path>
                </a:pathLst>
              </a:custGeom>
              <a:solidFill>
                <a:srgbClr val="3C2C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4" name="i$ḻíḋe"/>
              <p:cNvSpPr/>
              <p:nvPr/>
            </p:nvSpPr>
            <p:spPr bwMode="auto">
              <a:xfrm>
                <a:off x="6683475" y="5021724"/>
                <a:ext cx="48995" cy="48070"/>
              </a:xfrm>
              <a:custGeom>
                <a:avLst/>
                <a:gdLst>
                  <a:gd name="T0" fmla="*/ 33 w 34"/>
                  <a:gd name="T1" fmla="*/ 19 h 34"/>
                  <a:gd name="T2" fmla="*/ 18 w 34"/>
                  <a:gd name="T3" fmla="*/ 1 h 34"/>
                  <a:gd name="T4" fmla="*/ 1 w 34"/>
                  <a:gd name="T5" fmla="*/ 15 h 34"/>
                  <a:gd name="T6" fmla="*/ 15 w 34"/>
                  <a:gd name="T7" fmla="*/ 33 h 34"/>
                  <a:gd name="T8" fmla="*/ 33 w 34"/>
                  <a:gd name="T9" fmla="*/ 19 h 34"/>
                </a:gdLst>
                <a:ahLst/>
                <a:cxnLst>
                  <a:cxn ang="0">
                    <a:pos x="T0" y="T1"/>
                  </a:cxn>
                  <a:cxn ang="0">
                    <a:pos x="T2" y="T3"/>
                  </a:cxn>
                  <a:cxn ang="0">
                    <a:pos x="T4" y="T5"/>
                  </a:cxn>
                  <a:cxn ang="0">
                    <a:pos x="T6" y="T7"/>
                  </a:cxn>
                  <a:cxn ang="0">
                    <a:pos x="T8" y="T9"/>
                  </a:cxn>
                </a:cxnLst>
                <a:rect l="0" t="0" r="r" b="b"/>
                <a:pathLst>
                  <a:path w="34" h="34">
                    <a:moveTo>
                      <a:pt x="33" y="19"/>
                    </a:moveTo>
                    <a:cubicBezTo>
                      <a:pt x="34" y="10"/>
                      <a:pt x="27" y="2"/>
                      <a:pt x="18" y="1"/>
                    </a:cubicBezTo>
                    <a:cubicBezTo>
                      <a:pt x="9" y="0"/>
                      <a:pt x="2" y="7"/>
                      <a:pt x="1" y="15"/>
                    </a:cubicBezTo>
                    <a:cubicBezTo>
                      <a:pt x="0" y="24"/>
                      <a:pt x="6" y="32"/>
                      <a:pt x="15" y="33"/>
                    </a:cubicBezTo>
                    <a:cubicBezTo>
                      <a:pt x="24" y="34"/>
                      <a:pt x="32" y="27"/>
                      <a:pt x="33" y="1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5" name="íṩļïďe"/>
              <p:cNvSpPr/>
              <p:nvPr/>
            </p:nvSpPr>
            <p:spPr bwMode="auto">
              <a:xfrm>
                <a:off x="6732470" y="5324012"/>
                <a:ext cx="80425" cy="78577"/>
              </a:xfrm>
              <a:custGeom>
                <a:avLst/>
                <a:gdLst>
                  <a:gd name="T0" fmla="*/ 56 w 56"/>
                  <a:gd name="T1" fmla="*/ 21 h 55"/>
                  <a:gd name="T2" fmla="*/ 27 w 56"/>
                  <a:gd name="T3" fmla="*/ 54 h 55"/>
                  <a:gd name="T4" fmla="*/ 22 w 56"/>
                  <a:gd name="T5" fmla="*/ 55 h 55"/>
                  <a:gd name="T6" fmla="*/ 0 w 56"/>
                  <a:gd name="T7" fmla="*/ 37 h 55"/>
                  <a:gd name="T8" fmla="*/ 1 w 56"/>
                  <a:gd name="T9" fmla="*/ 36 h 55"/>
                  <a:gd name="T10" fmla="*/ 30 w 56"/>
                  <a:gd name="T11" fmla="*/ 0 h 55"/>
                  <a:gd name="T12" fmla="*/ 56 w 56"/>
                  <a:gd name="T13" fmla="*/ 21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56" y="21"/>
                    </a:moveTo>
                    <a:cubicBezTo>
                      <a:pt x="27" y="54"/>
                      <a:pt x="27" y="54"/>
                      <a:pt x="27" y="54"/>
                    </a:cubicBezTo>
                    <a:cubicBezTo>
                      <a:pt x="22" y="55"/>
                      <a:pt x="22" y="55"/>
                      <a:pt x="22" y="55"/>
                    </a:cubicBezTo>
                    <a:cubicBezTo>
                      <a:pt x="15" y="49"/>
                      <a:pt x="7" y="43"/>
                      <a:pt x="0" y="37"/>
                    </a:cubicBezTo>
                    <a:cubicBezTo>
                      <a:pt x="1" y="36"/>
                      <a:pt x="1" y="36"/>
                      <a:pt x="1" y="36"/>
                    </a:cubicBezTo>
                    <a:cubicBezTo>
                      <a:pt x="30" y="0"/>
                      <a:pt x="30" y="0"/>
                      <a:pt x="30" y="0"/>
                    </a:cubicBezTo>
                    <a:cubicBezTo>
                      <a:pt x="38" y="7"/>
                      <a:pt x="46" y="14"/>
                      <a:pt x="56" y="21"/>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6" name="îSļíḓe"/>
              <p:cNvSpPr/>
              <p:nvPr/>
            </p:nvSpPr>
            <p:spPr bwMode="auto">
              <a:xfrm>
                <a:off x="6701964" y="5295355"/>
                <a:ext cx="73954" cy="81350"/>
              </a:xfrm>
              <a:custGeom>
                <a:avLst/>
                <a:gdLst>
                  <a:gd name="T0" fmla="*/ 51 w 51"/>
                  <a:gd name="T1" fmla="*/ 20 h 57"/>
                  <a:gd name="T2" fmla="*/ 22 w 51"/>
                  <a:gd name="T3" fmla="*/ 56 h 57"/>
                  <a:gd name="T4" fmla="*/ 21 w 51"/>
                  <a:gd name="T5" fmla="*/ 57 h 57"/>
                  <a:gd name="T6" fmla="*/ 0 w 51"/>
                  <a:gd name="T7" fmla="*/ 37 h 57"/>
                  <a:gd name="T8" fmla="*/ 0 w 51"/>
                  <a:gd name="T9" fmla="*/ 37 h 57"/>
                  <a:gd name="T10" fmla="*/ 30 w 51"/>
                  <a:gd name="T11" fmla="*/ 0 h 57"/>
                  <a:gd name="T12" fmla="*/ 51 w 51"/>
                  <a:gd name="T13" fmla="*/ 20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20"/>
                    </a:moveTo>
                    <a:cubicBezTo>
                      <a:pt x="22" y="56"/>
                      <a:pt x="22" y="56"/>
                      <a:pt x="22" y="56"/>
                    </a:cubicBezTo>
                    <a:cubicBezTo>
                      <a:pt x="21" y="57"/>
                      <a:pt x="21" y="57"/>
                      <a:pt x="21" y="57"/>
                    </a:cubicBezTo>
                    <a:cubicBezTo>
                      <a:pt x="13" y="50"/>
                      <a:pt x="6" y="43"/>
                      <a:pt x="0" y="37"/>
                    </a:cubicBezTo>
                    <a:cubicBezTo>
                      <a:pt x="0" y="37"/>
                      <a:pt x="0" y="37"/>
                      <a:pt x="0" y="37"/>
                    </a:cubicBezTo>
                    <a:cubicBezTo>
                      <a:pt x="30" y="0"/>
                      <a:pt x="30" y="0"/>
                      <a:pt x="30" y="0"/>
                    </a:cubicBezTo>
                    <a:cubicBezTo>
                      <a:pt x="36" y="6"/>
                      <a:pt x="43" y="13"/>
                      <a:pt x="51" y="20"/>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7" name="iṩ1íḋé"/>
              <p:cNvSpPr/>
              <p:nvPr/>
            </p:nvSpPr>
            <p:spPr bwMode="auto">
              <a:xfrm>
                <a:off x="6686249" y="5275017"/>
                <a:ext cx="59164" cy="73030"/>
              </a:xfrm>
              <a:custGeom>
                <a:avLst/>
                <a:gdLst>
                  <a:gd name="T0" fmla="*/ 41 w 41"/>
                  <a:gd name="T1" fmla="*/ 14 h 51"/>
                  <a:gd name="T2" fmla="*/ 11 w 41"/>
                  <a:gd name="T3" fmla="*/ 51 h 51"/>
                  <a:gd name="T4" fmla="*/ 11 w 41"/>
                  <a:gd name="T5" fmla="*/ 51 h 51"/>
                  <a:gd name="T6" fmla="*/ 1 w 41"/>
                  <a:gd name="T7" fmla="*/ 37 h 51"/>
                  <a:gd name="T8" fmla="*/ 27 w 41"/>
                  <a:gd name="T9" fmla="*/ 0 h 51"/>
                  <a:gd name="T10" fmla="*/ 41 w 41"/>
                  <a:gd name="T11" fmla="*/ 14 h 51"/>
                </a:gdLst>
                <a:ahLst/>
                <a:cxnLst>
                  <a:cxn ang="0">
                    <a:pos x="T0" y="T1"/>
                  </a:cxn>
                  <a:cxn ang="0">
                    <a:pos x="T2" y="T3"/>
                  </a:cxn>
                  <a:cxn ang="0">
                    <a:pos x="T4" y="T5"/>
                  </a:cxn>
                  <a:cxn ang="0">
                    <a:pos x="T6" y="T7"/>
                  </a:cxn>
                  <a:cxn ang="0">
                    <a:pos x="T8" y="T9"/>
                  </a:cxn>
                  <a:cxn ang="0">
                    <a:pos x="T10" y="T11"/>
                  </a:cxn>
                </a:cxnLst>
                <a:rect l="0" t="0" r="r" b="b"/>
                <a:pathLst>
                  <a:path w="41" h="51">
                    <a:moveTo>
                      <a:pt x="41" y="14"/>
                    </a:moveTo>
                    <a:cubicBezTo>
                      <a:pt x="11" y="51"/>
                      <a:pt x="11" y="51"/>
                      <a:pt x="11" y="51"/>
                    </a:cubicBezTo>
                    <a:cubicBezTo>
                      <a:pt x="11" y="51"/>
                      <a:pt x="11" y="51"/>
                      <a:pt x="11" y="51"/>
                    </a:cubicBezTo>
                    <a:cubicBezTo>
                      <a:pt x="6" y="45"/>
                      <a:pt x="2" y="40"/>
                      <a:pt x="1" y="37"/>
                    </a:cubicBezTo>
                    <a:cubicBezTo>
                      <a:pt x="0" y="34"/>
                      <a:pt x="11" y="20"/>
                      <a:pt x="27" y="0"/>
                    </a:cubicBezTo>
                    <a:cubicBezTo>
                      <a:pt x="27" y="0"/>
                      <a:pt x="32" y="6"/>
                      <a:pt x="41" y="14"/>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8" name="îşlidé"/>
              <p:cNvSpPr/>
              <p:nvPr/>
            </p:nvSpPr>
            <p:spPr bwMode="auto">
              <a:xfrm>
                <a:off x="6706586" y="5305524"/>
                <a:ext cx="47146" cy="55466"/>
              </a:xfrm>
              <a:custGeom>
                <a:avLst/>
                <a:gdLst>
                  <a:gd name="T0" fmla="*/ 33 w 33"/>
                  <a:gd name="T1" fmla="*/ 1 h 39"/>
                  <a:gd name="T2" fmla="*/ 33 w 33"/>
                  <a:gd name="T3" fmla="*/ 1 h 39"/>
                  <a:gd name="T4" fmla="*/ 33 w 33"/>
                  <a:gd name="T5" fmla="*/ 3 h 39"/>
                  <a:gd name="T6" fmla="*/ 31 w 33"/>
                  <a:gd name="T7" fmla="*/ 8 h 39"/>
                  <a:gd name="T8" fmla="*/ 27 w 33"/>
                  <a:gd name="T9" fmla="*/ 13 h 39"/>
                  <a:gd name="T10" fmla="*/ 19 w 33"/>
                  <a:gd name="T11" fmla="*/ 21 h 39"/>
                  <a:gd name="T12" fmla="*/ 11 w 33"/>
                  <a:gd name="T13" fmla="*/ 30 h 39"/>
                  <a:gd name="T14" fmla="*/ 9 w 33"/>
                  <a:gd name="T15" fmla="*/ 33 h 39"/>
                  <a:gd name="T16" fmla="*/ 8 w 33"/>
                  <a:gd name="T17" fmla="*/ 35 h 39"/>
                  <a:gd name="T18" fmla="*/ 3 w 33"/>
                  <a:gd name="T19" fmla="*/ 39 h 39"/>
                  <a:gd name="T20" fmla="*/ 0 w 33"/>
                  <a:gd name="T21" fmla="*/ 38 h 39"/>
                  <a:gd name="T22" fmla="*/ 0 w 33"/>
                  <a:gd name="T23" fmla="*/ 36 h 39"/>
                  <a:gd name="T24" fmla="*/ 3 w 33"/>
                  <a:gd name="T25" fmla="*/ 31 h 39"/>
                  <a:gd name="T26" fmla="*/ 5 w 33"/>
                  <a:gd name="T27" fmla="*/ 29 h 39"/>
                  <a:gd name="T28" fmla="*/ 7 w 33"/>
                  <a:gd name="T29" fmla="*/ 27 h 39"/>
                  <a:gd name="T30" fmla="*/ 14 w 33"/>
                  <a:gd name="T31" fmla="*/ 18 h 39"/>
                  <a:gd name="T32" fmla="*/ 21 w 33"/>
                  <a:gd name="T33" fmla="*/ 8 h 39"/>
                  <a:gd name="T34" fmla="*/ 25 w 33"/>
                  <a:gd name="T35" fmla="*/ 3 h 39"/>
                  <a:gd name="T36" fmla="*/ 30 w 33"/>
                  <a:gd name="T37" fmla="*/ 0 h 39"/>
                  <a:gd name="T38" fmla="*/ 29 w 33"/>
                  <a:gd name="T39" fmla="*/ 1 h 39"/>
                  <a:gd name="T40" fmla="*/ 29 w 33"/>
                  <a:gd name="T41" fmla="*/ 1 h 39"/>
                  <a:gd name="T42" fmla="*/ 32 w 33"/>
                  <a:gd name="T43" fmla="*/ 1 h 39"/>
                  <a:gd name="T44" fmla="*/ 33 w 33"/>
                  <a:gd name="T4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39">
                    <a:moveTo>
                      <a:pt x="33" y="1"/>
                    </a:moveTo>
                    <a:cubicBezTo>
                      <a:pt x="33" y="1"/>
                      <a:pt x="33" y="1"/>
                      <a:pt x="33" y="1"/>
                    </a:cubicBezTo>
                    <a:cubicBezTo>
                      <a:pt x="33" y="3"/>
                      <a:pt x="33" y="3"/>
                      <a:pt x="33" y="3"/>
                    </a:cubicBezTo>
                    <a:cubicBezTo>
                      <a:pt x="32" y="5"/>
                      <a:pt x="32" y="7"/>
                      <a:pt x="31" y="8"/>
                    </a:cubicBezTo>
                    <a:cubicBezTo>
                      <a:pt x="30" y="10"/>
                      <a:pt x="28" y="12"/>
                      <a:pt x="27" y="13"/>
                    </a:cubicBezTo>
                    <a:cubicBezTo>
                      <a:pt x="24" y="15"/>
                      <a:pt x="21" y="19"/>
                      <a:pt x="19" y="21"/>
                    </a:cubicBezTo>
                    <a:cubicBezTo>
                      <a:pt x="16" y="24"/>
                      <a:pt x="12" y="26"/>
                      <a:pt x="11" y="30"/>
                    </a:cubicBezTo>
                    <a:cubicBezTo>
                      <a:pt x="10" y="31"/>
                      <a:pt x="10" y="32"/>
                      <a:pt x="9" y="33"/>
                    </a:cubicBezTo>
                    <a:cubicBezTo>
                      <a:pt x="9" y="34"/>
                      <a:pt x="8" y="34"/>
                      <a:pt x="8" y="35"/>
                    </a:cubicBezTo>
                    <a:cubicBezTo>
                      <a:pt x="6" y="36"/>
                      <a:pt x="5" y="38"/>
                      <a:pt x="3" y="39"/>
                    </a:cubicBezTo>
                    <a:cubicBezTo>
                      <a:pt x="2" y="39"/>
                      <a:pt x="1" y="39"/>
                      <a:pt x="0" y="38"/>
                    </a:cubicBezTo>
                    <a:cubicBezTo>
                      <a:pt x="0" y="38"/>
                      <a:pt x="0" y="37"/>
                      <a:pt x="0" y="36"/>
                    </a:cubicBezTo>
                    <a:cubicBezTo>
                      <a:pt x="1" y="34"/>
                      <a:pt x="2" y="33"/>
                      <a:pt x="3" y="31"/>
                    </a:cubicBezTo>
                    <a:cubicBezTo>
                      <a:pt x="3" y="30"/>
                      <a:pt x="4" y="30"/>
                      <a:pt x="5" y="29"/>
                    </a:cubicBezTo>
                    <a:cubicBezTo>
                      <a:pt x="5" y="28"/>
                      <a:pt x="6" y="28"/>
                      <a:pt x="7" y="27"/>
                    </a:cubicBezTo>
                    <a:cubicBezTo>
                      <a:pt x="10" y="25"/>
                      <a:pt x="12" y="21"/>
                      <a:pt x="14" y="18"/>
                    </a:cubicBezTo>
                    <a:cubicBezTo>
                      <a:pt x="16" y="14"/>
                      <a:pt x="19" y="11"/>
                      <a:pt x="21" y="8"/>
                    </a:cubicBezTo>
                    <a:cubicBezTo>
                      <a:pt x="22" y="6"/>
                      <a:pt x="23" y="5"/>
                      <a:pt x="25" y="3"/>
                    </a:cubicBezTo>
                    <a:cubicBezTo>
                      <a:pt x="26" y="2"/>
                      <a:pt x="28" y="1"/>
                      <a:pt x="30" y="0"/>
                    </a:cubicBezTo>
                    <a:cubicBezTo>
                      <a:pt x="29" y="1"/>
                      <a:pt x="29" y="1"/>
                      <a:pt x="29" y="1"/>
                    </a:cubicBezTo>
                    <a:cubicBezTo>
                      <a:pt x="29" y="1"/>
                      <a:pt x="29" y="1"/>
                      <a:pt x="29" y="1"/>
                    </a:cubicBezTo>
                    <a:cubicBezTo>
                      <a:pt x="30" y="0"/>
                      <a:pt x="31" y="0"/>
                      <a:pt x="32" y="1"/>
                    </a:cubicBezTo>
                    <a:cubicBezTo>
                      <a:pt x="33" y="1"/>
                      <a:pt x="33" y="1"/>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9" name="ïşḻíde"/>
              <p:cNvSpPr/>
              <p:nvPr/>
            </p:nvSpPr>
            <p:spPr bwMode="auto">
              <a:xfrm>
                <a:off x="6737092" y="5332332"/>
                <a:ext cx="47146" cy="57315"/>
              </a:xfrm>
              <a:custGeom>
                <a:avLst/>
                <a:gdLst>
                  <a:gd name="T0" fmla="*/ 33 w 33"/>
                  <a:gd name="T1" fmla="*/ 3 h 40"/>
                  <a:gd name="T2" fmla="*/ 32 w 33"/>
                  <a:gd name="T3" fmla="*/ 5 h 40"/>
                  <a:gd name="T4" fmla="*/ 30 w 33"/>
                  <a:gd name="T5" fmla="*/ 10 h 40"/>
                  <a:gd name="T6" fmla="*/ 24 w 33"/>
                  <a:gd name="T7" fmla="*/ 15 h 40"/>
                  <a:gd name="T8" fmla="*/ 19 w 33"/>
                  <a:gd name="T9" fmla="*/ 22 h 40"/>
                  <a:gd name="T10" fmla="*/ 13 w 33"/>
                  <a:gd name="T11" fmla="*/ 28 h 40"/>
                  <a:gd name="T12" fmla="*/ 11 w 33"/>
                  <a:gd name="T13" fmla="*/ 31 h 40"/>
                  <a:gd name="T14" fmla="*/ 9 w 33"/>
                  <a:gd name="T15" fmla="*/ 34 h 40"/>
                  <a:gd name="T16" fmla="*/ 3 w 33"/>
                  <a:gd name="T17" fmla="*/ 39 h 40"/>
                  <a:gd name="T18" fmla="*/ 1 w 33"/>
                  <a:gd name="T19" fmla="*/ 38 h 40"/>
                  <a:gd name="T20" fmla="*/ 0 w 33"/>
                  <a:gd name="T21" fmla="*/ 37 h 40"/>
                  <a:gd name="T22" fmla="*/ 4 w 33"/>
                  <a:gd name="T23" fmla="*/ 30 h 40"/>
                  <a:gd name="T24" fmla="*/ 7 w 33"/>
                  <a:gd name="T25" fmla="*/ 28 h 40"/>
                  <a:gd name="T26" fmla="*/ 10 w 33"/>
                  <a:gd name="T27" fmla="*/ 25 h 40"/>
                  <a:gd name="T28" fmla="*/ 14 w 33"/>
                  <a:gd name="T29" fmla="*/ 18 h 40"/>
                  <a:gd name="T30" fmla="*/ 19 w 33"/>
                  <a:gd name="T31" fmla="*/ 11 h 40"/>
                  <a:gd name="T32" fmla="*/ 23 w 33"/>
                  <a:gd name="T33" fmla="*/ 5 h 40"/>
                  <a:gd name="T34" fmla="*/ 27 w 33"/>
                  <a:gd name="T35" fmla="*/ 1 h 40"/>
                  <a:gd name="T36" fmla="*/ 29 w 33"/>
                  <a:gd name="T37" fmla="*/ 1 h 40"/>
                  <a:gd name="T38" fmla="*/ 32 w 33"/>
                  <a:gd name="T39" fmla="*/ 2 h 40"/>
                  <a:gd name="T40" fmla="*/ 33 w 33"/>
                  <a:gd name="T4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40">
                    <a:moveTo>
                      <a:pt x="33" y="3"/>
                    </a:moveTo>
                    <a:cubicBezTo>
                      <a:pt x="33" y="3"/>
                      <a:pt x="32" y="4"/>
                      <a:pt x="32" y="5"/>
                    </a:cubicBezTo>
                    <a:cubicBezTo>
                      <a:pt x="32" y="6"/>
                      <a:pt x="31" y="8"/>
                      <a:pt x="30" y="10"/>
                    </a:cubicBezTo>
                    <a:cubicBezTo>
                      <a:pt x="28" y="12"/>
                      <a:pt x="26" y="13"/>
                      <a:pt x="24" y="15"/>
                    </a:cubicBezTo>
                    <a:cubicBezTo>
                      <a:pt x="23" y="17"/>
                      <a:pt x="21" y="20"/>
                      <a:pt x="19" y="22"/>
                    </a:cubicBezTo>
                    <a:cubicBezTo>
                      <a:pt x="17" y="24"/>
                      <a:pt x="14" y="26"/>
                      <a:pt x="13" y="28"/>
                    </a:cubicBezTo>
                    <a:cubicBezTo>
                      <a:pt x="12" y="29"/>
                      <a:pt x="11" y="30"/>
                      <a:pt x="11" y="31"/>
                    </a:cubicBezTo>
                    <a:cubicBezTo>
                      <a:pt x="10" y="32"/>
                      <a:pt x="10" y="33"/>
                      <a:pt x="9" y="34"/>
                    </a:cubicBezTo>
                    <a:cubicBezTo>
                      <a:pt x="6" y="38"/>
                      <a:pt x="3" y="39"/>
                      <a:pt x="3" y="39"/>
                    </a:cubicBezTo>
                    <a:cubicBezTo>
                      <a:pt x="2" y="40"/>
                      <a:pt x="1" y="39"/>
                      <a:pt x="1" y="38"/>
                    </a:cubicBezTo>
                    <a:cubicBezTo>
                      <a:pt x="0" y="38"/>
                      <a:pt x="0" y="37"/>
                      <a:pt x="0" y="37"/>
                    </a:cubicBezTo>
                    <a:cubicBezTo>
                      <a:pt x="0" y="37"/>
                      <a:pt x="1" y="34"/>
                      <a:pt x="4" y="30"/>
                    </a:cubicBezTo>
                    <a:cubicBezTo>
                      <a:pt x="5" y="29"/>
                      <a:pt x="6" y="29"/>
                      <a:pt x="7" y="28"/>
                    </a:cubicBezTo>
                    <a:cubicBezTo>
                      <a:pt x="8" y="27"/>
                      <a:pt x="9" y="26"/>
                      <a:pt x="10" y="25"/>
                    </a:cubicBezTo>
                    <a:cubicBezTo>
                      <a:pt x="11" y="23"/>
                      <a:pt x="13" y="20"/>
                      <a:pt x="14" y="18"/>
                    </a:cubicBezTo>
                    <a:cubicBezTo>
                      <a:pt x="16" y="15"/>
                      <a:pt x="18" y="13"/>
                      <a:pt x="19" y="11"/>
                    </a:cubicBezTo>
                    <a:cubicBezTo>
                      <a:pt x="21" y="9"/>
                      <a:pt x="22" y="6"/>
                      <a:pt x="23" y="5"/>
                    </a:cubicBezTo>
                    <a:cubicBezTo>
                      <a:pt x="25" y="3"/>
                      <a:pt x="26" y="2"/>
                      <a:pt x="27" y="1"/>
                    </a:cubicBezTo>
                    <a:cubicBezTo>
                      <a:pt x="29" y="1"/>
                      <a:pt x="29" y="1"/>
                      <a:pt x="29" y="1"/>
                    </a:cubicBezTo>
                    <a:cubicBezTo>
                      <a:pt x="31" y="0"/>
                      <a:pt x="32" y="1"/>
                      <a:pt x="32" y="2"/>
                    </a:cubicBezTo>
                    <a:cubicBezTo>
                      <a:pt x="33" y="2"/>
                      <a:pt x="33" y="3"/>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0" name="iṡľîḓê"/>
              <p:cNvSpPr/>
              <p:nvPr/>
            </p:nvSpPr>
            <p:spPr bwMode="auto">
              <a:xfrm>
                <a:off x="6154701" y="4642707"/>
                <a:ext cx="547263" cy="616595"/>
              </a:xfrm>
              <a:custGeom>
                <a:avLst/>
                <a:gdLst>
                  <a:gd name="T0" fmla="*/ 326 w 381"/>
                  <a:gd name="T1" fmla="*/ 227 h 430"/>
                  <a:gd name="T2" fmla="*/ 89 w 381"/>
                  <a:gd name="T3" fmla="*/ 411 h 430"/>
                  <a:gd name="T4" fmla="*/ 119 w 381"/>
                  <a:gd name="T5" fmla="*/ 92 h 430"/>
                  <a:gd name="T6" fmla="*/ 379 w 381"/>
                  <a:gd name="T7" fmla="*/ 153 h 430"/>
                  <a:gd name="T8" fmla="*/ 354 w 381"/>
                  <a:gd name="T9" fmla="*/ 195 h 430"/>
                  <a:gd name="T10" fmla="*/ 326 w 381"/>
                  <a:gd name="T11" fmla="*/ 227 h 430"/>
                  <a:gd name="T12" fmla="*/ 140 w 381"/>
                  <a:gd name="T13" fmla="*/ 290 h 430"/>
                  <a:gd name="T14" fmla="*/ 278 w 381"/>
                  <a:gd name="T15" fmla="*/ 167 h 430"/>
                  <a:gd name="T16" fmla="*/ 154 w 381"/>
                  <a:gd name="T17" fmla="*/ 138 h 430"/>
                  <a:gd name="T18" fmla="*/ 140 w 381"/>
                  <a:gd name="T19" fmla="*/ 29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430">
                    <a:moveTo>
                      <a:pt x="326" y="227"/>
                    </a:moveTo>
                    <a:cubicBezTo>
                      <a:pt x="247" y="310"/>
                      <a:pt x="107" y="430"/>
                      <a:pt x="89" y="411"/>
                    </a:cubicBezTo>
                    <a:cubicBezTo>
                      <a:pt x="62" y="383"/>
                      <a:pt x="0" y="176"/>
                      <a:pt x="119" y="92"/>
                    </a:cubicBezTo>
                    <a:cubicBezTo>
                      <a:pt x="250" y="0"/>
                      <a:pt x="365" y="126"/>
                      <a:pt x="379" y="153"/>
                    </a:cubicBezTo>
                    <a:cubicBezTo>
                      <a:pt x="381" y="159"/>
                      <a:pt x="372" y="174"/>
                      <a:pt x="354" y="195"/>
                    </a:cubicBezTo>
                    <a:cubicBezTo>
                      <a:pt x="346" y="205"/>
                      <a:pt x="337" y="215"/>
                      <a:pt x="326" y="227"/>
                    </a:cubicBezTo>
                    <a:close/>
                    <a:moveTo>
                      <a:pt x="140" y="290"/>
                    </a:moveTo>
                    <a:cubicBezTo>
                      <a:pt x="153" y="304"/>
                      <a:pt x="284" y="180"/>
                      <a:pt x="278" y="167"/>
                    </a:cubicBezTo>
                    <a:cubicBezTo>
                      <a:pt x="272" y="155"/>
                      <a:pt x="217" y="94"/>
                      <a:pt x="154" y="138"/>
                    </a:cubicBezTo>
                    <a:cubicBezTo>
                      <a:pt x="97" y="178"/>
                      <a:pt x="127" y="277"/>
                      <a:pt x="140" y="290"/>
                    </a:cubicBezTo>
                    <a:close/>
                  </a:path>
                </a:pathLst>
              </a:custGeom>
              <a:solidFill>
                <a:srgbClr val="D7D8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1" name="ïşḷîdê"/>
              <p:cNvSpPr/>
              <p:nvPr/>
            </p:nvSpPr>
            <p:spPr bwMode="auto">
              <a:xfrm>
                <a:off x="6202772" y="4721284"/>
                <a:ext cx="483477" cy="516756"/>
              </a:xfrm>
              <a:custGeom>
                <a:avLst/>
                <a:gdLst>
                  <a:gd name="T0" fmla="*/ 315 w 337"/>
                  <a:gd name="T1" fmla="*/ 130 h 360"/>
                  <a:gd name="T2" fmla="*/ 328 w 337"/>
                  <a:gd name="T3" fmla="*/ 111 h 360"/>
                  <a:gd name="T4" fmla="*/ 332 w 337"/>
                  <a:gd name="T5" fmla="*/ 100 h 360"/>
                  <a:gd name="T6" fmla="*/ 331 w 337"/>
                  <a:gd name="T7" fmla="*/ 99 h 360"/>
                  <a:gd name="T8" fmla="*/ 328 w 337"/>
                  <a:gd name="T9" fmla="*/ 94 h 360"/>
                  <a:gd name="T10" fmla="*/ 301 w 337"/>
                  <a:gd name="T11" fmla="*/ 65 h 360"/>
                  <a:gd name="T12" fmla="*/ 173 w 337"/>
                  <a:gd name="T13" fmla="*/ 8 h 360"/>
                  <a:gd name="T14" fmla="*/ 82 w 337"/>
                  <a:gd name="T15" fmla="*/ 36 h 360"/>
                  <a:gd name="T16" fmla="*/ 72 w 337"/>
                  <a:gd name="T17" fmla="*/ 43 h 360"/>
                  <a:gd name="T18" fmla="*/ 28 w 337"/>
                  <a:gd name="T19" fmla="*/ 96 h 360"/>
                  <a:gd name="T20" fmla="*/ 17 w 337"/>
                  <a:gd name="T21" fmla="*/ 285 h 360"/>
                  <a:gd name="T22" fmla="*/ 42 w 337"/>
                  <a:gd name="T23" fmla="*/ 350 h 360"/>
                  <a:gd name="T24" fmla="*/ 45 w 337"/>
                  <a:gd name="T25" fmla="*/ 354 h 360"/>
                  <a:gd name="T26" fmla="*/ 47 w 337"/>
                  <a:gd name="T27" fmla="*/ 355 h 360"/>
                  <a:gd name="T28" fmla="*/ 60 w 337"/>
                  <a:gd name="T29" fmla="*/ 353 h 360"/>
                  <a:gd name="T30" fmla="*/ 132 w 337"/>
                  <a:gd name="T31" fmla="*/ 305 h 360"/>
                  <a:gd name="T32" fmla="*/ 241 w 337"/>
                  <a:gd name="T33" fmla="*/ 208 h 360"/>
                  <a:gd name="T34" fmla="*/ 308 w 337"/>
                  <a:gd name="T35" fmla="*/ 139 h 360"/>
                  <a:gd name="T36" fmla="*/ 281 w 337"/>
                  <a:gd name="T37" fmla="*/ 175 h 360"/>
                  <a:gd name="T38" fmla="*/ 136 w 337"/>
                  <a:gd name="T39" fmla="*/ 309 h 360"/>
                  <a:gd name="T40" fmla="*/ 61 w 337"/>
                  <a:gd name="T41" fmla="*/ 357 h 360"/>
                  <a:gd name="T42" fmla="*/ 46 w 337"/>
                  <a:gd name="T43" fmla="*/ 359 h 360"/>
                  <a:gd name="T44" fmla="*/ 40 w 337"/>
                  <a:gd name="T45" fmla="*/ 355 h 360"/>
                  <a:gd name="T46" fmla="*/ 27 w 337"/>
                  <a:gd name="T47" fmla="*/ 331 h 360"/>
                  <a:gd name="T48" fmla="*/ 1 w 337"/>
                  <a:gd name="T49" fmla="*/ 189 h 360"/>
                  <a:gd name="T50" fmla="*/ 50 w 337"/>
                  <a:gd name="T51" fmla="*/ 53 h 360"/>
                  <a:gd name="T52" fmla="*/ 73 w 337"/>
                  <a:gd name="T53" fmla="*/ 34 h 360"/>
                  <a:gd name="T54" fmla="*/ 88 w 337"/>
                  <a:gd name="T55" fmla="*/ 24 h 360"/>
                  <a:gd name="T56" fmla="*/ 251 w 337"/>
                  <a:gd name="T57" fmla="*/ 20 h 360"/>
                  <a:gd name="T58" fmla="*/ 306 w 337"/>
                  <a:gd name="T59" fmla="*/ 60 h 360"/>
                  <a:gd name="T60" fmla="*/ 332 w 337"/>
                  <a:gd name="T61" fmla="*/ 91 h 360"/>
                  <a:gd name="T62" fmla="*/ 336 w 337"/>
                  <a:gd name="T63" fmla="*/ 97 h 360"/>
                  <a:gd name="T64" fmla="*/ 336 w 337"/>
                  <a:gd name="T65" fmla="*/ 100 h 360"/>
                  <a:gd name="T66" fmla="*/ 332 w 337"/>
                  <a:gd name="T67" fmla="*/ 113 h 360"/>
                  <a:gd name="T68" fmla="*/ 318 w 337"/>
                  <a:gd name="T69" fmla="*/ 13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7" h="360">
                    <a:moveTo>
                      <a:pt x="308" y="139"/>
                    </a:moveTo>
                    <a:cubicBezTo>
                      <a:pt x="308" y="139"/>
                      <a:pt x="310" y="136"/>
                      <a:pt x="315" y="130"/>
                    </a:cubicBezTo>
                    <a:cubicBezTo>
                      <a:pt x="317" y="127"/>
                      <a:pt x="320" y="123"/>
                      <a:pt x="323" y="118"/>
                    </a:cubicBezTo>
                    <a:cubicBezTo>
                      <a:pt x="325" y="116"/>
                      <a:pt x="326" y="114"/>
                      <a:pt x="328" y="111"/>
                    </a:cubicBezTo>
                    <a:cubicBezTo>
                      <a:pt x="329" y="108"/>
                      <a:pt x="331" y="105"/>
                      <a:pt x="331" y="102"/>
                    </a:cubicBezTo>
                    <a:cubicBezTo>
                      <a:pt x="332" y="102"/>
                      <a:pt x="332" y="101"/>
                      <a:pt x="332" y="100"/>
                    </a:cubicBezTo>
                    <a:cubicBezTo>
                      <a:pt x="332" y="100"/>
                      <a:pt x="332" y="100"/>
                      <a:pt x="331" y="99"/>
                    </a:cubicBezTo>
                    <a:cubicBezTo>
                      <a:pt x="331" y="99"/>
                      <a:pt x="331" y="99"/>
                      <a:pt x="331" y="99"/>
                    </a:cubicBezTo>
                    <a:cubicBezTo>
                      <a:pt x="331" y="99"/>
                      <a:pt x="331" y="99"/>
                      <a:pt x="331" y="99"/>
                    </a:cubicBezTo>
                    <a:cubicBezTo>
                      <a:pt x="330" y="97"/>
                      <a:pt x="329" y="95"/>
                      <a:pt x="328" y="94"/>
                    </a:cubicBezTo>
                    <a:cubicBezTo>
                      <a:pt x="326" y="91"/>
                      <a:pt x="323" y="88"/>
                      <a:pt x="321" y="84"/>
                    </a:cubicBezTo>
                    <a:cubicBezTo>
                      <a:pt x="315" y="78"/>
                      <a:pt x="309" y="71"/>
                      <a:pt x="301" y="65"/>
                    </a:cubicBezTo>
                    <a:cubicBezTo>
                      <a:pt x="287" y="52"/>
                      <a:pt x="269" y="38"/>
                      <a:pt x="248" y="27"/>
                    </a:cubicBezTo>
                    <a:cubicBezTo>
                      <a:pt x="226" y="16"/>
                      <a:pt x="201" y="8"/>
                      <a:pt x="173" y="8"/>
                    </a:cubicBezTo>
                    <a:cubicBezTo>
                      <a:pt x="146" y="7"/>
                      <a:pt x="117" y="15"/>
                      <a:pt x="91" y="30"/>
                    </a:cubicBezTo>
                    <a:cubicBezTo>
                      <a:pt x="88" y="32"/>
                      <a:pt x="85" y="34"/>
                      <a:pt x="82" y="36"/>
                    </a:cubicBezTo>
                    <a:cubicBezTo>
                      <a:pt x="77" y="39"/>
                      <a:pt x="77" y="39"/>
                      <a:pt x="77" y="39"/>
                    </a:cubicBezTo>
                    <a:cubicBezTo>
                      <a:pt x="76" y="40"/>
                      <a:pt x="74" y="42"/>
                      <a:pt x="72" y="43"/>
                    </a:cubicBezTo>
                    <a:cubicBezTo>
                      <a:pt x="66" y="47"/>
                      <a:pt x="61" y="53"/>
                      <a:pt x="55" y="58"/>
                    </a:cubicBezTo>
                    <a:cubicBezTo>
                      <a:pt x="44" y="69"/>
                      <a:pt x="35" y="82"/>
                      <a:pt x="28" y="96"/>
                    </a:cubicBezTo>
                    <a:cubicBezTo>
                      <a:pt x="14" y="124"/>
                      <a:pt x="8" y="157"/>
                      <a:pt x="7" y="189"/>
                    </a:cubicBezTo>
                    <a:cubicBezTo>
                      <a:pt x="6" y="221"/>
                      <a:pt x="10" y="254"/>
                      <a:pt x="17" y="285"/>
                    </a:cubicBezTo>
                    <a:cubicBezTo>
                      <a:pt x="21" y="300"/>
                      <a:pt x="26" y="315"/>
                      <a:pt x="31" y="330"/>
                    </a:cubicBezTo>
                    <a:cubicBezTo>
                      <a:pt x="35" y="337"/>
                      <a:pt x="38" y="344"/>
                      <a:pt x="42" y="350"/>
                    </a:cubicBezTo>
                    <a:cubicBezTo>
                      <a:pt x="43" y="351"/>
                      <a:pt x="43" y="352"/>
                      <a:pt x="44" y="352"/>
                    </a:cubicBezTo>
                    <a:cubicBezTo>
                      <a:pt x="44" y="353"/>
                      <a:pt x="45" y="354"/>
                      <a:pt x="45" y="354"/>
                    </a:cubicBezTo>
                    <a:cubicBezTo>
                      <a:pt x="46" y="355"/>
                      <a:pt x="46" y="355"/>
                      <a:pt x="46" y="355"/>
                    </a:cubicBezTo>
                    <a:cubicBezTo>
                      <a:pt x="47" y="355"/>
                      <a:pt x="47" y="355"/>
                      <a:pt x="47" y="355"/>
                    </a:cubicBezTo>
                    <a:cubicBezTo>
                      <a:pt x="48" y="356"/>
                      <a:pt x="49" y="356"/>
                      <a:pt x="49" y="356"/>
                    </a:cubicBezTo>
                    <a:cubicBezTo>
                      <a:pt x="53" y="356"/>
                      <a:pt x="56" y="355"/>
                      <a:pt x="60" y="353"/>
                    </a:cubicBezTo>
                    <a:cubicBezTo>
                      <a:pt x="74" y="348"/>
                      <a:pt x="86" y="339"/>
                      <a:pt x="98" y="331"/>
                    </a:cubicBezTo>
                    <a:cubicBezTo>
                      <a:pt x="110" y="323"/>
                      <a:pt x="122" y="314"/>
                      <a:pt x="132" y="305"/>
                    </a:cubicBezTo>
                    <a:cubicBezTo>
                      <a:pt x="154" y="287"/>
                      <a:pt x="174" y="270"/>
                      <a:pt x="192" y="254"/>
                    </a:cubicBezTo>
                    <a:cubicBezTo>
                      <a:pt x="211" y="237"/>
                      <a:pt x="227" y="222"/>
                      <a:pt x="241" y="208"/>
                    </a:cubicBezTo>
                    <a:cubicBezTo>
                      <a:pt x="256" y="195"/>
                      <a:pt x="268" y="182"/>
                      <a:pt x="278" y="172"/>
                    </a:cubicBezTo>
                    <a:cubicBezTo>
                      <a:pt x="297" y="151"/>
                      <a:pt x="308" y="139"/>
                      <a:pt x="308" y="139"/>
                    </a:cubicBezTo>
                    <a:close/>
                    <a:moveTo>
                      <a:pt x="311" y="141"/>
                    </a:moveTo>
                    <a:cubicBezTo>
                      <a:pt x="310" y="142"/>
                      <a:pt x="300" y="154"/>
                      <a:pt x="281" y="175"/>
                    </a:cubicBezTo>
                    <a:cubicBezTo>
                      <a:pt x="261" y="196"/>
                      <a:pt x="233" y="225"/>
                      <a:pt x="196" y="258"/>
                    </a:cubicBezTo>
                    <a:cubicBezTo>
                      <a:pt x="178" y="275"/>
                      <a:pt x="158" y="292"/>
                      <a:pt x="136" y="309"/>
                    </a:cubicBezTo>
                    <a:cubicBezTo>
                      <a:pt x="125" y="318"/>
                      <a:pt x="113" y="326"/>
                      <a:pt x="101" y="335"/>
                    </a:cubicBezTo>
                    <a:cubicBezTo>
                      <a:pt x="89" y="343"/>
                      <a:pt x="76" y="351"/>
                      <a:pt x="61" y="357"/>
                    </a:cubicBezTo>
                    <a:cubicBezTo>
                      <a:pt x="58" y="359"/>
                      <a:pt x="54" y="360"/>
                      <a:pt x="49" y="360"/>
                    </a:cubicBezTo>
                    <a:cubicBezTo>
                      <a:pt x="48" y="360"/>
                      <a:pt x="47" y="360"/>
                      <a:pt x="46" y="359"/>
                    </a:cubicBezTo>
                    <a:cubicBezTo>
                      <a:pt x="45" y="359"/>
                      <a:pt x="43" y="358"/>
                      <a:pt x="43" y="357"/>
                    </a:cubicBezTo>
                    <a:cubicBezTo>
                      <a:pt x="42" y="356"/>
                      <a:pt x="41" y="356"/>
                      <a:pt x="40" y="355"/>
                    </a:cubicBezTo>
                    <a:cubicBezTo>
                      <a:pt x="40" y="354"/>
                      <a:pt x="39" y="353"/>
                      <a:pt x="39" y="353"/>
                    </a:cubicBezTo>
                    <a:cubicBezTo>
                      <a:pt x="34" y="346"/>
                      <a:pt x="31" y="339"/>
                      <a:pt x="27" y="331"/>
                    </a:cubicBezTo>
                    <a:cubicBezTo>
                      <a:pt x="21" y="317"/>
                      <a:pt x="16" y="301"/>
                      <a:pt x="12" y="286"/>
                    </a:cubicBezTo>
                    <a:cubicBezTo>
                      <a:pt x="4" y="254"/>
                      <a:pt x="0" y="222"/>
                      <a:pt x="1" y="189"/>
                    </a:cubicBezTo>
                    <a:cubicBezTo>
                      <a:pt x="1" y="156"/>
                      <a:pt x="8" y="122"/>
                      <a:pt x="22" y="93"/>
                    </a:cubicBezTo>
                    <a:cubicBezTo>
                      <a:pt x="30" y="78"/>
                      <a:pt x="39" y="65"/>
                      <a:pt x="50" y="53"/>
                    </a:cubicBezTo>
                    <a:cubicBezTo>
                      <a:pt x="56" y="48"/>
                      <a:pt x="62" y="42"/>
                      <a:pt x="68" y="37"/>
                    </a:cubicBezTo>
                    <a:cubicBezTo>
                      <a:pt x="70" y="36"/>
                      <a:pt x="71" y="35"/>
                      <a:pt x="73" y="34"/>
                    </a:cubicBezTo>
                    <a:cubicBezTo>
                      <a:pt x="78" y="31"/>
                      <a:pt x="78" y="31"/>
                      <a:pt x="78" y="31"/>
                    </a:cubicBezTo>
                    <a:cubicBezTo>
                      <a:pt x="81" y="28"/>
                      <a:pt x="84" y="26"/>
                      <a:pt x="88" y="24"/>
                    </a:cubicBezTo>
                    <a:cubicBezTo>
                      <a:pt x="114" y="8"/>
                      <a:pt x="145" y="0"/>
                      <a:pt x="174" y="0"/>
                    </a:cubicBezTo>
                    <a:cubicBezTo>
                      <a:pt x="202" y="1"/>
                      <a:pt x="229" y="9"/>
                      <a:pt x="251" y="20"/>
                    </a:cubicBezTo>
                    <a:cubicBezTo>
                      <a:pt x="262" y="26"/>
                      <a:pt x="272" y="32"/>
                      <a:pt x="281" y="39"/>
                    </a:cubicBezTo>
                    <a:cubicBezTo>
                      <a:pt x="291" y="46"/>
                      <a:pt x="299" y="53"/>
                      <a:pt x="306" y="60"/>
                    </a:cubicBezTo>
                    <a:cubicBezTo>
                      <a:pt x="313" y="67"/>
                      <a:pt x="320" y="74"/>
                      <a:pt x="325" y="81"/>
                    </a:cubicBezTo>
                    <a:cubicBezTo>
                      <a:pt x="328" y="84"/>
                      <a:pt x="330" y="88"/>
                      <a:pt x="332" y="91"/>
                    </a:cubicBezTo>
                    <a:cubicBezTo>
                      <a:pt x="334" y="93"/>
                      <a:pt x="335" y="95"/>
                      <a:pt x="335" y="96"/>
                    </a:cubicBezTo>
                    <a:cubicBezTo>
                      <a:pt x="336" y="97"/>
                      <a:pt x="336" y="97"/>
                      <a:pt x="336" y="97"/>
                    </a:cubicBezTo>
                    <a:cubicBezTo>
                      <a:pt x="336" y="97"/>
                      <a:pt x="336" y="98"/>
                      <a:pt x="336" y="98"/>
                    </a:cubicBezTo>
                    <a:cubicBezTo>
                      <a:pt x="336" y="99"/>
                      <a:pt x="336" y="99"/>
                      <a:pt x="336" y="100"/>
                    </a:cubicBezTo>
                    <a:cubicBezTo>
                      <a:pt x="337" y="101"/>
                      <a:pt x="336" y="102"/>
                      <a:pt x="336" y="103"/>
                    </a:cubicBezTo>
                    <a:cubicBezTo>
                      <a:pt x="335" y="107"/>
                      <a:pt x="333" y="110"/>
                      <a:pt x="332" y="113"/>
                    </a:cubicBezTo>
                    <a:cubicBezTo>
                      <a:pt x="330" y="116"/>
                      <a:pt x="328" y="119"/>
                      <a:pt x="327" y="121"/>
                    </a:cubicBezTo>
                    <a:cubicBezTo>
                      <a:pt x="324" y="125"/>
                      <a:pt x="321" y="129"/>
                      <a:pt x="318" y="132"/>
                    </a:cubicBezTo>
                    <a:cubicBezTo>
                      <a:pt x="313" y="138"/>
                      <a:pt x="311" y="141"/>
                      <a:pt x="311" y="14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2" name="íSḻíḋé"/>
              <p:cNvSpPr/>
              <p:nvPr/>
            </p:nvSpPr>
            <p:spPr bwMode="auto">
              <a:xfrm>
                <a:off x="6304459" y="4813727"/>
                <a:ext cx="235730" cy="252369"/>
              </a:xfrm>
              <a:custGeom>
                <a:avLst/>
                <a:gdLst>
                  <a:gd name="T0" fmla="*/ 35 w 164"/>
                  <a:gd name="T1" fmla="*/ 24 h 176"/>
                  <a:gd name="T2" fmla="*/ 28 w 164"/>
                  <a:gd name="T3" fmla="*/ 32 h 176"/>
                  <a:gd name="T4" fmla="*/ 14 w 164"/>
                  <a:gd name="T5" fmla="*/ 57 h 176"/>
                  <a:gd name="T6" fmla="*/ 11 w 164"/>
                  <a:gd name="T7" fmla="*/ 124 h 176"/>
                  <a:gd name="T8" fmla="*/ 25 w 164"/>
                  <a:gd name="T9" fmla="*/ 167 h 176"/>
                  <a:gd name="T10" fmla="*/ 26 w 164"/>
                  <a:gd name="T11" fmla="*/ 169 h 176"/>
                  <a:gd name="T12" fmla="*/ 26 w 164"/>
                  <a:gd name="T13" fmla="*/ 169 h 176"/>
                  <a:gd name="T14" fmla="*/ 26 w 164"/>
                  <a:gd name="T15" fmla="*/ 169 h 176"/>
                  <a:gd name="T16" fmla="*/ 26 w 164"/>
                  <a:gd name="T17" fmla="*/ 169 h 176"/>
                  <a:gd name="T18" fmla="*/ 26 w 164"/>
                  <a:gd name="T19" fmla="*/ 169 h 176"/>
                  <a:gd name="T20" fmla="*/ 35 w 164"/>
                  <a:gd name="T21" fmla="*/ 166 h 176"/>
                  <a:gd name="T22" fmla="*/ 90 w 164"/>
                  <a:gd name="T23" fmla="*/ 125 h 176"/>
                  <a:gd name="T24" fmla="*/ 154 w 164"/>
                  <a:gd name="T25" fmla="*/ 60 h 176"/>
                  <a:gd name="T26" fmla="*/ 160 w 164"/>
                  <a:gd name="T27" fmla="*/ 50 h 176"/>
                  <a:gd name="T28" fmla="*/ 160 w 164"/>
                  <a:gd name="T29" fmla="*/ 49 h 176"/>
                  <a:gd name="T30" fmla="*/ 157 w 164"/>
                  <a:gd name="T31" fmla="*/ 44 h 176"/>
                  <a:gd name="T32" fmla="*/ 111 w 164"/>
                  <a:gd name="T33" fmla="*/ 12 h 176"/>
                  <a:gd name="T34" fmla="*/ 81 w 164"/>
                  <a:gd name="T35" fmla="*/ 6 h 176"/>
                  <a:gd name="T36" fmla="*/ 44 w 164"/>
                  <a:gd name="T37" fmla="*/ 18 h 176"/>
                  <a:gd name="T38" fmla="*/ 40 w 164"/>
                  <a:gd name="T39" fmla="*/ 21 h 176"/>
                  <a:gd name="T40" fmla="*/ 42 w 164"/>
                  <a:gd name="T41" fmla="*/ 15 h 176"/>
                  <a:gd name="T42" fmla="*/ 81 w 164"/>
                  <a:gd name="T43" fmla="*/ 1 h 176"/>
                  <a:gd name="T44" fmla="*/ 146 w 164"/>
                  <a:gd name="T45" fmla="*/ 26 h 176"/>
                  <a:gd name="T46" fmla="*/ 163 w 164"/>
                  <a:gd name="T47" fmla="*/ 46 h 176"/>
                  <a:gd name="T48" fmla="*/ 164 w 164"/>
                  <a:gd name="T49" fmla="*/ 48 h 176"/>
                  <a:gd name="T50" fmla="*/ 164 w 164"/>
                  <a:gd name="T51" fmla="*/ 53 h 176"/>
                  <a:gd name="T52" fmla="*/ 127 w 164"/>
                  <a:gd name="T53" fmla="*/ 97 h 176"/>
                  <a:gd name="T54" fmla="*/ 58 w 164"/>
                  <a:gd name="T55" fmla="*/ 159 h 176"/>
                  <a:gd name="T56" fmla="*/ 33 w 164"/>
                  <a:gd name="T57" fmla="*/ 174 h 176"/>
                  <a:gd name="T58" fmla="*/ 25 w 164"/>
                  <a:gd name="T59" fmla="*/ 176 h 176"/>
                  <a:gd name="T60" fmla="*/ 24 w 164"/>
                  <a:gd name="T61" fmla="*/ 175 h 176"/>
                  <a:gd name="T62" fmla="*/ 22 w 164"/>
                  <a:gd name="T63" fmla="*/ 174 h 176"/>
                  <a:gd name="T64" fmla="*/ 21 w 164"/>
                  <a:gd name="T65" fmla="*/ 173 h 176"/>
                  <a:gd name="T66" fmla="*/ 20 w 164"/>
                  <a:gd name="T67" fmla="*/ 172 h 176"/>
                  <a:gd name="T68" fmla="*/ 16 w 164"/>
                  <a:gd name="T69" fmla="*/ 166 h 176"/>
                  <a:gd name="T70" fmla="*/ 1 w 164"/>
                  <a:gd name="T71" fmla="*/ 86 h 176"/>
                  <a:gd name="T72" fmla="*/ 21 w 164"/>
                  <a:gd name="T73" fmla="*/ 33 h 176"/>
                  <a:gd name="T74" fmla="*/ 33 w 164"/>
                  <a:gd name="T75" fmla="*/ 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 h="176">
                    <a:moveTo>
                      <a:pt x="40" y="21"/>
                    </a:moveTo>
                    <a:cubicBezTo>
                      <a:pt x="40" y="21"/>
                      <a:pt x="38" y="22"/>
                      <a:pt x="35" y="24"/>
                    </a:cubicBezTo>
                    <a:cubicBezTo>
                      <a:pt x="34" y="26"/>
                      <a:pt x="32" y="27"/>
                      <a:pt x="30" y="29"/>
                    </a:cubicBezTo>
                    <a:cubicBezTo>
                      <a:pt x="30" y="30"/>
                      <a:pt x="29" y="31"/>
                      <a:pt x="28" y="32"/>
                    </a:cubicBezTo>
                    <a:cubicBezTo>
                      <a:pt x="27" y="33"/>
                      <a:pt x="26" y="34"/>
                      <a:pt x="25" y="36"/>
                    </a:cubicBezTo>
                    <a:cubicBezTo>
                      <a:pt x="21" y="41"/>
                      <a:pt x="17" y="48"/>
                      <a:pt x="14" y="57"/>
                    </a:cubicBezTo>
                    <a:cubicBezTo>
                      <a:pt x="11" y="65"/>
                      <a:pt x="10" y="76"/>
                      <a:pt x="9" y="87"/>
                    </a:cubicBezTo>
                    <a:cubicBezTo>
                      <a:pt x="8" y="98"/>
                      <a:pt x="9" y="111"/>
                      <a:pt x="11" y="124"/>
                    </a:cubicBezTo>
                    <a:cubicBezTo>
                      <a:pt x="13" y="136"/>
                      <a:pt x="16" y="150"/>
                      <a:pt x="22" y="163"/>
                    </a:cubicBezTo>
                    <a:cubicBezTo>
                      <a:pt x="23" y="164"/>
                      <a:pt x="24" y="166"/>
                      <a:pt x="25" y="167"/>
                    </a:cubicBezTo>
                    <a:cubicBezTo>
                      <a:pt x="25" y="168"/>
                      <a:pt x="25" y="168"/>
                      <a:pt x="26" y="168"/>
                    </a:cubicBezTo>
                    <a:cubicBezTo>
                      <a:pt x="26" y="169"/>
                      <a:pt x="26" y="169"/>
                      <a:pt x="26" y="169"/>
                    </a:cubicBezTo>
                    <a:cubicBezTo>
                      <a:pt x="26" y="169"/>
                      <a:pt x="26" y="169"/>
                      <a:pt x="26" y="169"/>
                    </a:cubicBezTo>
                    <a:cubicBezTo>
                      <a:pt x="26" y="169"/>
                      <a:pt x="26" y="169"/>
                      <a:pt x="26" y="169"/>
                    </a:cubicBezTo>
                    <a:cubicBezTo>
                      <a:pt x="26" y="169"/>
                      <a:pt x="27" y="169"/>
                      <a:pt x="26" y="169"/>
                    </a:cubicBezTo>
                    <a:cubicBezTo>
                      <a:pt x="26" y="169"/>
                      <a:pt x="26" y="169"/>
                      <a:pt x="26" y="169"/>
                    </a:cubicBezTo>
                    <a:cubicBezTo>
                      <a:pt x="27" y="169"/>
                      <a:pt x="26" y="169"/>
                      <a:pt x="26" y="169"/>
                    </a:cubicBezTo>
                    <a:cubicBezTo>
                      <a:pt x="26" y="169"/>
                      <a:pt x="26" y="169"/>
                      <a:pt x="26" y="169"/>
                    </a:cubicBezTo>
                    <a:cubicBezTo>
                      <a:pt x="26" y="169"/>
                      <a:pt x="26" y="169"/>
                      <a:pt x="26" y="169"/>
                    </a:cubicBezTo>
                    <a:cubicBezTo>
                      <a:pt x="26" y="169"/>
                      <a:pt x="26" y="169"/>
                      <a:pt x="26" y="169"/>
                    </a:cubicBezTo>
                    <a:cubicBezTo>
                      <a:pt x="27" y="169"/>
                      <a:pt x="29" y="169"/>
                      <a:pt x="31" y="168"/>
                    </a:cubicBezTo>
                    <a:cubicBezTo>
                      <a:pt x="32" y="167"/>
                      <a:pt x="34" y="167"/>
                      <a:pt x="35" y="166"/>
                    </a:cubicBezTo>
                    <a:cubicBezTo>
                      <a:pt x="42" y="163"/>
                      <a:pt x="48" y="158"/>
                      <a:pt x="54" y="154"/>
                    </a:cubicBezTo>
                    <a:cubicBezTo>
                      <a:pt x="66" y="145"/>
                      <a:pt x="78" y="135"/>
                      <a:pt x="90" y="125"/>
                    </a:cubicBezTo>
                    <a:cubicBezTo>
                      <a:pt x="102" y="115"/>
                      <a:pt x="113" y="104"/>
                      <a:pt x="124" y="93"/>
                    </a:cubicBezTo>
                    <a:cubicBezTo>
                      <a:pt x="135" y="83"/>
                      <a:pt x="145" y="72"/>
                      <a:pt x="154" y="60"/>
                    </a:cubicBezTo>
                    <a:cubicBezTo>
                      <a:pt x="156" y="58"/>
                      <a:pt x="158" y="55"/>
                      <a:pt x="160" y="52"/>
                    </a:cubicBezTo>
                    <a:cubicBezTo>
                      <a:pt x="160" y="51"/>
                      <a:pt x="160" y="50"/>
                      <a:pt x="160" y="50"/>
                    </a:cubicBezTo>
                    <a:cubicBezTo>
                      <a:pt x="160" y="50"/>
                      <a:pt x="160" y="49"/>
                      <a:pt x="160" y="49"/>
                    </a:cubicBezTo>
                    <a:cubicBezTo>
                      <a:pt x="160" y="50"/>
                      <a:pt x="160" y="49"/>
                      <a:pt x="160" y="49"/>
                    </a:cubicBezTo>
                    <a:cubicBezTo>
                      <a:pt x="160" y="49"/>
                      <a:pt x="160" y="49"/>
                      <a:pt x="160" y="49"/>
                    </a:cubicBezTo>
                    <a:cubicBezTo>
                      <a:pt x="159" y="47"/>
                      <a:pt x="158" y="46"/>
                      <a:pt x="157" y="44"/>
                    </a:cubicBezTo>
                    <a:cubicBezTo>
                      <a:pt x="152" y="39"/>
                      <a:pt x="147" y="34"/>
                      <a:pt x="142" y="30"/>
                    </a:cubicBezTo>
                    <a:cubicBezTo>
                      <a:pt x="132" y="22"/>
                      <a:pt x="122" y="16"/>
                      <a:pt x="111" y="12"/>
                    </a:cubicBezTo>
                    <a:cubicBezTo>
                      <a:pt x="106" y="10"/>
                      <a:pt x="101" y="8"/>
                      <a:pt x="96" y="7"/>
                    </a:cubicBezTo>
                    <a:cubicBezTo>
                      <a:pt x="90" y="7"/>
                      <a:pt x="86" y="6"/>
                      <a:pt x="81" y="6"/>
                    </a:cubicBezTo>
                    <a:cubicBezTo>
                      <a:pt x="72" y="7"/>
                      <a:pt x="64" y="9"/>
                      <a:pt x="58" y="11"/>
                    </a:cubicBezTo>
                    <a:cubicBezTo>
                      <a:pt x="52" y="13"/>
                      <a:pt x="47" y="16"/>
                      <a:pt x="44" y="18"/>
                    </a:cubicBezTo>
                    <a:cubicBezTo>
                      <a:pt x="41" y="20"/>
                      <a:pt x="39" y="21"/>
                      <a:pt x="39" y="21"/>
                    </a:cubicBezTo>
                    <a:lnTo>
                      <a:pt x="40" y="21"/>
                    </a:lnTo>
                    <a:close/>
                    <a:moveTo>
                      <a:pt x="37" y="18"/>
                    </a:moveTo>
                    <a:cubicBezTo>
                      <a:pt x="37" y="18"/>
                      <a:pt x="39" y="17"/>
                      <a:pt x="42" y="15"/>
                    </a:cubicBezTo>
                    <a:cubicBezTo>
                      <a:pt x="45" y="13"/>
                      <a:pt x="50" y="10"/>
                      <a:pt x="56" y="7"/>
                    </a:cubicBezTo>
                    <a:cubicBezTo>
                      <a:pt x="63" y="4"/>
                      <a:pt x="71" y="2"/>
                      <a:pt x="81" y="1"/>
                    </a:cubicBezTo>
                    <a:cubicBezTo>
                      <a:pt x="91" y="0"/>
                      <a:pt x="102" y="2"/>
                      <a:pt x="113" y="6"/>
                    </a:cubicBezTo>
                    <a:cubicBezTo>
                      <a:pt x="125" y="10"/>
                      <a:pt x="136" y="17"/>
                      <a:pt x="146" y="26"/>
                    </a:cubicBezTo>
                    <a:cubicBezTo>
                      <a:pt x="151" y="31"/>
                      <a:pt x="156" y="36"/>
                      <a:pt x="160" y="42"/>
                    </a:cubicBezTo>
                    <a:cubicBezTo>
                      <a:pt x="161" y="43"/>
                      <a:pt x="162" y="45"/>
                      <a:pt x="163" y="46"/>
                    </a:cubicBezTo>
                    <a:cubicBezTo>
                      <a:pt x="164" y="47"/>
                      <a:pt x="164" y="47"/>
                      <a:pt x="164" y="47"/>
                    </a:cubicBezTo>
                    <a:cubicBezTo>
                      <a:pt x="164" y="47"/>
                      <a:pt x="164" y="47"/>
                      <a:pt x="164" y="48"/>
                    </a:cubicBezTo>
                    <a:cubicBezTo>
                      <a:pt x="164" y="49"/>
                      <a:pt x="164" y="49"/>
                      <a:pt x="164" y="50"/>
                    </a:cubicBezTo>
                    <a:cubicBezTo>
                      <a:pt x="164" y="51"/>
                      <a:pt x="164" y="52"/>
                      <a:pt x="164" y="53"/>
                    </a:cubicBezTo>
                    <a:cubicBezTo>
                      <a:pt x="162" y="57"/>
                      <a:pt x="160" y="60"/>
                      <a:pt x="157" y="63"/>
                    </a:cubicBezTo>
                    <a:cubicBezTo>
                      <a:pt x="149" y="75"/>
                      <a:pt x="138" y="86"/>
                      <a:pt x="127" y="97"/>
                    </a:cubicBezTo>
                    <a:cubicBezTo>
                      <a:pt x="117" y="108"/>
                      <a:pt x="105" y="119"/>
                      <a:pt x="94" y="129"/>
                    </a:cubicBezTo>
                    <a:cubicBezTo>
                      <a:pt x="82" y="140"/>
                      <a:pt x="70" y="150"/>
                      <a:pt x="58" y="159"/>
                    </a:cubicBezTo>
                    <a:cubicBezTo>
                      <a:pt x="52" y="164"/>
                      <a:pt x="45" y="168"/>
                      <a:pt x="38" y="172"/>
                    </a:cubicBezTo>
                    <a:cubicBezTo>
                      <a:pt x="37" y="173"/>
                      <a:pt x="35" y="174"/>
                      <a:pt x="33" y="174"/>
                    </a:cubicBezTo>
                    <a:cubicBezTo>
                      <a:pt x="31" y="175"/>
                      <a:pt x="29" y="176"/>
                      <a:pt x="26" y="176"/>
                    </a:cubicBezTo>
                    <a:cubicBezTo>
                      <a:pt x="25" y="176"/>
                      <a:pt x="25" y="176"/>
                      <a:pt x="25" y="176"/>
                    </a:cubicBezTo>
                    <a:cubicBezTo>
                      <a:pt x="24" y="175"/>
                      <a:pt x="24" y="175"/>
                      <a:pt x="24" y="175"/>
                    </a:cubicBezTo>
                    <a:cubicBezTo>
                      <a:pt x="24" y="175"/>
                      <a:pt x="24" y="175"/>
                      <a:pt x="24" y="175"/>
                    </a:cubicBezTo>
                    <a:cubicBezTo>
                      <a:pt x="23" y="175"/>
                      <a:pt x="22" y="175"/>
                      <a:pt x="22" y="174"/>
                    </a:cubicBezTo>
                    <a:cubicBezTo>
                      <a:pt x="22" y="174"/>
                      <a:pt x="22" y="174"/>
                      <a:pt x="22" y="174"/>
                    </a:cubicBezTo>
                    <a:cubicBezTo>
                      <a:pt x="21" y="173"/>
                      <a:pt x="21" y="174"/>
                      <a:pt x="21" y="174"/>
                    </a:cubicBezTo>
                    <a:cubicBezTo>
                      <a:pt x="21" y="173"/>
                      <a:pt x="21" y="173"/>
                      <a:pt x="21" y="173"/>
                    </a:cubicBezTo>
                    <a:cubicBezTo>
                      <a:pt x="21" y="173"/>
                      <a:pt x="21" y="173"/>
                      <a:pt x="21" y="173"/>
                    </a:cubicBezTo>
                    <a:cubicBezTo>
                      <a:pt x="20" y="172"/>
                      <a:pt x="20" y="172"/>
                      <a:pt x="20" y="172"/>
                    </a:cubicBezTo>
                    <a:cubicBezTo>
                      <a:pt x="20" y="172"/>
                      <a:pt x="20" y="172"/>
                      <a:pt x="19" y="171"/>
                    </a:cubicBezTo>
                    <a:cubicBezTo>
                      <a:pt x="18" y="169"/>
                      <a:pt x="17" y="168"/>
                      <a:pt x="16" y="166"/>
                    </a:cubicBezTo>
                    <a:cubicBezTo>
                      <a:pt x="9" y="152"/>
                      <a:pt x="6" y="138"/>
                      <a:pt x="3" y="125"/>
                    </a:cubicBezTo>
                    <a:cubicBezTo>
                      <a:pt x="1" y="111"/>
                      <a:pt x="0" y="98"/>
                      <a:pt x="1" y="86"/>
                    </a:cubicBezTo>
                    <a:cubicBezTo>
                      <a:pt x="2" y="74"/>
                      <a:pt x="4" y="64"/>
                      <a:pt x="8" y="54"/>
                    </a:cubicBezTo>
                    <a:cubicBezTo>
                      <a:pt x="12" y="45"/>
                      <a:pt x="16" y="38"/>
                      <a:pt x="21" y="33"/>
                    </a:cubicBezTo>
                    <a:cubicBezTo>
                      <a:pt x="23" y="30"/>
                      <a:pt x="26" y="28"/>
                      <a:pt x="27" y="26"/>
                    </a:cubicBezTo>
                    <a:cubicBezTo>
                      <a:pt x="29" y="24"/>
                      <a:pt x="31" y="22"/>
                      <a:pt x="33" y="21"/>
                    </a:cubicBezTo>
                    <a:cubicBezTo>
                      <a:pt x="36" y="19"/>
                      <a:pt x="37" y="18"/>
                      <a:pt x="37"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3" name="ïṧḻíḓè"/>
              <p:cNvSpPr/>
              <p:nvPr/>
            </p:nvSpPr>
            <p:spPr bwMode="auto">
              <a:xfrm>
                <a:off x="6607672" y="4890455"/>
                <a:ext cx="41599" cy="35128"/>
              </a:xfrm>
              <a:custGeom>
                <a:avLst/>
                <a:gdLst>
                  <a:gd name="T0" fmla="*/ 3 w 29"/>
                  <a:gd name="T1" fmla="*/ 0 h 24"/>
                  <a:gd name="T2" fmla="*/ 8 w 29"/>
                  <a:gd name="T3" fmla="*/ 2 h 24"/>
                  <a:gd name="T4" fmla="*/ 17 w 29"/>
                  <a:gd name="T5" fmla="*/ 9 h 24"/>
                  <a:gd name="T6" fmla="*/ 25 w 29"/>
                  <a:gd name="T7" fmla="*/ 16 h 24"/>
                  <a:gd name="T8" fmla="*/ 29 w 29"/>
                  <a:gd name="T9" fmla="*/ 20 h 24"/>
                  <a:gd name="T10" fmla="*/ 28 w 29"/>
                  <a:gd name="T11" fmla="*/ 24 h 24"/>
                  <a:gd name="T12" fmla="*/ 26 w 29"/>
                  <a:gd name="T13" fmla="*/ 24 h 24"/>
                  <a:gd name="T14" fmla="*/ 21 w 29"/>
                  <a:gd name="T15" fmla="*/ 21 h 24"/>
                  <a:gd name="T16" fmla="*/ 12 w 29"/>
                  <a:gd name="T17" fmla="*/ 15 h 24"/>
                  <a:gd name="T18" fmla="*/ 4 w 29"/>
                  <a:gd name="T19" fmla="*/ 7 h 24"/>
                  <a:gd name="T20" fmla="*/ 1 w 29"/>
                  <a:gd name="T21" fmla="*/ 3 h 24"/>
                  <a:gd name="T22" fmla="*/ 1 w 29"/>
                  <a:gd name="T23" fmla="*/ 0 h 24"/>
                  <a:gd name="T24" fmla="*/ 3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0"/>
                    </a:moveTo>
                    <a:cubicBezTo>
                      <a:pt x="3" y="0"/>
                      <a:pt x="5" y="1"/>
                      <a:pt x="8" y="2"/>
                    </a:cubicBezTo>
                    <a:cubicBezTo>
                      <a:pt x="11" y="4"/>
                      <a:pt x="14" y="6"/>
                      <a:pt x="17" y="9"/>
                    </a:cubicBezTo>
                    <a:cubicBezTo>
                      <a:pt x="20" y="11"/>
                      <a:pt x="23" y="14"/>
                      <a:pt x="25" y="16"/>
                    </a:cubicBezTo>
                    <a:cubicBezTo>
                      <a:pt x="27" y="19"/>
                      <a:pt x="29" y="20"/>
                      <a:pt x="29" y="20"/>
                    </a:cubicBezTo>
                    <a:cubicBezTo>
                      <a:pt x="29" y="21"/>
                      <a:pt x="29" y="23"/>
                      <a:pt x="28" y="24"/>
                    </a:cubicBezTo>
                    <a:cubicBezTo>
                      <a:pt x="27" y="24"/>
                      <a:pt x="27" y="24"/>
                      <a:pt x="26" y="24"/>
                    </a:cubicBezTo>
                    <a:cubicBezTo>
                      <a:pt x="26" y="24"/>
                      <a:pt x="24" y="23"/>
                      <a:pt x="21" y="21"/>
                    </a:cubicBezTo>
                    <a:cubicBezTo>
                      <a:pt x="19" y="20"/>
                      <a:pt x="15" y="18"/>
                      <a:pt x="12" y="15"/>
                    </a:cubicBezTo>
                    <a:cubicBezTo>
                      <a:pt x="9" y="13"/>
                      <a:pt x="6" y="10"/>
                      <a:pt x="4" y="7"/>
                    </a:cubicBezTo>
                    <a:cubicBezTo>
                      <a:pt x="2" y="5"/>
                      <a:pt x="1" y="3"/>
                      <a:pt x="1"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4" name="ïsľiďe"/>
              <p:cNvSpPr/>
              <p:nvPr/>
            </p:nvSpPr>
            <p:spPr bwMode="auto">
              <a:xfrm>
                <a:off x="6585486" y="4912641"/>
                <a:ext cx="42524" cy="34204"/>
              </a:xfrm>
              <a:custGeom>
                <a:avLst/>
                <a:gdLst>
                  <a:gd name="T0" fmla="*/ 3 w 29"/>
                  <a:gd name="T1" fmla="*/ 0 h 24"/>
                  <a:gd name="T2" fmla="*/ 8 w 29"/>
                  <a:gd name="T3" fmla="*/ 2 h 24"/>
                  <a:gd name="T4" fmla="*/ 17 w 29"/>
                  <a:gd name="T5" fmla="*/ 9 h 24"/>
                  <a:gd name="T6" fmla="*/ 25 w 29"/>
                  <a:gd name="T7" fmla="*/ 16 h 24"/>
                  <a:gd name="T8" fmla="*/ 28 w 29"/>
                  <a:gd name="T9" fmla="*/ 20 h 24"/>
                  <a:gd name="T10" fmla="*/ 28 w 29"/>
                  <a:gd name="T11" fmla="*/ 23 h 24"/>
                  <a:gd name="T12" fmla="*/ 26 w 29"/>
                  <a:gd name="T13" fmla="*/ 23 h 24"/>
                  <a:gd name="T14" fmla="*/ 21 w 29"/>
                  <a:gd name="T15" fmla="*/ 21 h 24"/>
                  <a:gd name="T16" fmla="*/ 12 w 29"/>
                  <a:gd name="T17" fmla="*/ 15 h 24"/>
                  <a:gd name="T18" fmla="*/ 4 w 29"/>
                  <a:gd name="T19" fmla="*/ 7 h 24"/>
                  <a:gd name="T20" fmla="*/ 1 w 29"/>
                  <a:gd name="T21" fmla="*/ 3 h 24"/>
                  <a:gd name="T22" fmla="*/ 1 w 29"/>
                  <a:gd name="T23" fmla="*/ 0 h 24"/>
                  <a:gd name="T24" fmla="*/ 3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0"/>
                    </a:moveTo>
                    <a:cubicBezTo>
                      <a:pt x="3" y="0"/>
                      <a:pt x="5" y="1"/>
                      <a:pt x="8" y="2"/>
                    </a:cubicBezTo>
                    <a:cubicBezTo>
                      <a:pt x="11" y="4"/>
                      <a:pt x="14" y="6"/>
                      <a:pt x="17" y="9"/>
                    </a:cubicBezTo>
                    <a:cubicBezTo>
                      <a:pt x="20" y="11"/>
                      <a:pt x="23" y="14"/>
                      <a:pt x="25" y="16"/>
                    </a:cubicBezTo>
                    <a:cubicBezTo>
                      <a:pt x="27" y="18"/>
                      <a:pt x="28" y="20"/>
                      <a:pt x="28" y="20"/>
                    </a:cubicBezTo>
                    <a:cubicBezTo>
                      <a:pt x="29" y="21"/>
                      <a:pt x="29" y="23"/>
                      <a:pt x="28" y="23"/>
                    </a:cubicBezTo>
                    <a:cubicBezTo>
                      <a:pt x="27" y="24"/>
                      <a:pt x="26" y="24"/>
                      <a:pt x="26" y="23"/>
                    </a:cubicBezTo>
                    <a:cubicBezTo>
                      <a:pt x="26" y="23"/>
                      <a:pt x="24" y="23"/>
                      <a:pt x="21" y="21"/>
                    </a:cubicBezTo>
                    <a:cubicBezTo>
                      <a:pt x="19" y="20"/>
                      <a:pt x="15" y="17"/>
                      <a:pt x="12" y="15"/>
                    </a:cubicBezTo>
                    <a:cubicBezTo>
                      <a:pt x="9" y="12"/>
                      <a:pt x="6" y="9"/>
                      <a:pt x="4" y="7"/>
                    </a:cubicBezTo>
                    <a:cubicBezTo>
                      <a:pt x="2" y="5"/>
                      <a:pt x="1" y="3"/>
                      <a:pt x="1"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5" name="í$ḻídè"/>
              <p:cNvSpPr/>
              <p:nvPr/>
            </p:nvSpPr>
            <p:spPr bwMode="auto">
              <a:xfrm>
                <a:off x="6566997" y="4936676"/>
                <a:ext cx="43448" cy="34204"/>
              </a:xfrm>
              <a:custGeom>
                <a:avLst/>
                <a:gdLst>
                  <a:gd name="T0" fmla="*/ 4 w 30"/>
                  <a:gd name="T1" fmla="*/ 0 h 24"/>
                  <a:gd name="T2" fmla="*/ 8 w 30"/>
                  <a:gd name="T3" fmla="*/ 3 h 24"/>
                  <a:gd name="T4" fmla="*/ 18 w 30"/>
                  <a:gd name="T5" fmla="*/ 9 h 24"/>
                  <a:gd name="T6" fmla="*/ 26 w 30"/>
                  <a:gd name="T7" fmla="*/ 17 h 24"/>
                  <a:gd name="T8" fmla="*/ 29 w 30"/>
                  <a:gd name="T9" fmla="*/ 21 h 24"/>
                  <a:gd name="T10" fmla="*/ 29 w 30"/>
                  <a:gd name="T11" fmla="*/ 21 h 24"/>
                  <a:gd name="T12" fmla="*/ 28 w 30"/>
                  <a:gd name="T13" fmla="*/ 24 h 24"/>
                  <a:gd name="T14" fmla="*/ 26 w 30"/>
                  <a:gd name="T15" fmla="*/ 24 h 24"/>
                  <a:gd name="T16" fmla="*/ 22 w 30"/>
                  <a:gd name="T17" fmla="*/ 22 h 24"/>
                  <a:gd name="T18" fmla="*/ 12 w 30"/>
                  <a:gd name="T19" fmla="*/ 15 h 24"/>
                  <a:gd name="T20" fmla="*/ 4 w 30"/>
                  <a:gd name="T21" fmla="*/ 8 h 24"/>
                  <a:gd name="T22" fmla="*/ 1 w 30"/>
                  <a:gd name="T23" fmla="*/ 4 h 24"/>
                  <a:gd name="T24" fmla="*/ 2 w 30"/>
                  <a:gd name="T25" fmla="*/ 1 h 24"/>
                  <a:gd name="T26" fmla="*/ 4 w 30"/>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4">
                    <a:moveTo>
                      <a:pt x="4" y="0"/>
                    </a:moveTo>
                    <a:cubicBezTo>
                      <a:pt x="4" y="0"/>
                      <a:pt x="6" y="1"/>
                      <a:pt x="8" y="3"/>
                    </a:cubicBezTo>
                    <a:cubicBezTo>
                      <a:pt x="11" y="4"/>
                      <a:pt x="14" y="6"/>
                      <a:pt x="18" y="9"/>
                    </a:cubicBezTo>
                    <a:cubicBezTo>
                      <a:pt x="21" y="12"/>
                      <a:pt x="24" y="14"/>
                      <a:pt x="26" y="17"/>
                    </a:cubicBezTo>
                    <a:cubicBezTo>
                      <a:pt x="28" y="19"/>
                      <a:pt x="29" y="21"/>
                      <a:pt x="29" y="21"/>
                    </a:cubicBezTo>
                    <a:cubicBezTo>
                      <a:pt x="29" y="21"/>
                      <a:pt x="29" y="21"/>
                      <a:pt x="29" y="21"/>
                    </a:cubicBezTo>
                    <a:cubicBezTo>
                      <a:pt x="30" y="22"/>
                      <a:pt x="29" y="23"/>
                      <a:pt x="28" y="24"/>
                    </a:cubicBezTo>
                    <a:cubicBezTo>
                      <a:pt x="28" y="24"/>
                      <a:pt x="27" y="24"/>
                      <a:pt x="26" y="24"/>
                    </a:cubicBezTo>
                    <a:cubicBezTo>
                      <a:pt x="26" y="24"/>
                      <a:pt x="24" y="23"/>
                      <a:pt x="22" y="22"/>
                    </a:cubicBezTo>
                    <a:cubicBezTo>
                      <a:pt x="19" y="20"/>
                      <a:pt x="16" y="18"/>
                      <a:pt x="12" y="15"/>
                    </a:cubicBezTo>
                    <a:cubicBezTo>
                      <a:pt x="9" y="13"/>
                      <a:pt x="6" y="10"/>
                      <a:pt x="4" y="8"/>
                    </a:cubicBezTo>
                    <a:cubicBezTo>
                      <a:pt x="2" y="5"/>
                      <a:pt x="1" y="4"/>
                      <a:pt x="1" y="4"/>
                    </a:cubicBezTo>
                    <a:cubicBezTo>
                      <a:pt x="0" y="3"/>
                      <a:pt x="1" y="1"/>
                      <a:pt x="2" y="1"/>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6" name="ïṣḷiḑè"/>
              <p:cNvSpPr/>
              <p:nvPr/>
            </p:nvSpPr>
            <p:spPr bwMode="auto">
              <a:xfrm>
                <a:off x="6540189" y="4964409"/>
                <a:ext cx="41599" cy="34204"/>
              </a:xfrm>
              <a:custGeom>
                <a:avLst/>
                <a:gdLst>
                  <a:gd name="T0" fmla="*/ 4 w 29"/>
                  <a:gd name="T1" fmla="*/ 0 h 24"/>
                  <a:gd name="T2" fmla="*/ 8 w 29"/>
                  <a:gd name="T3" fmla="*/ 2 h 24"/>
                  <a:gd name="T4" fmla="*/ 17 w 29"/>
                  <a:gd name="T5" fmla="*/ 9 h 24"/>
                  <a:gd name="T6" fmla="*/ 25 w 29"/>
                  <a:gd name="T7" fmla="*/ 16 h 24"/>
                  <a:gd name="T8" fmla="*/ 29 w 29"/>
                  <a:gd name="T9" fmla="*/ 20 h 24"/>
                  <a:gd name="T10" fmla="*/ 28 w 29"/>
                  <a:gd name="T11" fmla="*/ 24 h 24"/>
                  <a:gd name="T12" fmla="*/ 26 w 29"/>
                  <a:gd name="T13" fmla="*/ 24 h 24"/>
                  <a:gd name="T14" fmla="*/ 21 w 29"/>
                  <a:gd name="T15" fmla="*/ 21 h 24"/>
                  <a:gd name="T16" fmla="*/ 12 w 29"/>
                  <a:gd name="T17" fmla="*/ 15 h 24"/>
                  <a:gd name="T18" fmla="*/ 4 w 29"/>
                  <a:gd name="T19" fmla="*/ 7 h 24"/>
                  <a:gd name="T20" fmla="*/ 1 w 29"/>
                  <a:gd name="T21" fmla="*/ 3 h 24"/>
                  <a:gd name="T22" fmla="*/ 2 w 29"/>
                  <a:gd name="T23" fmla="*/ 0 h 24"/>
                  <a:gd name="T24" fmla="*/ 4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4" y="0"/>
                    </a:moveTo>
                    <a:cubicBezTo>
                      <a:pt x="4" y="0"/>
                      <a:pt x="6" y="1"/>
                      <a:pt x="8" y="2"/>
                    </a:cubicBezTo>
                    <a:cubicBezTo>
                      <a:pt x="11" y="4"/>
                      <a:pt x="14" y="6"/>
                      <a:pt x="17" y="9"/>
                    </a:cubicBezTo>
                    <a:cubicBezTo>
                      <a:pt x="20" y="11"/>
                      <a:pt x="23" y="14"/>
                      <a:pt x="25" y="16"/>
                    </a:cubicBezTo>
                    <a:cubicBezTo>
                      <a:pt x="28" y="19"/>
                      <a:pt x="29" y="20"/>
                      <a:pt x="29" y="20"/>
                    </a:cubicBezTo>
                    <a:cubicBezTo>
                      <a:pt x="29" y="21"/>
                      <a:pt x="29" y="23"/>
                      <a:pt x="28" y="24"/>
                    </a:cubicBezTo>
                    <a:cubicBezTo>
                      <a:pt x="28" y="24"/>
                      <a:pt x="27" y="24"/>
                      <a:pt x="26" y="24"/>
                    </a:cubicBezTo>
                    <a:cubicBezTo>
                      <a:pt x="26" y="24"/>
                      <a:pt x="24" y="23"/>
                      <a:pt x="21" y="21"/>
                    </a:cubicBezTo>
                    <a:cubicBezTo>
                      <a:pt x="19" y="20"/>
                      <a:pt x="15" y="18"/>
                      <a:pt x="12" y="15"/>
                    </a:cubicBezTo>
                    <a:cubicBezTo>
                      <a:pt x="9" y="12"/>
                      <a:pt x="6" y="10"/>
                      <a:pt x="4" y="7"/>
                    </a:cubicBezTo>
                    <a:cubicBezTo>
                      <a:pt x="2" y="5"/>
                      <a:pt x="1" y="3"/>
                      <a:pt x="1" y="3"/>
                    </a:cubicBezTo>
                    <a:cubicBezTo>
                      <a:pt x="0" y="2"/>
                      <a:pt x="1" y="1"/>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7" name="ï$ḻíḓe"/>
              <p:cNvSpPr/>
              <p:nvPr/>
            </p:nvSpPr>
            <p:spPr bwMode="auto">
              <a:xfrm>
                <a:off x="6517078" y="4985671"/>
                <a:ext cx="41599" cy="34204"/>
              </a:xfrm>
              <a:custGeom>
                <a:avLst/>
                <a:gdLst>
                  <a:gd name="T0" fmla="*/ 3 w 29"/>
                  <a:gd name="T1" fmla="*/ 1 h 24"/>
                  <a:gd name="T2" fmla="*/ 8 w 29"/>
                  <a:gd name="T3" fmla="*/ 3 h 24"/>
                  <a:gd name="T4" fmla="*/ 17 w 29"/>
                  <a:gd name="T5" fmla="*/ 9 h 24"/>
                  <a:gd name="T6" fmla="*/ 25 w 29"/>
                  <a:gd name="T7" fmla="*/ 17 h 24"/>
                  <a:gd name="T8" fmla="*/ 28 w 29"/>
                  <a:gd name="T9" fmla="*/ 21 h 24"/>
                  <a:gd name="T10" fmla="*/ 28 w 29"/>
                  <a:gd name="T11" fmla="*/ 24 h 24"/>
                  <a:gd name="T12" fmla="*/ 26 w 29"/>
                  <a:gd name="T13" fmla="*/ 24 h 24"/>
                  <a:gd name="T14" fmla="*/ 21 w 29"/>
                  <a:gd name="T15" fmla="*/ 22 h 24"/>
                  <a:gd name="T16" fmla="*/ 12 w 29"/>
                  <a:gd name="T17" fmla="*/ 16 h 24"/>
                  <a:gd name="T18" fmla="*/ 4 w 29"/>
                  <a:gd name="T19" fmla="*/ 8 h 24"/>
                  <a:gd name="T20" fmla="*/ 0 w 29"/>
                  <a:gd name="T21" fmla="*/ 4 h 24"/>
                  <a:gd name="T22" fmla="*/ 1 w 29"/>
                  <a:gd name="T23" fmla="*/ 1 h 24"/>
                  <a:gd name="T24" fmla="*/ 3 w 29"/>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1"/>
                    </a:moveTo>
                    <a:cubicBezTo>
                      <a:pt x="3" y="1"/>
                      <a:pt x="5" y="1"/>
                      <a:pt x="8" y="3"/>
                    </a:cubicBezTo>
                    <a:cubicBezTo>
                      <a:pt x="10" y="4"/>
                      <a:pt x="14" y="7"/>
                      <a:pt x="17" y="9"/>
                    </a:cubicBezTo>
                    <a:cubicBezTo>
                      <a:pt x="20" y="12"/>
                      <a:pt x="23" y="15"/>
                      <a:pt x="25" y="17"/>
                    </a:cubicBezTo>
                    <a:cubicBezTo>
                      <a:pt x="27" y="19"/>
                      <a:pt x="28" y="21"/>
                      <a:pt x="28" y="21"/>
                    </a:cubicBezTo>
                    <a:cubicBezTo>
                      <a:pt x="29" y="22"/>
                      <a:pt x="29" y="23"/>
                      <a:pt x="28" y="24"/>
                    </a:cubicBezTo>
                    <a:cubicBezTo>
                      <a:pt x="27" y="24"/>
                      <a:pt x="26" y="24"/>
                      <a:pt x="26" y="24"/>
                    </a:cubicBezTo>
                    <a:cubicBezTo>
                      <a:pt x="26" y="24"/>
                      <a:pt x="24" y="23"/>
                      <a:pt x="21" y="22"/>
                    </a:cubicBezTo>
                    <a:cubicBezTo>
                      <a:pt x="18" y="20"/>
                      <a:pt x="15" y="18"/>
                      <a:pt x="12" y="16"/>
                    </a:cubicBezTo>
                    <a:cubicBezTo>
                      <a:pt x="9" y="13"/>
                      <a:pt x="6" y="10"/>
                      <a:pt x="4" y="8"/>
                    </a:cubicBezTo>
                    <a:cubicBezTo>
                      <a:pt x="2" y="6"/>
                      <a:pt x="0" y="4"/>
                      <a:pt x="0" y="4"/>
                    </a:cubicBezTo>
                    <a:cubicBezTo>
                      <a:pt x="0" y="3"/>
                      <a:pt x="0" y="1"/>
                      <a:pt x="1" y="1"/>
                    </a:cubicBezTo>
                    <a:cubicBezTo>
                      <a:pt x="2" y="0"/>
                      <a:pt x="2" y="0"/>
                      <a:pt x="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8" name="îṣļiḓè"/>
              <p:cNvSpPr/>
              <p:nvPr/>
            </p:nvSpPr>
            <p:spPr bwMode="auto">
              <a:xfrm>
                <a:off x="6491194" y="5009706"/>
                <a:ext cx="38826" cy="37902"/>
              </a:xfrm>
              <a:custGeom>
                <a:avLst/>
                <a:gdLst>
                  <a:gd name="T0" fmla="*/ 3 w 27"/>
                  <a:gd name="T1" fmla="*/ 0 h 26"/>
                  <a:gd name="T2" fmla="*/ 8 w 27"/>
                  <a:gd name="T3" fmla="*/ 3 h 26"/>
                  <a:gd name="T4" fmla="*/ 16 w 27"/>
                  <a:gd name="T5" fmla="*/ 10 h 26"/>
                  <a:gd name="T6" fmla="*/ 23 w 27"/>
                  <a:gd name="T7" fmla="*/ 18 h 26"/>
                  <a:gd name="T8" fmla="*/ 26 w 27"/>
                  <a:gd name="T9" fmla="*/ 22 h 26"/>
                  <a:gd name="T10" fmla="*/ 25 w 27"/>
                  <a:gd name="T11" fmla="*/ 25 h 26"/>
                  <a:gd name="T12" fmla="*/ 23 w 27"/>
                  <a:gd name="T13" fmla="*/ 25 h 26"/>
                  <a:gd name="T14" fmla="*/ 19 w 27"/>
                  <a:gd name="T15" fmla="*/ 23 h 26"/>
                  <a:gd name="T16" fmla="*/ 11 w 27"/>
                  <a:gd name="T17" fmla="*/ 15 h 26"/>
                  <a:gd name="T18" fmla="*/ 3 w 27"/>
                  <a:gd name="T19" fmla="*/ 7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4"/>
                      <a:pt x="13" y="7"/>
                      <a:pt x="16" y="10"/>
                    </a:cubicBezTo>
                    <a:cubicBezTo>
                      <a:pt x="19" y="13"/>
                      <a:pt x="22" y="16"/>
                      <a:pt x="23" y="18"/>
                    </a:cubicBezTo>
                    <a:cubicBezTo>
                      <a:pt x="25" y="21"/>
                      <a:pt x="26" y="22"/>
                      <a:pt x="26" y="22"/>
                    </a:cubicBezTo>
                    <a:cubicBezTo>
                      <a:pt x="27" y="23"/>
                      <a:pt x="27" y="25"/>
                      <a:pt x="25" y="25"/>
                    </a:cubicBezTo>
                    <a:cubicBezTo>
                      <a:pt x="25" y="26"/>
                      <a:pt x="24" y="26"/>
                      <a:pt x="23" y="25"/>
                    </a:cubicBezTo>
                    <a:cubicBezTo>
                      <a:pt x="23" y="25"/>
                      <a:pt x="22" y="24"/>
                      <a:pt x="19" y="23"/>
                    </a:cubicBezTo>
                    <a:cubicBezTo>
                      <a:pt x="17" y="21"/>
                      <a:pt x="13" y="18"/>
                      <a:pt x="11" y="15"/>
                    </a:cubicBezTo>
                    <a:cubicBezTo>
                      <a:pt x="8" y="13"/>
                      <a:pt x="5" y="10"/>
                      <a:pt x="3" y="7"/>
                    </a:cubicBezTo>
                    <a:cubicBezTo>
                      <a:pt x="1" y="5"/>
                      <a:pt x="0" y="3"/>
                      <a:pt x="0" y="3"/>
                    </a:cubicBezTo>
                    <a:cubicBezTo>
                      <a:pt x="0" y="2"/>
                      <a:pt x="0" y="0"/>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9" name="íṧḷiḓé"/>
              <p:cNvSpPr/>
              <p:nvPr/>
            </p:nvSpPr>
            <p:spPr bwMode="auto">
              <a:xfrm>
                <a:off x="6463461" y="5035590"/>
                <a:ext cx="38826" cy="37902"/>
              </a:xfrm>
              <a:custGeom>
                <a:avLst/>
                <a:gdLst>
                  <a:gd name="T0" fmla="*/ 3 w 27"/>
                  <a:gd name="T1" fmla="*/ 0 h 26"/>
                  <a:gd name="T2" fmla="*/ 8 w 27"/>
                  <a:gd name="T3" fmla="*/ 3 h 26"/>
                  <a:gd name="T4" fmla="*/ 16 w 27"/>
                  <a:gd name="T5" fmla="*/ 10 h 26"/>
                  <a:gd name="T6" fmla="*/ 23 w 27"/>
                  <a:gd name="T7" fmla="*/ 18 h 26"/>
                  <a:gd name="T8" fmla="*/ 26 w 27"/>
                  <a:gd name="T9" fmla="*/ 23 h 26"/>
                  <a:gd name="T10" fmla="*/ 25 w 27"/>
                  <a:gd name="T11" fmla="*/ 26 h 26"/>
                  <a:gd name="T12" fmla="*/ 23 w 27"/>
                  <a:gd name="T13" fmla="*/ 26 h 26"/>
                  <a:gd name="T14" fmla="*/ 19 w 27"/>
                  <a:gd name="T15" fmla="*/ 23 h 26"/>
                  <a:gd name="T16" fmla="*/ 10 w 27"/>
                  <a:gd name="T17" fmla="*/ 16 h 26"/>
                  <a:gd name="T18" fmla="*/ 3 w 27"/>
                  <a:gd name="T19" fmla="*/ 7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4"/>
                      <a:pt x="13" y="7"/>
                      <a:pt x="16" y="10"/>
                    </a:cubicBezTo>
                    <a:cubicBezTo>
                      <a:pt x="19" y="13"/>
                      <a:pt x="21" y="16"/>
                      <a:pt x="23" y="18"/>
                    </a:cubicBezTo>
                    <a:cubicBezTo>
                      <a:pt x="25" y="21"/>
                      <a:pt x="26" y="23"/>
                      <a:pt x="26" y="23"/>
                    </a:cubicBezTo>
                    <a:cubicBezTo>
                      <a:pt x="27" y="24"/>
                      <a:pt x="26" y="25"/>
                      <a:pt x="25" y="26"/>
                    </a:cubicBezTo>
                    <a:cubicBezTo>
                      <a:pt x="25" y="26"/>
                      <a:pt x="24" y="26"/>
                      <a:pt x="23" y="26"/>
                    </a:cubicBezTo>
                    <a:cubicBezTo>
                      <a:pt x="23" y="26"/>
                      <a:pt x="21" y="25"/>
                      <a:pt x="19" y="23"/>
                    </a:cubicBezTo>
                    <a:cubicBezTo>
                      <a:pt x="16" y="21"/>
                      <a:pt x="13" y="19"/>
                      <a:pt x="10" y="16"/>
                    </a:cubicBezTo>
                    <a:cubicBezTo>
                      <a:pt x="8" y="13"/>
                      <a:pt x="5" y="10"/>
                      <a:pt x="3" y="7"/>
                    </a:cubicBezTo>
                    <a:cubicBezTo>
                      <a:pt x="1" y="5"/>
                      <a:pt x="0" y="3"/>
                      <a:pt x="0" y="3"/>
                    </a:cubicBezTo>
                    <a:cubicBezTo>
                      <a:pt x="0" y="2"/>
                      <a:pt x="0" y="0"/>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0" name="îŝ1ïḋê"/>
              <p:cNvSpPr/>
              <p:nvPr/>
            </p:nvSpPr>
            <p:spPr bwMode="auto">
              <a:xfrm>
                <a:off x="6432030" y="5064247"/>
                <a:ext cx="38826" cy="37902"/>
              </a:xfrm>
              <a:custGeom>
                <a:avLst/>
                <a:gdLst>
                  <a:gd name="T0" fmla="*/ 3 w 27"/>
                  <a:gd name="T1" fmla="*/ 1 h 26"/>
                  <a:gd name="T2" fmla="*/ 7 w 27"/>
                  <a:gd name="T3" fmla="*/ 3 h 26"/>
                  <a:gd name="T4" fmla="*/ 16 w 27"/>
                  <a:gd name="T5" fmla="*/ 10 h 26"/>
                  <a:gd name="T6" fmla="*/ 24 w 27"/>
                  <a:gd name="T7" fmla="*/ 19 h 26"/>
                  <a:gd name="T8" fmla="*/ 26 w 27"/>
                  <a:gd name="T9" fmla="*/ 23 h 26"/>
                  <a:gd name="T10" fmla="*/ 26 w 27"/>
                  <a:gd name="T11" fmla="*/ 26 h 26"/>
                  <a:gd name="T12" fmla="*/ 24 w 27"/>
                  <a:gd name="T13" fmla="*/ 26 h 26"/>
                  <a:gd name="T14" fmla="*/ 19 w 27"/>
                  <a:gd name="T15" fmla="*/ 23 h 26"/>
                  <a:gd name="T16" fmla="*/ 11 w 27"/>
                  <a:gd name="T17" fmla="*/ 16 h 26"/>
                  <a:gd name="T18" fmla="*/ 3 w 27"/>
                  <a:gd name="T19" fmla="*/ 8 h 26"/>
                  <a:gd name="T20" fmla="*/ 0 w 27"/>
                  <a:gd name="T21" fmla="*/ 4 h 26"/>
                  <a:gd name="T22" fmla="*/ 1 w 27"/>
                  <a:gd name="T23" fmla="*/ 1 h 26"/>
                  <a:gd name="T24" fmla="*/ 3 w 27"/>
                  <a:gd name="T25"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1"/>
                    </a:moveTo>
                    <a:cubicBezTo>
                      <a:pt x="3" y="1"/>
                      <a:pt x="5" y="1"/>
                      <a:pt x="7" y="3"/>
                    </a:cubicBezTo>
                    <a:cubicBezTo>
                      <a:pt x="10" y="5"/>
                      <a:pt x="13" y="7"/>
                      <a:pt x="16" y="10"/>
                    </a:cubicBezTo>
                    <a:cubicBezTo>
                      <a:pt x="19" y="13"/>
                      <a:pt x="22" y="16"/>
                      <a:pt x="24" y="19"/>
                    </a:cubicBezTo>
                    <a:cubicBezTo>
                      <a:pt x="25" y="21"/>
                      <a:pt x="26" y="23"/>
                      <a:pt x="26" y="23"/>
                    </a:cubicBezTo>
                    <a:cubicBezTo>
                      <a:pt x="27" y="24"/>
                      <a:pt x="27" y="25"/>
                      <a:pt x="26" y="26"/>
                    </a:cubicBezTo>
                    <a:cubicBezTo>
                      <a:pt x="25" y="26"/>
                      <a:pt x="24" y="26"/>
                      <a:pt x="24" y="26"/>
                    </a:cubicBezTo>
                    <a:cubicBezTo>
                      <a:pt x="24" y="26"/>
                      <a:pt x="22" y="25"/>
                      <a:pt x="19" y="23"/>
                    </a:cubicBezTo>
                    <a:cubicBezTo>
                      <a:pt x="17" y="21"/>
                      <a:pt x="13" y="19"/>
                      <a:pt x="11" y="16"/>
                    </a:cubicBezTo>
                    <a:cubicBezTo>
                      <a:pt x="8" y="13"/>
                      <a:pt x="5" y="10"/>
                      <a:pt x="3" y="8"/>
                    </a:cubicBezTo>
                    <a:cubicBezTo>
                      <a:pt x="1" y="5"/>
                      <a:pt x="0" y="4"/>
                      <a:pt x="0" y="4"/>
                    </a:cubicBezTo>
                    <a:cubicBezTo>
                      <a:pt x="0" y="2"/>
                      <a:pt x="0" y="1"/>
                      <a:pt x="1" y="1"/>
                    </a:cubicBezTo>
                    <a:cubicBezTo>
                      <a:pt x="2" y="0"/>
                      <a:pt x="2" y="0"/>
                      <a:pt x="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1" name="ïşḻîḑé"/>
              <p:cNvSpPr/>
              <p:nvPr/>
            </p:nvSpPr>
            <p:spPr bwMode="auto">
              <a:xfrm>
                <a:off x="6395053" y="5095678"/>
                <a:ext cx="38826" cy="37902"/>
              </a:xfrm>
              <a:custGeom>
                <a:avLst/>
                <a:gdLst>
                  <a:gd name="T0" fmla="*/ 4 w 27"/>
                  <a:gd name="T1" fmla="*/ 0 h 26"/>
                  <a:gd name="T2" fmla="*/ 8 w 27"/>
                  <a:gd name="T3" fmla="*/ 3 h 26"/>
                  <a:gd name="T4" fmla="*/ 17 w 27"/>
                  <a:gd name="T5" fmla="*/ 10 h 26"/>
                  <a:gd name="T6" fmla="*/ 24 w 27"/>
                  <a:gd name="T7" fmla="*/ 19 h 26"/>
                  <a:gd name="T8" fmla="*/ 27 w 27"/>
                  <a:gd name="T9" fmla="*/ 23 h 26"/>
                  <a:gd name="T10" fmla="*/ 26 w 27"/>
                  <a:gd name="T11" fmla="*/ 26 h 26"/>
                  <a:gd name="T12" fmla="*/ 24 w 27"/>
                  <a:gd name="T13" fmla="*/ 26 h 26"/>
                  <a:gd name="T14" fmla="*/ 19 w 27"/>
                  <a:gd name="T15" fmla="*/ 23 h 26"/>
                  <a:gd name="T16" fmla="*/ 11 w 27"/>
                  <a:gd name="T17" fmla="*/ 16 h 26"/>
                  <a:gd name="T18" fmla="*/ 4 w 27"/>
                  <a:gd name="T19" fmla="*/ 8 h 26"/>
                  <a:gd name="T20" fmla="*/ 1 w 27"/>
                  <a:gd name="T21" fmla="*/ 3 h 26"/>
                  <a:gd name="T22" fmla="*/ 2 w 27"/>
                  <a:gd name="T23" fmla="*/ 0 h 26"/>
                  <a:gd name="T24" fmla="*/ 4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4" y="0"/>
                    </a:moveTo>
                    <a:cubicBezTo>
                      <a:pt x="4" y="0"/>
                      <a:pt x="6" y="1"/>
                      <a:pt x="8" y="3"/>
                    </a:cubicBezTo>
                    <a:cubicBezTo>
                      <a:pt x="11" y="5"/>
                      <a:pt x="14" y="7"/>
                      <a:pt x="17" y="10"/>
                    </a:cubicBezTo>
                    <a:cubicBezTo>
                      <a:pt x="19" y="13"/>
                      <a:pt x="22" y="16"/>
                      <a:pt x="24" y="19"/>
                    </a:cubicBezTo>
                    <a:cubicBezTo>
                      <a:pt x="26" y="21"/>
                      <a:pt x="27" y="23"/>
                      <a:pt x="27" y="23"/>
                    </a:cubicBezTo>
                    <a:cubicBezTo>
                      <a:pt x="27" y="24"/>
                      <a:pt x="27" y="25"/>
                      <a:pt x="26" y="26"/>
                    </a:cubicBezTo>
                    <a:cubicBezTo>
                      <a:pt x="25" y="26"/>
                      <a:pt x="24" y="26"/>
                      <a:pt x="24" y="26"/>
                    </a:cubicBezTo>
                    <a:cubicBezTo>
                      <a:pt x="24" y="26"/>
                      <a:pt x="22" y="25"/>
                      <a:pt x="19" y="23"/>
                    </a:cubicBezTo>
                    <a:cubicBezTo>
                      <a:pt x="17" y="21"/>
                      <a:pt x="14" y="19"/>
                      <a:pt x="11" y="16"/>
                    </a:cubicBezTo>
                    <a:cubicBezTo>
                      <a:pt x="8" y="13"/>
                      <a:pt x="5" y="10"/>
                      <a:pt x="4" y="8"/>
                    </a:cubicBezTo>
                    <a:cubicBezTo>
                      <a:pt x="2" y="5"/>
                      <a:pt x="1" y="3"/>
                      <a:pt x="1" y="3"/>
                    </a:cubicBezTo>
                    <a:cubicBezTo>
                      <a:pt x="0" y="2"/>
                      <a:pt x="1" y="1"/>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2" name="ïŝ1îḑé"/>
              <p:cNvSpPr/>
              <p:nvPr/>
            </p:nvSpPr>
            <p:spPr bwMode="auto">
              <a:xfrm>
                <a:off x="6366396" y="5120638"/>
                <a:ext cx="38826" cy="36977"/>
              </a:xfrm>
              <a:custGeom>
                <a:avLst/>
                <a:gdLst>
                  <a:gd name="T0" fmla="*/ 4 w 27"/>
                  <a:gd name="T1" fmla="*/ 0 h 26"/>
                  <a:gd name="T2" fmla="*/ 8 w 27"/>
                  <a:gd name="T3" fmla="*/ 3 h 26"/>
                  <a:gd name="T4" fmla="*/ 16 w 27"/>
                  <a:gd name="T5" fmla="*/ 10 h 26"/>
                  <a:gd name="T6" fmla="*/ 24 w 27"/>
                  <a:gd name="T7" fmla="*/ 18 h 26"/>
                  <a:gd name="T8" fmla="*/ 27 w 27"/>
                  <a:gd name="T9" fmla="*/ 23 h 26"/>
                  <a:gd name="T10" fmla="*/ 26 w 27"/>
                  <a:gd name="T11" fmla="*/ 26 h 26"/>
                  <a:gd name="T12" fmla="*/ 24 w 27"/>
                  <a:gd name="T13" fmla="*/ 26 h 26"/>
                  <a:gd name="T14" fmla="*/ 19 w 27"/>
                  <a:gd name="T15" fmla="*/ 23 h 26"/>
                  <a:gd name="T16" fmla="*/ 11 w 27"/>
                  <a:gd name="T17" fmla="*/ 16 h 26"/>
                  <a:gd name="T18" fmla="*/ 3 w 27"/>
                  <a:gd name="T19" fmla="*/ 7 h 26"/>
                  <a:gd name="T20" fmla="*/ 1 w 27"/>
                  <a:gd name="T21" fmla="*/ 3 h 26"/>
                  <a:gd name="T22" fmla="*/ 2 w 27"/>
                  <a:gd name="T23" fmla="*/ 0 h 26"/>
                  <a:gd name="T24" fmla="*/ 4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4" y="0"/>
                    </a:moveTo>
                    <a:cubicBezTo>
                      <a:pt x="4" y="0"/>
                      <a:pt x="5" y="1"/>
                      <a:pt x="8" y="3"/>
                    </a:cubicBezTo>
                    <a:cubicBezTo>
                      <a:pt x="10" y="4"/>
                      <a:pt x="14" y="7"/>
                      <a:pt x="16" y="10"/>
                    </a:cubicBezTo>
                    <a:cubicBezTo>
                      <a:pt x="19" y="13"/>
                      <a:pt x="22" y="16"/>
                      <a:pt x="24" y="18"/>
                    </a:cubicBezTo>
                    <a:cubicBezTo>
                      <a:pt x="26" y="21"/>
                      <a:pt x="27" y="23"/>
                      <a:pt x="27" y="23"/>
                    </a:cubicBezTo>
                    <a:cubicBezTo>
                      <a:pt x="27" y="24"/>
                      <a:pt x="27" y="25"/>
                      <a:pt x="26" y="26"/>
                    </a:cubicBezTo>
                    <a:cubicBezTo>
                      <a:pt x="25" y="26"/>
                      <a:pt x="24" y="26"/>
                      <a:pt x="24" y="26"/>
                    </a:cubicBezTo>
                    <a:cubicBezTo>
                      <a:pt x="24" y="26"/>
                      <a:pt x="22" y="25"/>
                      <a:pt x="19" y="23"/>
                    </a:cubicBezTo>
                    <a:cubicBezTo>
                      <a:pt x="17" y="21"/>
                      <a:pt x="14" y="18"/>
                      <a:pt x="11" y="16"/>
                    </a:cubicBezTo>
                    <a:cubicBezTo>
                      <a:pt x="8" y="13"/>
                      <a:pt x="5" y="10"/>
                      <a:pt x="3" y="7"/>
                    </a:cubicBezTo>
                    <a:cubicBezTo>
                      <a:pt x="2" y="5"/>
                      <a:pt x="1" y="3"/>
                      <a:pt x="1" y="3"/>
                    </a:cubicBezTo>
                    <a:cubicBezTo>
                      <a:pt x="0" y="2"/>
                      <a:pt x="0" y="0"/>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3" name="íṩľíḍe"/>
              <p:cNvSpPr/>
              <p:nvPr/>
            </p:nvSpPr>
            <p:spPr bwMode="auto">
              <a:xfrm>
                <a:off x="6330343" y="5144673"/>
                <a:ext cx="38826" cy="36977"/>
              </a:xfrm>
              <a:custGeom>
                <a:avLst/>
                <a:gdLst>
                  <a:gd name="T0" fmla="*/ 3 w 27"/>
                  <a:gd name="T1" fmla="*/ 0 h 26"/>
                  <a:gd name="T2" fmla="*/ 8 w 27"/>
                  <a:gd name="T3" fmla="*/ 3 h 26"/>
                  <a:gd name="T4" fmla="*/ 16 w 27"/>
                  <a:gd name="T5" fmla="*/ 10 h 26"/>
                  <a:gd name="T6" fmla="*/ 23 w 27"/>
                  <a:gd name="T7" fmla="*/ 19 h 26"/>
                  <a:gd name="T8" fmla="*/ 26 w 27"/>
                  <a:gd name="T9" fmla="*/ 23 h 26"/>
                  <a:gd name="T10" fmla="*/ 25 w 27"/>
                  <a:gd name="T11" fmla="*/ 26 h 26"/>
                  <a:gd name="T12" fmla="*/ 23 w 27"/>
                  <a:gd name="T13" fmla="*/ 26 h 26"/>
                  <a:gd name="T14" fmla="*/ 19 w 27"/>
                  <a:gd name="T15" fmla="*/ 23 h 26"/>
                  <a:gd name="T16" fmla="*/ 11 w 27"/>
                  <a:gd name="T17" fmla="*/ 16 h 26"/>
                  <a:gd name="T18" fmla="*/ 3 w 27"/>
                  <a:gd name="T19" fmla="*/ 8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5"/>
                      <a:pt x="13" y="7"/>
                      <a:pt x="16" y="10"/>
                    </a:cubicBezTo>
                    <a:cubicBezTo>
                      <a:pt x="19" y="13"/>
                      <a:pt x="22" y="16"/>
                      <a:pt x="23" y="19"/>
                    </a:cubicBezTo>
                    <a:cubicBezTo>
                      <a:pt x="25" y="21"/>
                      <a:pt x="26" y="23"/>
                      <a:pt x="26" y="23"/>
                    </a:cubicBezTo>
                    <a:cubicBezTo>
                      <a:pt x="27" y="24"/>
                      <a:pt x="27" y="25"/>
                      <a:pt x="25" y="26"/>
                    </a:cubicBezTo>
                    <a:cubicBezTo>
                      <a:pt x="25" y="26"/>
                      <a:pt x="24" y="26"/>
                      <a:pt x="23" y="26"/>
                    </a:cubicBezTo>
                    <a:cubicBezTo>
                      <a:pt x="23" y="26"/>
                      <a:pt x="21" y="25"/>
                      <a:pt x="19" y="23"/>
                    </a:cubicBezTo>
                    <a:cubicBezTo>
                      <a:pt x="17" y="21"/>
                      <a:pt x="13" y="19"/>
                      <a:pt x="11" y="16"/>
                    </a:cubicBezTo>
                    <a:cubicBezTo>
                      <a:pt x="8" y="13"/>
                      <a:pt x="5" y="10"/>
                      <a:pt x="3" y="8"/>
                    </a:cubicBezTo>
                    <a:cubicBezTo>
                      <a:pt x="1" y="5"/>
                      <a:pt x="0" y="3"/>
                      <a:pt x="0"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4" name="ísļîdè"/>
              <p:cNvSpPr/>
              <p:nvPr/>
            </p:nvSpPr>
            <p:spPr bwMode="auto">
              <a:xfrm>
                <a:off x="6297064" y="5170557"/>
                <a:ext cx="38826" cy="36977"/>
              </a:xfrm>
              <a:custGeom>
                <a:avLst/>
                <a:gdLst>
                  <a:gd name="T0" fmla="*/ 3 w 27"/>
                  <a:gd name="T1" fmla="*/ 0 h 26"/>
                  <a:gd name="T2" fmla="*/ 8 w 27"/>
                  <a:gd name="T3" fmla="*/ 3 h 26"/>
                  <a:gd name="T4" fmla="*/ 16 w 27"/>
                  <a:gd name="T5" fmla="*/ 10 h 26"/>
                  <a:gd name="T6" fmla="*/ 23 w 27"/>
                  <a:gd name="T7" fmla="*/ 19 h 26"/>
                  <a:gd name="T8" fmla="*/ 26 w 27"/>
                  <a:gd name="T9" fmla="*/ 23 h 26"/>
                  <a:gd name="T10" fmla="*/ 25 w 27"/>
                  <a:gd name="T11" fmla="*/ 26 h 26"/>
                  <a:gd name="T12" fmla="*/ 23 w 27"/>
                  <a:gd name="T13" fmla="*/ 26 h 26"/>
                  <a:gd name="T14" fmla="*/ 19 w 27"/>
                  <a:gd name="T15" fmla="*/ 23 h 26"/>
                  <a:gd name="T16" fmla="*/ 10 w 27"/>
                  <a:gd name="T17" fmla="*/ 16 h 26"/>
                  <a:gd name="T18" fmla="*/ 3 w 27"/>
                  <a:gd name="T19" fmla="*/ 8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5"/>
                      <a:pt x="13" y="7"/>
                      <a:pt x="16" y="10"/>
                    </a:cubicBezTo>
                    <a:cubicBezTo>
                      <a:pt x="19" y="13"/>
                      <a:pt x="22" y="16"/>
                      <a:pt x="23" y="19"/>
                    </a:cubicBezTo>
                    <a:cubicBezTo>
                      <a:pt x="25" y="21"/>
                      <a:pt x="26" y="23"/>
                      <a:pt x="26" y="23"/>
                    </a:cubicBezTo>
                    <a:cubicBezTo>
                      <a:pt x="27" y="24"/>
                      <a:pt x="26" y="25"/>
                      <a:pt x="25" y="26"/>
                    </a:cubicBezTo>
                    <a:cubicBezTo>
                      <a:pt x="25" y="26"/>
                      <a:pt x="24" y="26"/>
                      <a:pt x="23" y="26"/>
                    </a:cubicBezTo>
                    <a:cubicBezTo>
                      <a:pt x="23" y="26"/>
                      <a:pt x="21" y="25"/>
                      <a:pt x="19" y="23"/>
                    </a:cubicBezTo>
                    <a:cubicBezTo>
                      <a:pt x="16" y="21"/>
                      <a:pt x="13" y="19"/>
                      <a:pt x="10" y="16"/>
                    </a:cubicBezTo>
                    <a:cubicBezTo>
                      <a:pt x="8" y="13"/>
                      <a:pt x="5" y="10"/>
                      <a:pt x="3" y="8"/>
                    </a:cubicBezTo>
                    <a:cubicBezTo>
                      <a:pt x="1" y="5"/>
                      <a:pt x="0" y="3"/>
                      <a:pt x="0"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75" name="组合 2974"/>
            <p:cNvGrpSpPr/>
            <p:nvPr/>
          </p:nvGrpSpPr>
          <p:grpSpPr>
            <a:xfrm rot="20479865">
              <a:off x="420392" y="3540800"/>
              <a:ext cx="1564197" cy="1228344"/>
              <a:chOff x="6288603" y="2805630"/>
              <a:chExt cx="2940612" cy="2309226"/>
            </a:xfrm>
          </p:grpSpPr>
          <p:grpSp>
            <p:nvGrpSpPr>
              <p:cNvPr id="2976" name="îSlidê"/>
              <p:cNvGrpSpPr/>
              <p:nvPr/>
            </p:nvGrpSpPr>
            <p:grpSpPr>
              <a:xfrm>
                <a:off x="8199400" y="3293220"/>
                <a:ext cx="1014100" cy="864342"/>
                <a:chOff x="7025514" y="2788301"/>
                <a:chExt cx="1014100" cy="864342"/>
              </a:xfrm>
            </p:grpSpPr>
            <p:sp>
              <p:nvSpPr>
                <p:cNvPr id="3066" name="ïš1iḍé"/>
                <p:cNvSpPr/>
                <p:nvPr/>
              </p:nvSpPr>
              <p:spPr bwMode="auto">
                <a:xfrm>
                  <a:off x="7025514" y="2974111"/>
                  <a:ext cx="136816" cy="140513"/>
                </a:xfrm>
                <a:custGeom>
                  <a:avLst/>
                  <a:gdLst>
                    <a:gd name="T0" fmla="*/ 62 w 95"/>
                    <a:gd name="T1" fmla="*/ 1 h 98"/>
                    <a:gd name="T2" fmla="*/ 5 w 95"/>
                    <a:gd name="T3" fmla="*/ 91 h 98"/>
                    <a:gd name="T4" fmla="*/ 94 w 95"/>
                    <a:gd name="T5" fmla="*/ 42 h 98"/>
                    <a:gd name="T6" fmla="*/ 11 w 95"/>
                    <a:gd name="T7" fmla="*/ 28 h 98"/>
                    <a:gd name="T8" fmla="*/ 67 w 95"/>
                    <a:gd name="T9" fmla="*/ 97 h 98"/>
                    <a:gd name="T10" fmla="*/ 62 w 95"/>
                    <a:gd name="T11" fmla="*/ 1 h 98"/>
                  </a:gdLst>
                  <a:ahLst/>
                  <a:cxnLst>
                    <a:cxn ang="0">
                      <a:pos x="T0" y="T1"/>
                    </a:cxn>
                    <a:cxn ang="0">
                      <a:pos x="T2" y="T3"/>
                    </a:cxn>
                    <a:cxn ang="0">
                      <a:pos x="T4" y="T5"/>
                    </a:cxn>
                    <a:cxn ang="0">
                      <a:pos x="T6" y="T7"/>
                    </a:cxn>
                    <a:cxn ang="0">
                      <a:pos x="T8" y="T9"/>
                    </a:cxn>
                    <a:cxn ang="0">
                      <a:pos x="T10" y="T11"/>
                    </a:cxn>
                  </a:cxnLst>
                  <a:rect l="0" t="0" r="r" b="b"/>
                  <a:pathLst>
                    <a:path w="95" h="98">
                      <a:moveTo>
                        <a:pt x="62" y="1"/>
                      </a:moveTo>
                      <a:cubicBezTo>
                        <a:pt x="55" y="0"/>
                        <a:pt x="0" y="87"/>
                        <a:pt x="5" y="91"/>
                      </a:cubicBezTo>
                      <a:cubicBezTo>
                        <a:pt x="10" y="96"/>
                        <a:pt x="93" y="49"/>
                        <a:pt x="94" y="42"/>
                      </a:cubicBezTo>
                      <a:cubicBezTo>
                        <a:pt x="95" y="36"/>
                        <a:pt x="18" y="15"/>
                        <a:pt x="11" y="28"/>
                      </a:cubicBezTo>
                      <a:cubicBezTo>
                        <a:pt x="3" y="40"/>
                        <a:pt x="58" y="97"/>
                        <a:pt x="67" y="97"/>
                      </a:cubicBezTo>
                      <a:cubicBezTo>
                        <a:pt x="77" y="98"/>
                        <a:pt x="71" y="2"/>
                        <a:pt x="62" y="1"/>
                      </a:cubicBezTo>
                      <a:close/>
                    </a:path>
                  </a:pathLst>
                </a:custGeom>
                <a:noFill/>
                <a:ln w="19050" cap="rnd">
                  <a:solidFill>
                    <a:srgbClr val="4A72B1"/>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67" name="îṩḻîḋè"/>
                <p:cNvSpPr/>
                <p:nvPr/>
              </p:nvSpPr>
              <p:spPr bwMode="auto">
                <a:xfrm>
                  <a:off x="7203929" y="2913099"/>
                  <a:ext cx="64710" cy="63786"/>
                </a:xfrm>
                <a:custGeom>
                  <a:avLst/>
                  <a:gdLst>
                    <a:gd name="T0" fmla="*/ 44 w 45"/>
                    <a:gd name="T1" fmla="*/ 24 h 45"/>
                    <a:gd name="T2" fmla="*/ 24 w 45"/>
                    <a:gd name="T3" fmla="*/ 1 h 45"/>
                    <a:gd name="T4" fmla="*/ 1 w 45"/>
                    <a:gd name="T5" fmla="*/ 20 h 45"/>
                    <a:gd name="T6" fmla="*/ 20 w 45"/>
                    <a:gd name="T7" fmla="*/ 43 h 45"/>
                    <a:gd name="T8" fmla="*/ 44 w 45"/>
                    <a:gd name="T9" fmla="*/ 24 h 45"/>
                  </a:gdLst>
                  <a:ahLst/>
                  <a:cxnLst>
                    <a:cxn ang="0">
                      <a:pos x="T0" y="T1"/>
                    </a:cxn>
                    <a:cxn ang="0">
                      <a:pos x="T2" y="T3"/>
                    </a:cxn>
                    <a:cxn ang="0">
                      <a:pos x="T4" y="T5"/>
                    </a:cxn>
                    <a:cxn ang="0">
                      <a:pos x="T6" y="T7"/>
                    </a:cxn>
                    <a:cxn ang="0">
                      <a:pos x="T8" y="T9"/>
                    </a:cxn>
                  </a:cxnLst>
                  <a:rect l="0" t="0" r="r" b="b"/>
                  <a:pathLst>
                    <a:path w="45" h="45">
                      <a:moveTo>
                        <a:pt x="44" y="24"/>
                      </a:moveTo>
                      <a:cubicBezTo>
                        <a:pt x="45" y="13"/>
                        <a:pt x="36" y="2"/>
                        <a:pt x="24" y="1"/>
                      </a:cubicBezTo>
                      <a:cubicBezTo>
                        <a:pt x="13" y="0"/>
                        <a:pt x="2" y="9"/>
                        <a:pt x="1" y="20"/>
                      </a:cubicBezTo>
                      <a:cubicBezTo>
                        <a:pt x="0" y="32"/>
                        <a:pt x="9" y="42"/>
                        <a:pt x="20" y="43"/>
                      </a:cubicBezTo>
                      <a:cubicBezTo>
                        <a:pt x="32" y="45"/>
                        <a:pt x="42" y="36"/>
                        <a:pt x="44" y="24"/>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8" name="iṡḷîḍé"/>
                <p:cNvSpPr/>
                <p:nvPr/>
              </p:nvSpPr>
              <p:spPr bwMode="auto">
                <a:xfrm>
                  <a:off x="7066189" y="3218161"/>
                  <a:ext cx="47146" cy="47146"/>
                </a:xfrm>
                <a:custGeom>
                  <a:avLst/>
                  <a:gdLst>
                    <a:gd name="T0" fmla="*/ 33 w 33"/>
                    <a:gd name="T1" fmla="*/ 18 h 33"/>
                    <a:gd name="T2" fmla="*/ 18 w 33"/>
                    <a:gd name="T3" fmla="*/ 1 h 33"/>
                    <a:gd name="T4" fmla="*/ 1 w 33"/>
                    <a:gd name="T5" fmla="*/ 15 h 33"/>
                    <a:gd name="T6" fmla="*/ 15 w 33"/>
                    <a:gd name="T7" fmla="*/ 32 h 33"/>
                    <a:gd name="T8" fmla="*/ 33 w 33"/>
                    <a:gd name="T9" fmla="*/ 18 h 33"/>
                  </a:gdLst>
                  <a:ahLst/>
                  <a:cxnLst>
                    <a:cxn ang="0">
                      <a:pos x="T0" y="T1"/>
                    </a:cxn>
                    <a:cxn ang="0">
                      <a:pos x="T2" y="T3"/>
                    </a:cxn>
                    <a:cxn ang="0">
                      <a:pos x="T4" y="T5"/>
                    </a:cxn>
                    <a:cxn ang="0">
                      <a:pos x="T6" y="T7"/>
                    </a:cxn>
                    <a:cxn ang="0">
                      <a:pos x="T8" y="T9"/>
                    </a:cxn>
                  </a:cxnLst>
                  <a:rect l="0" t="0" r="r" b="b"/>
                  <a:pathLst>
                    <a:path w="33" h="33">
                      <a:moveTo>
                        <a:pt x="33" y="18"/>
                      </a:moveTo>
                      <a:cubicBezTo>
                        <a:pt x="33" y="9"/>
                        <a:pt x="27" y="1"/>
                        <a:pt x="18" y="1"/>
                      </a:cubicBezTo>
                      <a:cubicBezTo>
                        <a:pt x="9" y="0"/>
                        <a:pt x="2" y="6"/>
                        <a:pt x="1" y="15"/>
                      </a:cubicBezTo>
                      <a:cubicBezTo>
                        <a:pt x="0" y="24"/>
                        <a:pt x="6" y="32"/>
                        <a:pt x="15" y="32"/>
                      </a:cubicBezTo>
                      <a:cubicBezTo>
                        <a:pt x="24" y="33"/>
                        <a:pt x="32" y="27"/>
                        <a:pt x="33" y="1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9" name="iṥ1íďè"/>
                <p:cNvSpPr/>
                <p:nvPr/>
              </p:nvSpPr>
              <p:spPr bwMode="auto">
                <a:xfrm>
                  <a:off x="7660598" y="3264382"/>
                  <a:ext cx="355906" cy="385487"/>
                </a:xfrm>
                <a:custGeom>
                  <a:avLst/>
                  <a:gdLst>
                    <a:gd name="T0" fmla="*/ 163 w 248"/>
                    <a:gd name="T1" fmla="*/ 8 h 269"/>
                    <a:gd name="T2" fmla="*/ 205 w 248"/>
                    <a:gd name="T3" fmla="*/ 23 h 269"/>
                    <a:gd name="T4" fmla="*/ 216 w 248"/>
                    <a:gd name="T5" fmla="*/ 29 h 269"/>
                    <a:gd name="T6" fmla="*/ 220 w 248"/>
                    <a:gd name="T7" fmla="*/ 32 h 269"/>
                    <a:gd name="T8" fmla="*/ 141 w 248"/>
                    <a:gd name="T9" fmla="*/ 268 h 269"/>
                    <a:gd name="T10" fmla="*/ 26 w 248"/>
                    <a:gd name="T11" fmla="*/ 220 h 269"/>
                    <a:gd name="T12" fmla="*/ 80 w 248"/>
                    <a:gd name="T13" fmla="*/ 14 h 269"/>
                    <a:gd name="T14" fmla="*/ 163 w 248"/>
                    <a:gd name="T15" fmla="*/ 8 h 269"/>
                    <a:gd name="T16" fmla="*/ 145 w 248"/>
                    <a:gd name="T17" fmla="*/ 202 h 269"/>
                    <a:gd name="T18" fmla="*/ 176 w 248"/>
                    <a:gd name="T19" fmla="*/ 77 h 269"/>
                    <a:gd name="T20" fmla="*/ 105 w 248"/>
                    <a:gd name="T21" fmla="*/ 58 h 269"/>
                    <a:gd name="T22" fmla="*/ 71 w 248"/>
                    <a:gd name="T23" fmla="*/ 193 h 269"/>
                    <a:gd name="T24" fmla="*/ 145 w 248"/>
                    <a:gd name="T25" fmla="*/ 20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69">
                      <a:moveTo>
                        <a:pt x="163" y="8"/>
                      </a:moveTo>
                      <a:cubicBezTo>
                        <a:pt x="178" y="11"/>
                        <a:pt x="193" y="17"/>
                        <a:pt x="205" y="23"/>
                      </a:cubicBezTo>
                      <a:cubicBezTo>
                        <a:pt x="209" y="25"/>
                        <a:pt x="212" y="27"/>
                        <a:pt x="216" y="29"/>
                      </a:cubicBezTo>
                      <a:cubicBezTo>
                        <a:pt x="217" y="30"/>
                        <a:pt x="218" y="31"/>
                        <a:pt x="220" y="32"/>
                      </a:cubicBezTo>
                      <a:cubicBezTo>
                        <a:pt x="248" y="61"/>
                        <a:pt x="209" y="245"/>
                        <a:pt x="141" y="268"/>
                      </a:cubicBezTo>
                      <a:cubicBezTo>
                        <a:pt x="96" y="269"/>
                        <a:pt x="44" y="247"/>
                        <a:pt x="26" y="220"/>
                      </a:cubicBezTo>
                      <a:cubicBezTo>
                        <a:pt x="0" y="183"/>
                        <a:pt x="31" y="52"/>
                        <a:pt x="80" y="14"/>
                      </a:cubicBezTo>
                      <a:cubicBezTo>
                        <a:pt x="98" y="0"/>
                        <a:pt x="131" y="1"/>
                        <a:pt x="163" y="8"/>
                      </a:cubicBezTo>
                      <a:close/>
                      <a:moveTo>
                        <a:pt x="145" y="202"/>
                      </a:moveTo>
                      <a:cubicBezTo>
                        <a:pt x="168" y="179"/>
                        <a:pt x="184" y="103"/>
                        <a:pt x="176" y="77"/>
                      </a:cubicBezTo>
                      <a:cubicBezTo>
                        <a:pt x="169" y="55"/>
                        <a:pt x="125" y="44"/>
                        <a:pt x="105" y="58"/>
                      </a:cubicBezTo>
                      <a:cubicBezTo>
                        <a:pt x="77" y="77"/>
                        <a:pt x="46" y="167"/>
                        <a:pt x="71" y="193"/>
                      </a:cubicBezTo>
                      <a:cubicBezTo>
                        <a:pt x="96" y="220"/>
                        <a:pt x="133" y="214"/>
                        <a:pt x="145" y="202"/>
                      </a:cubicBezTo>
                      <a:close/>
                    </a:path>
                  </a:pathLst>
                </a:custGeom>
                <a:solidFill>
                  <a:srgbClr val="2D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0" name="îṩļïḓe"/>
                <p:cNvSpPr/>
                <p:nvPr/>
              </p:nvSpPr>
              <p:spPr bwMode="auto">
                <a:xfrm>
                  <a:off x="7826995" y="2868726"/>
                  <a:ext cx="183962" cy="428011"/>
                </a:xfrm>
                <a:custGeom>
                  <a:avLst/>
                  <a:gdLst>
                    <a:gd name="T0" fmla="*/ 109 w 128"/>
                    <a:gd name="T1" fmla="*/ 101 h 299"/>
                    <a:gd name="T2" fmla="*/ 89 w 128"/>
                    <a:gd name="T3" fmla="*/ 299 h 299"/>
                    <a:gd name="T4" fmla="*/ 47 w 128"/>
                    <a:gd name="T5" fmla="*/ 284 h 299"/>
                    <a:gd name="T6" fmla="*/ 0 w 128"/>
                    <a:gd name="T7" fmla="*/ 0 h 299"/>
                    <a:gd name="T8" fmla="*/ 0 w 128"/>
                    <a:gd name="T9" fmla="*/ 0 h 299"/>
                    <a:gd name="T10" fmla="*/ 109 w 128"/>
                    <a:gd name="T11" fmla="*/ 101 h 299"/>
                  </a:gdLst>
                  <a:ahLst/>
                  <a:cxnLst>
                    <a:cxn ang="0">
                      <a:pos x="T0" y="T1"/>
                    </a:cxn>
                    <a:cxn ang="0">
                      <a:pos x="T2" y="T3"/>
                    </a:cxn>
                    <a:cxn ang="0">
                      <a:pos x="T4" y="T5"/>
                    </a:cxn>
                    <a:cxn ang="0">
                      <a:pos x="T6" y="T7"/>
                    </a:cxn>
                    <a:cxn ang="0">
                      <a:pos x="T8" y="T9"/>
                    </a:cxn>
                    <a:cxn ang="0">
                      <a:pos x="T10" y="T11"/>
                    </a:cxn>
                  </a:cxnLst>
                  <a:rect l="0" t="0" r="r" b="b"/>
                  <a:pathLst>
                    <a:path w="128" h="299">
                      <a:moveTo>
                        <a:pt x="109" y="101"/>
                      </a:moveTo>
                      <a:cubicBezTo>
                        <a:pt x="128" y="196"/>
                        <a:pt x="89" y="299"/>
                        <a:pt x="89" y="299"/>
                      </a:cubicBezTo>
                      <a:cubicBezTo>
                        <a:pt x="77" y="293"/>
                        <a:pt x="62" y="287"/>
                        <a:pt x="47" y="284"/>
                      </a:cubicBezTo>
                      <a:cubicBezTo>
                        <a:pt x="116" y="64"/>
                        <a:pt x="0" y="0"/>
                        <a:pt x="0" y="0"/>
                      </a:cubicBezTo>
                      <a:cubicBezTo>
                        <a:pt x="0" y="0"/>
                        <a:pt x="0" y="0"/>
                        <a:pt x="0" y="0"/>
                      </a:cubicBezTo>
                      <a:cubicBezTo>
                        <a:pt x="54" y="11"/>
                        <a:pt x="93" y="47"/>
                        <a:pt x="109" y="101"/>
                      </a:cubicBezTo>
                      <a:close/>
                    </a:path>
                  </a:pathLst>
                </a:custGeom>
                <a:solidFill>
                  <a:srgbClr val="6893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1" name="ïṡlídè"/>
                <p:cNvSpPr/>
                <p:nvPr/>
              </p:nvSpPr>
              <p:spPr bwMode="auto">
                <a:xfrm>
                  <a:off x="7170650" y="3126642"/>
                  <a:ext cx="362377" cy="411371"/>
                </a:xfrm>
                <a:custGeom>
                  <a:avLst/>
                  <a:gdLst>
                    <a:gd name="T0" fmla="*/ 68 w 252"/>
                    <a:gd name="T1" fmla="*/ 259 h 287"/>
                    <a:gd name="T2" fmla="*/ 131 w 252"/>
                    <a:gd name="T3" fmla="*/ 279 h 287"/>
                    <a:gd name="T4" fmla="*/ 168 w 252"/>
                    <a:gd name="T5" fmla="*/ 281 h 287"/>
                    <a:gd name="T6" fmla="*/ 200 w 252"/>
                    <a:gd name="T7" fmla="*/ 252 h 287"/>
                    <a:gd name="T8" fmla="*/ 227 w 252"/>
                    <a:gd name="T9" fmla="*/ 193 h 287"/>
                    <a:gd name="T10" fmla="*/ 242 w 252"/>
                    <a:gd name="T11" fmla="*/ 122 h 287"/>
                    <a:gd name="T12" fmla="*/ 239 w 252"/>
                    <a:gd name="T13" fmla="*/ 68 h 287"/>
                    <a:gd name="T14" fmla="*/ 229 w 252"/>
                    <a:gd name="T15" fmla="*/ 53 h 287"/>
                    <a:gd name="T16" fmla="*/ 124 w 252"/>
                    <a:gd name="T17" fmla="*/ 10 h 287"/>
                    <a:gd name="T18" fmla="*/ 88 w 252"/>
                    <a:gd name="T19" fmla="*/ 11 h 287"/>
                    <a:gd name="T20" fmla="*/ 79 w 252"/>
                    <a:gd name="T21" fmla="*/ 14 h 287"/>
                    <a:gd name="T22" fmla="*/ 72 w 252"/>
                    <a:gd name="T23" fmla="*/ 18 h 287"/>
                    <a:gd name="T24" fmla="*/ 25 w 252"/>
                    <a:gd name="T25" fmla="*/ 91 h 287"/>
                    <a:gd name="T26" fmla="*/ 9 w 252"/>
                    <a:gd name="T27" fmla="*/ 202 h 287"/>
                    <a:gd name="T28" fmla="*/ 11 w 252"/>
                    <a:gd name="T29" fmla="*/ 210 h 287"/>
                    <a:gd name="T30" fmla="*/ 11 w 252"/>
                    <a:gd name="T31" fmla="*/ 211 h 287"/>
                    <a:gd name="T32" fmla="*/ 11 w 252"/>
                    <a:gd name="T33" fmla="*/ 211 h 287"/>
                    <a:gd name="T34" fmla="*/ 14 w 252"/>
                    <a:gd name="T35" fmla="*/ 218 h 287"/>
                    <a:gd name="T36" fmla="*/ 29 w 252"/>
                    <a:gd name="T37" fmla="*/ 235 h 287"/>
                    <a:gd name="T38" fmla="*/ 58 w 252"/>
                    <a:gd name="T39" fmla="*/ 254 h 287"/>
                    <a:gd name="T40" fmla="*/ 59 w 252"/>
                    <a:gd name="T41" fmla="*/ 257 h 287"/>
                    <a:gd name="T42" fmla="*/ 48 w 252"/>
                    <a:gd name="T43" fmla="*/ 253 h 287"/>
                    <a:gd name="T44" fmla="*/ 12 w 252"/>
                    <a:gd name="T45" fmla="*/ 225 h 287"/>
                    <a:gd name="T46" fmla="*/ 6 w 252"/>
                    <a:gd name="T47" fmla="*/ 215 h 287"/>
                    <a:gd name="T48" fmla="*/ 6 w 252"/>
                    <a:gd name="T49" fmla="*/ 213 h 287"/>
                    <a:gd name="T50" fmla="*/ 6 w 252"/>
                    <a:gd name="T51" fmla="*/ 213 h 287"/>
                    <a:gd name="T52" fmla="*/ 4 w 252"/>
                    <a:gd name="T53" fmla="*/ 209 h 287"/>
                    <a:gd name="T54" fmla="*/ 3 w 252"/>
                    <a:gd name="T55" fmla="*/ 150 h 287"/>
                    <a:gd name="T56" fmla="*/ 55 w 252"/>
                    <a:gd name="T57" fmla="*/ 27 h 287"/>
                    <a:gd name="T58" fmla="*/ 72 w 252"/>
                    <a:gd name="T59" fmla="*/ 11 h 287"/>
                    <a:gd name="T60" fmla="*/ 81 w 252"/>
                    <a:gd name="T61" fmla="*/ 6 h 287"/>
                    <a:gd name="T62" fmla="*/ 125 w 252"/>
                    <a:gd name="T63" fmla="*/ 3 h 287"/>
                    <a:gd name="T64" fmla="*/ 233 w 252"/>
                    <a:gd name="T65" fmla="*/ 49 h 287"/>
                    <a:gd name="T66" fmla="*/ 245 w 252"/>
                    <a:gd name="T67" fmla="*/ 65 h 287"/>
                    <a:gd name="T68" fmla="*/ 250 w 252"/>
                    <a:gd name="T69" fmla="*/ 123 h 287"/>
                    <a:gd name="T70" fmla="*/ 232 w 252"/>
                    <a:gd name="T71" fmla="*/ 194 h 287"/>
                    <a:gd name="T72" fmla="*/ 203 w 252"/>
                    <a:gd name="T73" fmla="*/ 255 h 287"/>
                    <a:gd name="T74" fmla="*/ 177 w 252"/>
                    <a:gd name="T75" fmla="*/ 283 h 287"/>
                    <a:gd name="T76" fmla="*/ 174 w 252"/>
                    <a:gd name="T77" fmla="*/ 284 h 287"/>
                    <a:gd name="T78" fmla="*/ 174 w 252"/>
                    <a:gd name="T79" fmla="*/ 284 h 287"/>
                    <a:gd name="T80" fmla="*/ 170 w 252"/>
                    <a:gd name="T81" fmla="*/ 286 h 287"/>
                    <a:gd name="T82" fmla="*/ 130 w 252"/>
                    <a:gd name="T83" fmla="*/ 284 h 287"/>
                    <a:gd name="T84" fmla="*/ 66 w 252"/>
                    <a:gd name="T85" fmla="*/ 262 h 287"/>
                    <a:gd name="T86" fmla="*/ 57 w 252"/>
                    <a:gd name="T87" fmla="*/ 25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287">
                      <a:moveTo>
                        <a:pt x="59" y="255"/>
                      </a:moveTo>
                      <a:cubicBezTo>
                        <a:pt x="59" y="255"/>
                        <a:pt x="62" y="256"/>
                        <a:pt x="68" y="259"/>
                      </a:cubicBezTo>
                      <a:cubicBezTo>
                        <a:pt x="73" y="261"/>
                        <a:pt x="81" y="265"/>
                        <a:pt x="92" y="269"/>
                      </a:cubicBezTo>
                      <a:cubicBezTo>
                        <a:pt x="103" y="272"/>
                        <a:pt x="116" y="276"/>
                        <a:pt x="131" y="279"/>
                      </a:cubicBezTo>
                      <a:cubicBezTo>
                        <a:pt x="139" y="281"/>
                        <a:pt x="147" y="282"/>
                        <a:pt x="156" y="282"/>
                      </a:cubicBezTo>
                      <a:cubicBezTo>
                        <a:pt x="160" y="282"/>
                        <a:pt x="164" y="282"/>
                        <a:pt x="168" y="281"/>
                      </a:cubicBezTo>
                      <a:cubicBezTo>
                        <a:pt x="172" y="280"/>
                        <a:pt x="177" y="277"/>
                        <a:pt x="180" y="275"/>
                      </a:cubicBezTo>
                      <a:cubicBezTo>
                        <a:pt x="187" y="269"/>
                        <a:pt x="194" y="261"/>
                        <a:pt x="200" y="252"/>
                      </a:cubicBezTo>
                      <a:cubicBezTo>
                        <a:pt x="205" y="244"/>
                        <a:pt x="210" y="234"/>
                        <a:pt x="215" y="224"/>
                      </a:cubicBezTo>
                      <a:cubicBezTo>
                        <a:pt x="220" y="214"/>
                        <a:pt x="224" y="204"/>
                        <a:pt x="227" y="193"/>
                      </a:cubicBezTo>
                      <a:cubicBezTo>
                        <a:pt x="231" y="182"/>
                        <a:pt x="234" y="170"/>
                        <a:pt x="236" y="158"/>
                      </a:cubicBezTo>
                      <a:cubicBezTo>
                        <a:pt x="238" y="146"/>
                        <a:pt x="241" y="134"/>
                        <a:pt x="242" y="122"/>
                      </a:cubicBezTo>
                      <a:cubicBezTo>
                        <a:pt x="244" y="110"/>
                        <a:pt x="245" y="98"/>
                        <a:pt x="243" y="85"/>
                      </a:cubicBezTo>
                      <a:cubicBezTo>
                        <a:pt x="243" y="79"/>
                        <a:pt x="241" y="73"/>
                        <a:pt x="239" y="68"/>
                      </a:cubicBezTo>
                      <a:cubicBezTo>
                        <a:pt x="238" y="65"/>
                        <a:pt x="236" y="62"/>
                        <a:pt x="235" y="60"/>
                      </a:cubicBezTo>
                      <a:cubicBezTo>
                        <a:pt x="233" y="57"/>
                        <a:pt x="231" y="55"/>
                        <a:pt x="229" y="53"/>
                      </a:cubicBezTo>
                      <a:cubicBezTo>
                        <a:pt x="219" y="46"/>
                        <a:pt x="208" y="39"/>
                        <a:pt x="196" y="33"/>
                      </a:cubicBezTo>
                      <a:cubicBezTo>
                        <a:pt x="173" y="22"/>
                        <a:pt x="149" y="12"/>
                        <a:pt x="124" y="10"/>
                      </a:cubicBezTo>
                      <a:cubicBezTo>
                        <a:pt x="117" y="9"/>
                        <a:pt x="112" y="9"/>
                        <a:pt x="105" y="9"/>
                      </a:cubicBezTo>
                      <a:cubicBezTo>
                        <a:pt x="99" y="9"/>
                        <a:pt x="93" y="9"/>
                        <a:pt x="88" y="11"/>
                      </a:cubicBezTo>
                      <a:cubicBezTo>
                        <a:pt x="84" y="12"/>
                        <a:pt x="84" y="12"/>
                        <a:pt x="84" y="12"/>
                      </a:cubicBezTo>
                      <a:cubicBezTo>
                        <a:pt x="79" y="14"/>
                        <a:pt x="79" y="14"/>
                        <a:pt x="79" y="14"/>
                      </a:cubicBezTo>
                      <a:cubicBezTo>
                        <a:pt x="76" y="16"/>
                        <a:pt x="76" y="16"/>
                        <a:pt x="76" y="16"/>
                      </a:cubicBezTo>
                      <a:cubicBezTo>
                        <a:pt x="75" y="17"/>
                        <a:pt x="73" y="18"/>
                        <a:pt x="72" y="18"/>
                      </a:cubicBezTo>
                      <a:cubicBezTo>
                        <a:pt x="68" y="22"/>
                        <a:pt x="63" y="26"/>
                        <a:pt x="59" y="31"/>
                      </a:cubicBezTo>
                      <a:cubicBezTo>
                        <a:pt x="44" y="49"/>
                        <a:pt x="34" y="70"/>
                        <a:pt x="25" y="91"/>
                      </a:cubicBezTo>
                      <a:cubicBezTo>
                        <a:pt x="18" y="111"/>
                        <a:pt x="13" y="132"/>
                        <a:pt x="10" y="151"/>
                      </a:cubicBezTo>
                      <a:cubicBezTo>
                        <a:pt x="7" y="170"/>
                        <a:pt x="7" y="187"/>
                        <a:pt x="9" y="202"/>
                      </a:cubicBezTo>
                      <a:cubicBezTo>
                        <a:pt x="10" y="204"/>
                        <a:pt x="10" y="206"/>
                        <a:pt x="10" y="208"/>
                      </a:cubicBezTo>
                      <a:cubicBezTo>
                        <a:pt x="11" y="209"/>
                        <a:pt x="11" y="210"/>
                        <a:pt x="11" y="210"/>
                      </a:cubicBezTo>
                      <a:cubicBezTo>
                        <a:pt x="11" y="211"/>
                        <a:pt x="11" y="211"/>
                        <a:pt x="11" y="211"/>
                      </a:cubicBezTo>
                      <a:cubicBezTo>
                        <a:pt x="11" y="211"/>
                        <a:pt x="11" y="211"/>
                        <a:pt x="11" y="211"/>
                      </a:cubicBezTo>
                      <a:cubicBezTo>
                        <a:pt x="11" y="212"/>
                        <a:pt x="11" y="212"/>
                        <a:pt x="11" y="212"/>
                      </a:cubicBezTo>
                      <a:cubicBezTo>
                        <a:pt x="12" y="212"/>
                        <a:pt x="11" y="211"/>
                        <a:pt x="11" y="211"/>
                      </a:cubicBezTo>
                      <a:cubicBezTo>
                        <a:pt x="12" y="213"/>
                        <a:pt x="12" y="213"/>
                        <a:pt x="12" y="213"/>
                      </a:cubicBezTo>
                      <a:cubicBezTo>
                        <a:pt x="13" y="214"/>
                        <a:pt x="13" y="216"/>
                        <a:pt x="14" y="218"/>
                      </a:cubicBezTo>
                      <a:cubicBezTo>
                        <a:pt x="15" y="219"/>
                        <a:pt x="16" y="220"/>
                        <a:pt x="17" y="222"/>
                      </a:cubicBezTo>
                      <a:cubicBezTo>
                        <a:pt x="21" y="227"/>
                        <a:pt x="25" y="231"/>
                        <a:pt x="29" y="235"/>
                      </a:cubicBezTo>
                      <a:cubicBezTo>
                        <a:pt x="38" y="242"/>
                        <a:pt x="45" y="247"/>
                        <a:pt x="50" y="250"/>
                      </a:cubicBezTo>
                      <a:cubicBezTo>
                        <a:pt x="55" y="253"/>
                        <a:pt x="58" y="254"/>
                        <a:pt x="58" y="254"/>
                      </a:cubicBezTo>
                      <a:cubicBezTo>
                        <a:pt x="58" y="255"/>
                        <a:pt x="58" y="255"/>
                        <a:pt x="58" y="255"/>
                      </a:cubicBezTo>
                      <a:cubicBezTo>
                        <a:pt x="59" y="255"/>
                        <a:pt x="59" y="256"/>
                        <a:pt x="59" y="257"/>
                      </a:cubicBezTo>
                      <a:cubicBezTo>
                        <a:pt x="58" y="257"/>
                        <a:pt x="58" y="257"/>
                        <a:pt x="57" y="257"/>
                      </a:cubicBezTo>
                      <a:cubicBezTo>
                        <a:pt x="57" y="257"/>
                        <a:pt x="54" y="256"/>
                        <a:pt x="48" y="253"/>
                      </a:cubicBezTo>
                      <a:cubicBezTo>
                        <a:pt x="43" y="250"/>
                        <a:pt x="35" y="246"/>
                        <a:pt x="26" y="238"/>
                      </a:cubicBezTo>
                      <a:cubicBezTo>
                        <a:pt x="22" y="235"/>
                        <a:pt x="17" y="230"/>
                        <a:pt x="12" y="225"/>
                      </a:cubicBezTo>
                      <a:cubicBezTo>
                        <a:pt x="11" y="223"/>
                        <a:pt x="10" y="222"/>
                        <a:pt x="9" y="220"/>
                      </a:cubicBezTo>
                      <a:cubicBezTo>
                        <a:pt x="8" y="218"/>
                        <a:pt x="7" y="217"/>
                        <a:pt x="6" y="215"/>
                      </a:cubicBezTo>
                      <a:cubicBezTo>
                        <a:pt x="6" y="214"/>
                        <a:pt x="6" y="214"/>
                        <a:pt x="6" y="214"/>
                      </a:cubicBezTo>
                      <a:cubicBezTo>
                        <a:pt x="6" y="214"/>
                        <a:pt x="6" y="213"/>
                        <a:pt x="6" y="213"/>
                      </a:cubicBezTo>
                      <a:cubicBezTo>
                        <a:pt x="6" y="213"/>
                        <a:pt x="6" y="213"/>
                        <a:pt x="6" y="213"/>
                      </a:cubicBezTo>
                      <a:cubicBezTo>
                        <a:pt x="6" y="213"/>
                        <a:pt x="6" y="213"/>
                        <a:pt x="6" y="213"/>
                      </a:cubicBezTo>
                      <a:cubicBezTo>
                        <a:pt x="5" y="212"/>
                        <a:pt x="5" y="212"/>
                        <a:pt x="5" y="212"/>
                      </a:cubicBezTo>
                      <a:cubicBezTo>
                        <a:pt x="5" y="211"/>
                        <a:pt x="5" y="210"/>
                        <a:pt x="4" y="209"/>
                      </a:cubicBezTo>
                      <a:cubicBezTo>
                        <a:pt x="4" y="208"/>
                        <a:pt x="3" y="206"/>
                        <a:pt x="3" y="204"/>
                      </a:cubicBezTo>
                      <a:cubicBezTo>
                        <a:pt x="0" y="187"/>
                        <a:pt x="0" y="169"/>
                        <a:pt x="3" y="150"/>
                      </a:cubicBezTo>
                      <a:cubicBezTo>
                        <a:pt x="6" y="130"/>
                        <a:pt x="13" y="110"/>
                        <a:pt x="21" y="89"/>
                      </a:cubicBezTo>
                      <a:cubicBezTo>
                        <a:pt x="29" y="68"/>
                        <a:pt x="39" y="46"/>
                        <a:pt x="55" y="27"/>
                      </a:cubicBezTo>
                      <a:cubicBezTo>
                        <a:pt x="59" y="22"/>
                        <a:pt x="63" y="18"/>
                        <a:pt x="68" y="14"/>
                      </a:cubicBezTo>
                      <a:cubicBezTo>
                        <a:pt x="70" y="13"/>
                        <a:pt x="71" y="12"/>
                        <a:pt x="72" y="11"/>
                      </a:cubicBezTo>
                      <a:cubicBezTo>
                        <a:pt x="77" y="8"/>
                        <a:pt x="77" y="8"/>
                        <a:pt x="77" y="8"/>
                      </a:cubicBezTo>
                      <a:cubicBezTo>
                        <a:pt x="81" y="6"/>
                        <a:pt x="81" y="6"/>
                        <a:pt x="81" y="6"/>
                      </a:cubicBezTo>
                      <a:cubicBezTo>
                        <a:pt x="83" y="5"/>
                        <a:pt x="84" y="5"/>
                        <a:pt x="86" y="4"/>
                      </a:cubicBezTo>
                      <a:cubicBezTo>
                        <a:pt x="99" y="0"/>
                        <a:pt x="112" y="1"/>
                        <a:pt x="125" y="3"/>
                      </a:cubicBezTo>
                      <a:cubicBezTo>
                        <a:pt x="150" y="9"/>
                        <a:pt x="175" y="18"/>
                        <a:pt x="199" y="28"/>
                      </a:cubicBezTo>
                      <a:cubicBezTo>
                        <a:pt x="210" y="34"/>
                        <a:pt x="222" y="40"/>
                        <a:pt x="233" y="49"/>
                      </a:cubicBezTo>
                      <a:cubicBezTo>
                        <a:pt x="235" y="51"/>
                        <a:pt x="238" y="53"/>
                        <a:pt x="240" y="56"/>
                      </a:cubicBezTo>
                      <a:cubicBezTo>
                        <a:pt x="242" y="59"/>
                        <a:pt x="244" y="62"/>
                        <a:pt x="245" y="65"/>
                      </a:cubicBezTo>
                      <a:cubicBezTo>
                        <a:pt x="248" y="71"/>
                        <a:pt x="249" y="78"/>
                        <a:pt x="250" y="84"/>
                      </a:cubicBezTo>
                      <a:cubicBezTo>
                        <a:pt x="252" y="97"/>
                        <a:pt x="251" y="110"/>
                        <a:pt x="250" y="123"/>
                      </a:cubicBezTo>
                      <a:cubicBezTo>
                        <a:pt x="249" y="136"/>
                        <a:pt x="247" y="148"/>
                        <a:pt x="243" y="160"/>
                      </a:cubicBezTo>
                      <a:cubicBezTo>
                        <a:pt x="240" y="172"/>
                        <a:pt x="236" y="183"/>
                        <a:pt x="232" y="194"/>
                      </a:cubicBezTo>
                      <a:cubicBezTo>
                        <a:pt x="228" y="205"/>
                        <a:pt x="223" y="216"/>
                        <a:pt x="219" y="226"/>
                      </a:cubicBezTo>
                      <a:cubicBezTo>
                        <a:pt x="214" y="236"/>
                        <a:pt x="209" y="246"/>
                        <a:pt x="203" y="255"/>
                      </a:cubicBezTo>
                      <a:cubicBezTo>
                        <a:pt x="197" y="264"/>
                        <a:pt x="191" y="272"/>
                        <a:pt x="183" y="278"/>
                      </a:cubicBezTo>
                      <a:cubicBezTo>
                        <a:pt x="181" y="280"/>
                        <a:pt x="179" y="282"/>
                        <a:pt x="177" y="283"/>
                      </a:cubicBezTo>
                      <a:cubicBezTo>
                        <a:pt x="175" y="284"/>
                        <a:pt x="175" y="284"/>
                        <a:pt x="175" y="284"/>
                      </a:cubicBezTo>
                      <a:cubicBezTo>
                        <a:pt x="174" y="284"/>
                        <a:pt x="174" y="284"/>
                        <a:pt x="174" y="284"/>
                      </a:cubicBezTo>
                      <a:cubicBezTo>
                        <a:pt x="174" y="284"/>
                        <a:pt x="174" y="284"/>
                        <a:pt x="174" y="284"/>
                      </a:cubicBezTo>
                      <a:cubicBezTo>
                        <a:pt x="174" y="284"/>
                        <a:pt x="174" y="284"/>
                        <a:pt x="174" y="284"/>
                      </a:cubicBezTo>
                      <a:cubicBezTo>
                        <a:pt x="173" y="284"/>
                        <a:pt x="173" y="284"/>
                        <a:pt x="173" y="284"/>
                      </a:cubicBezTo>
                      <a:cubicBezTo>
                        <a:pt x="172" y="285"/>
                        <a:pt x="171" y="285"/>
                        <a:pt x="170" y="286"/>
                      </a:cubicBezTo>
                      <a:cubicBezTo>
                        <a:pt x="165" y="287"/>
                        <a:pt x="160" y="287"/>
                        <a:pt x="156" y="287"/>
                      </a:cubicBezTo>
                      <a:cubicBezTo>
                        <a:pt x="146" y="287"/>
                        <a:pt x="138" y="286"/>
                        <a:pt x="130" y="284"/>
                      </a:cubicBezTo>
                      <a:cubicBezTo>
                        <a:pt x="114" y="281"/>
                        <a:pt x="101" y="277"/>
                        <a:pt x="91" y="273"/>
                      </a:cubicBezTo>
                      <a:cubicBezTo>
                        <a:pt x="80" y="269"/>
                        <a:pt x="72" y="265"/>
                        <a:pt x="66" y="262"/>
                      </a:cubicBezTo>
                      <a:cubicBezTo>
                        <a:pt x="61" y="259"/>
                        <a:pt x="58" y="258"/>
                        <a:pt x="58" y="258"/>
                      </a:cubicBezTo>
                      <a:cubicBezTo>
                        <a:pt x="57" y="257"/>
                        <a:pt x="57" y="256"/>
                        <a:pt x="57" y="256"/>
                      </a:cubicBezTo>
                      <a:cubicBezTo>
                        <a:pt x="58" y="255"/>
                        <a:pt x="59" y="255"/>
                        <a:pt x="59" y="25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2" name="ïSlíḑe"/>
                <p:cNvSpPr/>
                <p:nvPr/>
              </p:nvSpPr>
              <p:spPr bwMode="auto">
                <a:xfrm>
                  <a:off x="7349065" y="2788301"/>
                  <a:ext cx="664665" cy="510285"/>
                </a:xfrm>
                <a:custGeom>
                  <a:avLst/>
                  <a:gdLst>
                    <a:gd name="T0" fmla="*/ 0 w 463"/>
                    <a:gd name="T1" fmla="*/ 242 h 356"/>
                    <a:gd name="T2" fmla="*/ 3 w 463"/>
                    <a:gd name="T3" fmla="*/ 233 h 356"/>
                    <a:gd name="T4" fmla="*/ 12 w 463"/>
                    <a:gd name="T5" fmla="*/ 208 h 356"/>
                    <a:gd name="T6" fmla="*/ 29 w 463"/>
                    <a:gd name="T7" fmla="*/ 169 h 356"/>
                    <a:gd name="T8" fmla="*/ 57 w 463"/>
                    <a:gd name="T9" fmla="*/ 123 h 356"/>
                    <a:gd name="T10" fmla="*/ 98 w 463"/>
                    <a:gd name="T11" fmla="*/ 73 h 356"/>
                    <a:gd name="T12" fmla="*/ 111 w 463"/>
                    <a:gd name="T13" fmla="*/ 61 h 356"/>
                    <a:gd name="T14" fmla="*/ 124 w 463"/>
                    <a:gd name="T15" fmla="*/ 49 h 356"/>
                    <a:gd name="T16" fmla="*/ 131 w 463"/>
                    <a:gd name="T17" fmla="*/ 43 h 356"/>
                    <a:gd name="T18" fmla="*/ 138 w 463"/>
                    <a:gd name="T19" fmla="*/ 38 h 356"/>
                    <a:gd name="T20" fmla="*/ 146 w 463"/>
                    <a:gd name="T21" fmla="*/ 32 h 356"/>
                    <a:gd name="T22" fmla="*/ 154 w 463"/>
                    <a:gd name="T23" fmla="*/ 27 h 356"/>
                    <a:gd name="T24" fmla="*/ 227 w 463"/>
                    <a:gd name="T25" fmla="*/ 3 h 356"/>
                    <a:gd name="T26" fmla="*/ 307 w 463"/>
                    <a:gd name="T27" fmla="*/ 8 h 356"/>
                    <a:gd name="T28" fmla="*/ 326 w 463"/>
                    <a:gd name="T29" fmla="*/ 14 h 356"/>
                    <a:gd name="T30" fmla="*/ 335 w 463"/>
                    <a:gd name="T31" fmla="*/ 17 h 356"/>
                    <a:gd name="T32" fmla="*/ 345 w 463"/>
                    <a:gd name="T33" fmla="*/ 20 h 356"/>
                    <a:gd name="T34" fmla="*/ 363 w 463"/>
                    <a:gd name="T35" fmla="*/ 28 h 356"/>
                    <a:gd name="T36" fmla="*/ 372 w 463"/>
                    <a:gd name="T37" fmla="*/ 32 h 356"/>
                    <a:gd name="T38" fmla="*/ 381 w 463"/>
                    <a:gd name="T39" fmla="*/ 37 h 356"/>
                    <a:gd name="T40" fmla="*/ 411 w 463"/>
                    <a:gd name="T41" fmla="*/ 62 h 356"/>
                    <a:gd name="T42" fmla="*/ 434 w 463"/>
                    <a:gd name="T43" fmla="*/ 93 h 356"/>
                    <a:gd name="T44" fmla="*/ 457 w 463"/>
                    <a:gd name="T45" fmla="*/ 161 h 356"/>
                    <a:gd name="T46" fmla="*/ 462 w 463"/>
                    <a:gd name="T47" fmla="*/ 194 h 356"/>
                    <a:gd name="T48" fmla="*/ 463 w 463"/>
                    <a:gd name="T49" fmla="*/ 210 h 356"/>
                    <a:gd name="T50" fmla="*/ 463 w 463"/>
                    <a:gd name="T51" fmla="*/ 226 h 356"/>
                    <a:gd name="T52" fmla="*/ 456 w 463"/>
                    <a:gd name="T53" fmla="*/ 280 h 356"/>
                    <a:gd name="T54" fmla="*/ 447 w 463"/>
                    <a:gd name="T55" fmla="*/ 321 h 356"/>
                    <a:gd name="T56" fmla="*/ 439 w 463"/>
                    <a:gd name="T57" fmla="*/ 346 h 356"/>
                    <a:gd name="T58" fmla="*/ 435 w 463"/>
                    <a:gd name="T59" fmla="*/ 355 h 356"/>
                    <a:gd name="T60" fmla="*/ 433 w 463"/>
                    <a:gd name="T61" fmla="*/ 356 h 356"/>
                    <a:gd name="T62" fmla="*/ 432 w 463"/>
                    <a:gd name="T63" fmla="*/ 354 h 356"/>
                    <a:gd name="T64" fmla="*/ 435 w 463"/>
                    <a:gd name="T65" fmla="*/ 345 h 356"/>
                    <a:gd name="T66" fmla="*/ 442 w 463"/>
                    <a:gd name="T67" fmla="*/ 319 h 356"/>
                    <a:gd name="T68" fmla="*/ 455 w 463"/>
                    <a:gd name="T69" fmla="*/ 225 h 356"/>
                    <a:gd name="T70" fmla="*/ 456 w 463"/>
                    <a:gd name="T71" fmla="*/ 210 h 356"/>
                    <a:gd name="T72" fmla="*/ 456 w 463"/>
                    <a:gd name="T73" fmla="*/ 195 h 356"/>
                    <a:gd name="T74" fmla="*/ 455 w 463"/>
                    <a:gd name="T75" fmla="*/ 179 h 356"/>
                    <a:gd name="T76" fmla="*/ 453 w 463"/>
                    <a:gd name="T77" fmla="*/ 162 h 356"/>
                    <a:gd name="T78" fmla="*/ 429 w 463"/>
                    <a:gd name="T79" fmla="*/ 96 h 356"/>
                    <a:gd name="T80" fmla="*/ 406 w 463"/>
                    <a:gd name="T81" fmla="*/ 67 h 356"/>
                    <a:gd name="T82" fmla="*/ 377 w 463"/>
                    <a:gd name="T83" fmla="*/ 43 h 356"/>
                    <a:gd name="T84" fmla="*/ 343 w 463"/>
                    <a:gd name="T85" fmla="*/ 24 h 356"/>
                    <a:gd name="T86" fmla="*/ 334 w 463"/>
                    <a:gd name="T87" fmla="*/ 21 h 356"/>
                    <a:gd name="T88" fmla="*/ 325 w 463"/>
                    <a:gd name="T89" fmla="*/ 18 h 356"/>
                    <a:gd name="T90" fmla="*/ 306 w 463"/>
                    <a:gd name="T91" fmla="*/ 13 h 356"/>
                    <a:gd name="T92" fmla="*/ 228 w 463"/>
                    <a:gd name="T93" fmla="*/ 10 h 356"/>
                    <a:gd name="T94" fmla="*/ 158 w 463"/>
                    <a:gd name="T95" fmla="*/ 34 h 356"/>
                    <a:gd name="T96" fmla="*/ 150 w 463"/>
                    <a:gd name="T97" fmla="*/ 38 h 356"/>
                    <a:gd name="T98" fmla="*/ 142 w 463"/>
                    <a:gd name="T99" fmla="*/ 43 h 356"/>
                    <a:gd name="T100" fmla="*/ 134 w 463"/>
                    <a:gd name="T101" fmla="*/ 48 h 356"/>
                    <a:gd name="T102" fmla="*/ 127 w 463"/>
                    <a:gd name="T103" fmla="*/ 53 h 356"/>
                    <a:gd name="T104" fmla="*/ 101 w 463"/>
                    <a:gd name="T105" fmla="*/ 76 h 356"/>
                    <a:gd name="T106" fmla="*/ 61 w 463"/>
                    <a:gd name="T107" fmla="*/ 125 h 356"/>
                    <a:gd name="T108" fmla="*/ 34 w 463"/>
                    <a:gd name="T109" fmla="*/ 172 h 356"/>
                    <a:gd name="T110" fmla="*/ 16 w 463"/>
                    <a:gd name="T111" fmla="*/ 209 h 356"/>
                    <a:gd name="T112" fmla="*/ 3 w 463"/>
                    <a:gd name="T113" fmla="*/ 243 h 356"/>
                    <a:gd name="T114" fmla="*/ 1 w 463"/>
                    <a:gd name="T115" fmla="*/ 244 h 356"/>
                    <a:gd name="T116" fmla="*/ 0 w 463"/>
                    <a:gd name="T117" fmla="*/ 24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3" h="356">
                      <a:moveTo>
                        <a:pt x="0" y="242"/>
                      </a:moveTo>
                      <a:cubicBezTo>
                        <a:pt x="0" y="242"/>
                        <a:pt x="1" y="239"/>
                        <a:pt x="3" y="233"/>
                      </a:cubicBezTo>
                      <a:cubicBezTo>
                        <a:pt x="5" y="227"/>
                        <a:pt x="8" y="218"/>
                        <a:pt x="12" y="208"/>
                      </a:cubicBezTo>
                      <a:cubicBezTo>
                        <a:pt x="16" y="197"/>
                        <a:pt x="22" y="184"/>
                        <a:pt x="29" y="169"/>
                      </a:cubicBezTo>
                      <a:cubicBezTo>
                        <a:pt x="37" y="155"/>
                        <a:pt x="46" y="139"/>
                        <a:pt x="57" y="123"/>
                      </a:cubicBezTo>
                      <a:cubicBezTo>
                        <a:pt x="68" y="106"/>
                        <a:pt x="82" y="89"/>
                        <a:pt x="98" y="73"/>
                      </a:cubicBezTo>
                      <a:cubicBezTo>
                        <a:pt x="102" y="69"/>
                        <a:pt x="106" y="65"/>
                        <a:pt x="111" y="61"/>
                      </a:cubicBezTo>
                      <a:cubicBezTo>
                        <a:pt x="115" y="57"/>
                        <a:pt x="119" y="53"/>
                        <a:pt x="124" y="49"/>
                      </a:cubicBezTo>
                      <a:cubicBezTo>
                        <a:pt x="126" y="47"/>
                        <a:pt x="129" y="45"/>
                        <a:pt x="131" y="43"/>
                      </a:cubicBezTo>
                      <a:cubicBezTo>
                        <a:pt x="133" y="41"/>
                        <a:pt x="136" y="40"/>
                        <a:pt x="138" y="38"/>
                      </a:cubicBezTo>
                      <a:cubicBezTo>
                        <a:pt x="141" y="36"/>
                        <a:pt x="143" y="34"/>
                        <a:pt x="146" y="32"/>
                      </a:cubicBezTo>
                      <a:cubicBezTo>
                        <a:pt x="149" y="31"/>
                        <a:pt x="151" y="29"/>
                        <a:pt x="154" y="27"/>
                      </a:cubicBezTo>
                      <a:cubicBezTo>
                        <a:pt x="176" y="14"/>
                        <a:pt x="201" y="6"/>
                        <a:pt x="227" y="3"/>
                      </a:cubicBezTo>
                      <a:cubicBezTo>
                        <a:pt x="254" y="0"/>
                        <a:pt x="281" y="2"/>
                        <a:pt x="307" y="8"/>
                      </a:cubicBezTo>
                      <a:cubicBezTo>
                        <a:pt x="326" y="14"/>
                        <a:pt x="326" y="14"/>
                        <a:pt x="326" y="14"/>
                      </a:cubicBezTo>
                      <a:cubicBezTo>
                        <a:pt x="329" y="14"/>
                        <a:pt x="332" y="16"/>
                        <a:pt x="335" y="17"/>
                      </a:cubicBezTo>
                      <a:cubicBezTo>
                        <a:pt x="339" y="18"/>
                        <a:pt x="342" y="19"/>
                        <a:pt x="345" y="20"/>
                      </a:cubicBezTo>
                      <a:cubicBezTo>
                        <a:pt x="351" y="23"/>
                        <a:pt x="357" y="25"/>
                        <a:pt x="363" y="28"/>
                      </a:cubicBezTo>
                      <a:cubicBezTo>
                        <a:pt x="366" y="30"/>
                        <a:pt x="369" y="31"/>
                        <a:pt x="372" y="32"/>
                      </a:cubicBezTo>
                      <a:cubicBezTo>
                        <a:pt x="381" y="37"/>
                        <a:pt x="381" y="37"/>
                        <a:pt x="381" y="37"/>
                      </a:cubicBezTo>
                      <a:cubicBezTo>
                        <a:pt x="392" y="44"/>
                        <a:pt x="402" y="53"/>
                        <a:pt x="411" y="62"/>
                      </a:cubicBezTo>
                      <a:cubicBezTo>
                        <a:pt x="420" y="72"/>
                        <a:pt x="428" y="82"/>
                        <a:pt x="434" y="93"/>
                      </a:cubicBezTo>
                      <a:cubicBezTo>
                        <a:pt x="446" y="115"/>
                        <a:pt x="454" y="138"/>
                        <a:pt x="457" y="161"/>
                      </a:cubicBezTo>
                      <a:cubicBezTo>
                        <a:pt x="460" y="172"/>
                        <a:pt x="461" y="183"/>
                        <a:pt x="462" y="194"/>
                      </a:cubicBezTo>
                      <a:cubicBezTo>
                        <a:pt x="462" y="200"/>
                        <a:pt x="462" y="205"/>
                        <a:pt x="463" y="210"/>
                      </a:cubicBezTo>
                      <a:cubicBezTo>
                        <a:pt x="463" y="215"/>
                        <a:pt x="463" y="221"/>
                        <a:pt x="463" y="226"/>
                      </a:cubicBezTo>
                      <a:cubicBezTo>
                        <a:pt x="462" y="246"/>
                        <a:pt x="459" y="264"/>
                        <a:pt x="456" y="280"/>
                      </a:cubicBezTo>
                      <a:cubicBezTo>
                        <a:pt x="453" y="296"/>
                        <a:pt x="450" y="309"/>
                        <a:pt x="447" y="321"/>
                      </a:cubicBezTo>
                      <a:cubicBezTo>
                        <a:pt x="444" y="332"/>
                        <a:pt x="441" y="340"/>
                        <a:pt x="439" y="346"/>
                      </a:cubicBezTo>
                      <a:cubicBezTo>
                        <a:pt x="436" y="352"/>
                        <a:pt x="435" y="355"/>
                        <a:pt x="435" y="355"/>
                      </a:cubicBezTo>
                      <a:cubicBezTo>
                        <a:pt x="435" y="356"/>
                        <a:pt x="434" y="356"/>
                        <a:pt x="433" y="356"/>
                      </a:cubicBezTo>
                      <a:cubicBezTo>
                        <a:pt x="433" y="356"/>
                        <a:pt x="432" y="355"/>
                        <a:pt x="432" y="354"/>
                      </a:cubicBezTo>
                      <a:cubicBezTo>
                        <a:pt x="432" y="354"/>
                        <a:pt x="433" y="351"/>
                        <a:pt x="435" y="345"/>
                      </a:cubicBezTo>
                      <a:cubicBezTo>
                        <a:pt x="437" y="339"/>
                        <a:pt x="439" y="331"/>
                        <a:pt x="442" y="319"/>
                      </a:cubicBezTo>
                      <a:cubicBezTo>
                        <a:pt x="447" y="297"/>
                        <a:pt x="454" y="265"/>
                        <a:pt x="455" y="225"/>
                      </a:cubicBezTo>
                      <a:cubicBezTo>
                        <a:pt x="455" y="220"/>
                        <a:pt x="456" y="215"/>
                        <a:pt x="456" y="210"/>
                      </a:cubicBezTo>
                      <a:cubicBezTo>
                        <a:pt x="456" y="205"/>
                        <a:pt x="456" y="200"/>
                        <a:pt x="456" y="195"/>
                      </a:cubicBezTo>
                      <a:cubicBezTo>
                        <a:pt x="455" y="189"/>
                        <a:pt x="455" y="184"/>
                        <a:pt x="455" y="179"/>
                      </a:cubicBezTo>
                      <a:cubicBezTo>
                        <a:pt x="454" y="173"/>
                        <a:pt x="453" y="168"/>
                        <a:pt x="453" y="162"/>
                      </a:cubicBezTo>
                      <a:cubicBezTo>
                        <a:pt x="449" y="140"/>
                        <a:pt x="441" y="117"/>
                        <a:pt x="429" y="96"/>
                      </a:cubicBezTo>
                      <a:cubicBezTo>
                        <a:pt x="422" y="86"/>
                        <a:pt x="415" y="76"/>
                        <a:pt x="406" y="67"/>
                      </a:cubicBezTo>
                      <a:cubicBezTo>
                        <a:pt x="398" y="58"/>
                        <a:pt x="388" y="50"/>
                        <a:pt x="377" y="43"/>
                      </a:cubicBezTo>
                      <a:cubicBezTo>
                        <a:pt x="367" y="35"/>
                        <a:pt x="355" y="29"/>
                        <a:pt x="343" y="24"/>
                      </a:cubicBezTo>
                      <a:cubicBezTo>
                        <a:pt x="340" y="23"/>
                        <a:pt x="337" y="22"/>
                        <a:pt x="334" y="21"/>
                      </a:cubicBezTo>
                      <a:cubicBezTo>
                        <a:pt x="331" y="20"/>
                        <a:pt x="328" y="19"/>
                        <a:pt x="325" y="18"/>
                      </a:cubicBezTo>
                      <a:cubicBezTo>
                        <a:pt x="306" y="13"/>
                        <a:pt x="306" y="13"/>
                        <a:pt x="306" y="13"/>
                      </a:cubicBezTo>
                      <a:cubicBezTo>
                        <a:pt x="280" y="8"/>
                        <a:pt x="254" y="6"/>
                        <a:pt x="228" y="10"/>
                      </a:cubicBezTo>
                      <a:cubicBezTo>
                        <a:pt x="203" y="13"/>
                        <a:pt x="179" y="23"/>
                        <a:pt x="158" y="34"/>
                      </a:cubicBezTo>
                      <a:cubicBezTo>
                        <a:pt x="155" y="35"/>
                        <a:pt x="152" y="37"/>
                        <a:pt x="150" y="38"/>
                      </a:cubicBezTo>
                      <a:cubicBezTo>
                        <a:pt x="147" y="40"/>
                        <a:pt x="144" y="41"/>
                        <a:pt x="142" y="43"/>
                      </a:cubicBezTo>
                      <a:cubicBezTo>
                        <a:pt x="139" y="45"/>
                        <a:pt x="137" y="46"/>
                        <a:pt x="134" y="48"/>
                      </a:cubicBezTo>
                      <a:cubicBezTo>
                        <a:pt x="132" y="49"/>
                        <a:pt x="129" y="51"/>
                        <a:pt x="127" y="53"/>
                      </a:cubicBezTo>
                      <a:cubicBezTo>
                        <a:pt x="117" y="60"/>
                        <a:pt x="109" y="68"/>
                        <a:pt x="101" y="76"/>
                      </a:cubicBezTo>
                      <a:cubicBezTo>
                        <a:pt x="85" y="92"/>
                        <a:pt x="72" y="109"/>
                        <a:pt x="61" y="125"/>
                      </a:cubicBezTo>
                      <a:cubicBezTo>
                        <a:pt x="50" y="142"/>
                        <a:pt x="41" y="157"/>
                        <a:pt x="34" y="172"/>
                      </a:cubicBezTo>
                      <a:cubicBezTo>
                        <a:pt x="27" y="186"/>
                        <a:pt x="21" y="199"/>
                        <a:pt x="16" y="209"/>
                      </a:cubicBezTo>
                      <a:cubicBezTo>
                        <a:pt x="7" y="230"/>
                        <a:pt x="3" y="243"/>
                        <a:pt x="3" y="243"/>
                      </a:cubicBezTo>
                      <a:cubicBezTo>
                        <a:pt x="3" y="244"/>
                        <a:pt x="2" y="244"/>
                        <a:pt x="1" y="244"/>
                      </a:cubicBezTo>
                      <a:cubicBezTo>
                        <a:pt x="0" y="244"/>
                        <a:pt x="0" y="243"/>
                        <a:pt x="0" y="24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3" name="íṣḻïḑe"/>
                <p:cNvSpPr/>
                <p:nvPr/>
              </p:nvSpPr>
              <p:spPr bwMode="auto">
                <a:xfrm>
                  <a:off x="7436886" y="2855784"/>
                  <a:ext cx="569449" cy="309684"/>
                </a:xfrm>
                <a:custGeom>
                  <a:avLst/>
                  <a:gdLst>
                    <a:gd name="T0" fmla="*/ 2 w 397"/>
                    <a:gd name="T1" fmla="*/ 208 h 216"/>
                    <a:gd name="T2" fmla="*/ 19 w 397"/>
                    <a:gd name="T3" fmla="*/ 167 h 216"/>
                    <a:gd name="T4" fmla="*/ 59 w 397"/>
                    <a:gd name="T5" fmla="*/ 101 h 216"/>
                    <a:gd name="T6" fmla="*/ 81 w 397"/>
                    <a:gd name="T7" fmla="*/ 74 h 216"/>
                    <a:gd name="T8" fmla="*/ 128 w 397"/>
                    <a:gd name="T9" fmla="*/ 34 h 216"/>
                    <a:gd name="T10" fmla="*/ 188 w 397"/>
                    <a:gd name="T11" fmla="*/ 10 h 216"/>
                    <a:gd name="T12" fmla="*/ 226 w 397"/>
                    <a:gd name="T13" fmla="*/ 3 h 216"/>
                    <a:gd name="T14" fmla="*/ 282 w 397"/>
                    <a:gd name="T15" fmla="*/ 5 h 216"/>
                    <a:gd name="T16" fmla="*/ 285 w 397"/>
                    <a:gd name="T17" fmla="*/ 6 h 216"/>
                    <a:gd name="T18" fmla="*/ 288 w 397"/>
                    <a:gd name="T19" fmla="*/ 7 h 216"/>
                    <a:gd name="T20" fmla="*/ 300 w 397"/>
                    <a:gd name="T21" fmla="*/ 10 h 216"/>
                    <a:gd name="T22" fmla="*/ 357 w 397"/>
                    <a:gd name="T23" fmla="*/ 42 h 216"/>
                    <a:gd name="T24" fmla="*/ 391 w 397"/>
                    <a:gd name="T25" fmla="*/ 95 h 216"/>
                    <a:gd name="T26" fmla="*/ 396 w 397"/>
                    <a:gd name="T27" fmla="*/ 112 h 216"/>
                    <a:gd name="T28" fmla="*/ 396 w 397"/>
                    <a:gd name="T29" fmla="*/ 120 h 216"/>
                    <a:gd name="T30" fmla="*/ 392 w 397"/>
                    <a:gd name="T31" fmla="*/ 113 h 216"/>
                    <a:gd name="T32" fmla="*/ 388 w 397"/>
                    <a:gd name="T33" fmla="*/ 102 h 216"/>
                    <a:gd name="T34" fmla="*/ 373 w 397"/>
                    <a:gd name="T35" fmla="*/ 73 h 216"/>
                    <a:gd name="T36" fmla="*/ 319 w 397"/>
                    <a:gd name="T37" fmla="*/ 23 h 216"/>
                    <a:gd name="T38" fmla="*/ 293 w 397"/>
                    <a:gd name="T39" fmla="*/ 13 h 216"/>
                    <a:gd name="T40" fmla="*/ 284 w 397"/>
                    <a:gd name="T41" fmla="*/ 11 h 216"/>
                    <a:gd name="T42" fmla="*/ 283 w 397"/>
                    <a:gd name="T43" fmla="*/ 11 h 216"/>
                    <a:gd name="T44" fmla="*/ 275 w 397"/>
                    <a:gd name="T45" fmla="*/ 10 h 216"/>
                    <a:gd name="T46" fmla="*/ 251 w 397"/>
                    <a:gd name="T47" fmla="*/ 8 h 216"/>
                    <a:gd name="T48" fmla="*/ 239 w 397"/>
                    <a:gd name="T49" fmla="*/ 8 h 216"/>
                    <a:gd name="T50" fmla="*/ 202 w 397"/>
                    <a:gd name="T51" fmla="*/ 11 h 216"/>
                    <a:gd name="T52" fmla="*/ 177 w 397"/>
                    <a:gd name="T53" fmla="*/ 18 h 216"/>
                    <a:gd name="T54" fmla="*/ 94 w 397"/>
                    <a:gd name="T55" fmla="*/ 70 h 216"/>
                    <a:gd name="T56" fmla="*/ 77 w 397"/>
                    <a:gd name="T57" fmla="*/ 86 h 216"/>
                    <a:gd name="T58" fmla="*/ 40 w 397"/>
                    <a:gd name="T59" fmla="*/ 138 h 216"/>
                    <a:gd name="T60" fmla="*/ 12 w 397"/>
                    <a:gd name="T61" fmla="*/ 193 h 216"/>
                    <a:gd name="T62" fmla="*/ 3 w 397"/>
                    <a:gd name="T63" fmla="*/ 215 h 216"/>
                    <a:gd name="T64" fmla="*/ 1 w 397"/>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7" h="216">
                      <a:moveTo>
                        <a:pt x="0" y="214"/>
                      </a:moveTo>
                      <a:cubicBezTo>
                        <a:pt x="0" y="214"/>
                        <a:pt x="1" y="212"/>
                        <a:pt x="2" y="208"/>
                      </a:cubicBezTo>
                      <a:cubicBezTo>
                        <a:pt x="3" y="204"/>
                        <a:pt x="5" y="199"/>
                        <a:pt x="8" y="192"/>
                      </a:cubicBezTo>
                      <a:cubicBezTo>
                        <a:pt x="11" y="185"/>
                        <a:pt x="14" y="176"/>
                        <a:pt x="19" y="167"/>
                      </a:cubicBezTo>
                      <a:cubicBezTo>
                        <a:pt x="23" y="157"/>
                        <a:pt x="29" y="147"/>
                        <a:pt x="36" y="136"/>
                      </a:cubicBezTo>
                      <a:cubicBezTo>
                        <a:pt x="42" y="125"/>
                        <a:pt x="50" y="113"/>
                        <a:pt x="59" y="101"/>
                      </a:cubicBezTo>
                      <a:cubicBezTo>
                        <a:pt x="63" y="95"/>
                        <a:pt x="68" y="89"/>
                        <a:pt x="73" y="83"/>
                      </a:cubicBezTo>
                      <a:cubicBezTo>
                        <a:pt x="76" y="80"/>
                        <a:pt x="78" y="77"/>
                        <a:pt x="81" y="74"/>
                      </a:cubicBezTo>
                      <a:cubicBezTo>
                        <a:pt x="83" y="71"/>
                        <a:pt x="86" y="68"/>
                        <a:pt x="89" y="65"/>
                      </a:cubicBezTo>
                      <a:cubicBezTo>
                        <a:pt x="100" y="53"/>
                        <a:pt x="114" y="43"/>
                        <a:pt x="128" y="34"/>
                      </a:cubicBezTo>
                      <a:cubicBezTo>
                        <a:pt x="143" y="25"/>
                        <a:pt x="159" y="18"/>
                        <a:pt x="176" y="13"/>
                      </a:cubicBezTo>
                      <a:cubicBezTo>
                        <a:pt x="188" y="10"/>
                        <a:pt x="188" y="10"/>
                        <a:pt x="188" y="10"/>
                      </a:cubicBezTo>
                      <a:cubicBezTo>
                        <a:pt x="192" y="9"/>
                        <a:pt x="197" y="8"/>
                        <a:pt x="201" y="7"/>
                      </a:cubicBezTo>
                      <a:cubicBezTo>
                        <a:pt x="209" y="6"/>
                        <a:pt x="218" y="4"/>
                        <a:pt x="226" y="3"/>
                      </a:cubicBezTo>
                      <a:cubicBezTo>
                        <a:pt x="243" y="0"/>
                        <a:pt x="260" y="2"/>
                        <a:pt x="276" y="4"/>
                      </a:cubicBezTo>
                      <a:cubicBezTo>
                        <a:pt x="278" y="5"/>
                        <a:pt x="280" y="5"/>
                        <a:pt x="282" y="5"/>
                      </a:cubicBezTo>
                      <a:cubicBezTo>
                        <a:pt x="284" y="6"/>
                        <a:pt x="284" y="6"/>
                        <a:pt x="284" y="6"/>
                      </a:cubicBezTo>
                      <a:cubicBezTo>
                        <a:pt x="285" y="6"/>
                        <a:pt x="285" y="6"/>
                        <a:pt x="285" y="6"/>
                      </a:cubicBezTo>
                      <a:cubicBezTo>
                        <a:pt x="285" y="6"/>
                        <a:pt x="285" y="6"/>
                        <a:pt x="285" y="6"/>
                      </a:cubicBezTo>
                      <a:cubicBezTo>
                        <a:pt x="288" y="7"/>
                        <a:pt x="288" y="7"/>
                        <a:pt x="288" y="7"/>
                      </a:cubicBezTo>
                      <a:cubicBezTo>
                        <a:pt x="290" y="7"/>
                        <a:pt x="292" y="8"/>
                        <a:pt x="294" y="8"/>
                      </a:cubicBezTo>
                      <a:cubicBezTo>
                        <a:pt x="296" y="9"/>
                        <a:pt x="298" y="9"/>
                        <a:pt x="300" y="10"/>
                      </a:cubicBezTo>
                      <a:cubicBezTo>
                        <a:pt x="307" y="12"/>
                        <a:pt x="314" y="15"/>
                        <a:pt x="321" y="19"/>
                      </a:cubicBezTo>
                      <a:cubicBezTo>
                        <a:pt x="335" y="25"/>
                        <a:pt x="347" y="33"/>
                        <a:pt x="357" y="42"/>
                      </a:cubicBezTo>
                      <a:cubicBezTo>
                        <a:pt x="366" y="51"/>
                        <a:pt x="373" y="61"/>
                        <a:pt x="379" y="70"/>
                      </a:cubicBezTo>
                      <a:cubicBezTo>
                        <a:pt x="384" y="79"/>
                        <a:pt x="388" y="88"/>
                        <a:pt x="391" y="95"/>
                      </a:cubicBezTo>
                      <a:cubicBezTo>
                        <a:pt x="392" y="98"/>
                        <a:pt x="393" y="102"/>
                        <a:pt x="394" y="105"/>
                      </a:cubicBezTo>
                      <a:cubicBezTo>
                        <a:pt x="394" y="107"/>
                        <a:pt x="395" y="110"/>
                        <a:pt x="396" y="112"/>
                      </a:cubicBezTo>
                      <a:cubicBezTo>
                        <a:pt x="396" y="116"/>
                        <a:pt x="397" y="118"/>
                        <a:pt x="397" y="118"/>
                      </a:cubicBezTo>
                      <a:cubicBezTo>
                        <a:pt x="397" y="119"/>
                        <a:pt x="397" y="119"/>
                        <a:pt x="396" y="120"/>
                      </a:cubicBezTo>
                      <a:cubicBezTo>
                        <a:pt x="395" y="120"/>
                        <a:pt x="394" y="119"/>
                        <a:pt x="394" y="119"/>
                      </a:cubicBezTo>
                      <a:cubicBezTo>
                        <a:pt x="394" y="119"/>
                        <a:pt x="393" y="117"/>
                        <a:pt x="392" y="113"/>
                      </a:cubicBezTo>
                      <a:cubicBezTo>
                        <a:pt x="392" y="111"/>
                        <a:pt x="391" y="109"/>
                        <a:pt x="390" y="106"/>
                      </a:cubicBezTo>
                      <a:cubicBezTo>
                        <a:pt x="389" y="105"/>
                        <a:pt x="389" y="103"/>
                        <a:pt x="388" y="102"/>
                      </a:cubicBezTo>
                      <a:cubicBezTo>
                        <a:pt x="387" y="100"/>
                        <a:pt x="387" y="98"/>
                        <a:pt x="386" y="97"/>
                      </a:cubicBezTo>
                      <a:cubicBezTo>
                        <a:pt x="383" y="90"/>
                        <a:pt x="379" y="82"/>
                        <a:pt x="373" y="73"/>
                      </a:cubicBezTo>
                      <a:cubicBezTo>
                        <a:pt x="368" y="65"/>
                        <a:pt x="361" y="56"/>
                        <a:pt x="351" y="47"/>
                      </a:cubicBezTo>
                      <a:cubicBezTo>
                        <a:pt x="342" y="39"/>
                        <a:pt x="332" y="30"/>
                        <a:pt x="319" y="23"/>
                      </a:cubicBezTo>
                      <a:cubicBezTo>
                        <a:pt x="312" y="20"/>
                        <a:pt x="305" y="17"/>
                        <a:pt x="298" y="15"/>
                      </a:cubicBezTo>
                      <a:cubicBezTo>
                        <a:pt x="296" y="14"/>
                        <a:pt x="295" y="14"/>
                        <a:pt x="293" y="13"/>
                      </a:cubicBezTo>
                      <a:cubicBezTo>
                        <a:pt x="291" y="13"/>
                        <a:pt x="289" y="13"/>
                        <a:pt x="287" y="12"/>
                      </a:cubicBezTo>
                      <a:cubicBezTo>
                        <a:pt x="284" y="11"/>
                        <a:pt x="284" y="11"/>
                        <a:pt x="284" y="11"/>
                      </a:cubicBezTo>
                      <a:cubicBezTo>
                        <a:pt x="283" y="11"/>
                        <a:pt x="283" y="11"/>
                        <a:pt x="283" y="11"/>
                      </a:cubicBezTo>
                      <a:cubicBezTo>
                        <a:pt x="283" y="11"/>
                        <a:pt x="283" y="11"/>
                        <a:pt x="283" y="11"/>
                      </a:cubicBezTo>
                      <a:cubicBezTo>
                        <a:pt x="281" y="11"/>
                        <a:pt x="281" y="11"/>
                        <a:pt x="281" y="11"/>
                      </a:cubicBezTo>
                      <a:cubicBezTo>
                        <a:pt x="279" y="11"/>
                        <a:pt x="277" y="10"/>
                        <a:pt x="275" y="10"/>
                      </a:cubicBezTo>
                      <a:cubicBezTo>
                        <a:pt x="272" y="9"/>
                        <a:pt x="268" y="9"/>
                        <a:pt x="264" y="9"/>
                      </a:cubicBezTo>
                      <a:cubicBezTo>
                        <a:pt x="260" y="8"/>
                        <a:pt x="256" y="8"/>
                        <a:pt x="251" y="8"/>
                      </a:cubicBezTo>
                      <a:cubicBezTo>
                        <a:pt x="245" y="8"/>
                        <a:pt x="245" y="8"/>
                        <a:pt x="245" y="8"/>
                      </a:cubicBezTo>
                      <a:cubicBezTo>
                        <a:pt x="243" y="8"/>
                        <a:pt x="241" y="8"/>
                        <a:pt x="239" y="8"/>
                      </a:cubicBezTo>
                      <a:cubicBezTo>
                        <a:pt x="235" y="8"/>
                        <a:pt x="231" y="9"/>
                        <a:pt x="227" y="9"/>
                      </a:cubicBezTo>
                      <a:cubicBezTo>
                        <a:pt x="218" y="9"/>
                        <a:pt x="210" y="10"/>
                        <a:pt x="202" y="11"/>
                      </a:cubicBezTo>
                      <a:cubicBezTo>
                        <a:pt x="198" y="12"/>
                        <a:pt x="193" y="13"/>
                        <a:pt x="189" y="14"/>
                      </a:cubicBezTo>
                      <a:cubicBezTo>
                        <a:pt x="185" y="16"/>
                        <a:pt x="181" y="17"/>
                        <a:pt x="177" y="18"/>
                      </a:cubicBezTo>
                      <a:cubicBezTo>
                        <a:pt x="161" y="24"/>
                        <a:pt x="146" y="30"/>
                        <a:pt x="132" y="40"/>
                      </a:cubicBezTo>
                      <a:cubicBezTo>
                        <a:pt x="118" y="48"/>
                        <a:pt x="106" y="60"/>
                        <a:pt x="94" y="70"/>
                      </a:cubicBezTo>
                      <a:cubicBezTo>
                        <a:pt x="91" y="73"/>
                        <a:pt x="88" y="76"/>
                        <a:pt x="85" y="78"/>
                      </a:cubicBezTo>
                      <a:cubicBezTo>
                        <a:pt x="82" y="81"/>
                        <a:pt x="79" y="84"/>
                        <a:pt x="77" y="86"/>
                      </a:cubicBezTo>
                      <a:cubicBezTo>
                        <a:pt x="71" y="92"/>
                        <a:pt x="67" y="98"/>
                        <a:pt x="62" y="104"/>
                      </a:cubicBezTo>
                      <a:cubicBezTo>
                        <a:pt x="53" y="115"/>
                        <a:pt x="46" y="127"/>
                        <a:pt x="40" y="138"/>
                      </a:cubicBezTo>
                      <a:cubicBezTo>
                        <a:pt x="33" y="149"/>
                        <a:pt x="28" y="160"/>
                        <a:pt x="23" y="169"/>
                      </a:cubicBezTo>
                      <a:cubicBezTo>
                        <a:pt x="19" y="178"/>
                        <a:pt x="15" y="187"/>
                        <a:pt x="12" y="193"/>
                      </a:cubicBezTo>
                      <a:cubicBezTo>
                        <a:pt x="9" y="200"/>
                        <a:pt x="7" y="206"/>
                        <a:pt x="5" y="209"/>
                      </a:cubicBezTo>
                      <a:cubicBezTo>
                        <a:pt x="4" y="213"/>
                        <a:pt x="3" y="215"/>
                        <a:pt x="3" y="215"/>
                      </a:cubicBezTo>
                      <a:cubicBezTo>
                        <a:pt x="3" y="215"/>
                        <a:pt x="3" y="215"/>
                        <a:pt x="3" y="215"/>
                      </a:cubicBezTo>
                      <a:cubicBezTo>
                        <a:pt x="3" y="216"/>
                        <a:pt x="2" y="216"/>
                        <a:pt x="1" y="216"/>
                      </a:cubicBezTo>
                      <a:cubicBezTo>
                        <a:pt x="0" y="216"/>
                        <a:pt x="0" y="215"/>
                        <a:pt x="0" y="21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4" name="íŝḻíḑè"/>
                <p:cNvSpPr/>
                <p:nvPr/>
              </p:nvSpPr>
              <p:spPr bwMode="auto">
                <a:xfrm>
                  <a:off x="7841786" y="2865028"/>
                  <a:ext cx="106309" cy="412296"/>
                </a:xfrm>
                <a:custGeom>
                  <a:avLst/>
                  <a:gdLst>
                    <a:gd name="T0" fmla="*/ 3 w 74"/>
                    <a:gd name="T1" fmla="*/ 0 h 287"/>
                    <a:gd name="T2" fmla="*/ 19 w 74"/>
                    <a:gd name="T3" fmla="*/ 12 h 287"/>
                    <a:gd name="T4" fmla="*/ 32 w 74"/>
                    <a:gd name="T5" fmla="*/ 26 h 287"/>
                    <a:gd name="T6" fmla="*/ 43 w 74"/>
                    <a:gd name="T7" fmla="*/ 42 h 287"/>
                    <a:gd name="T8" fmla="*/ 52 w 74"/>
                    <a:gd name="T9" fmla="*/ 59 h 287"/>
                    <a:gd name="T10" fmla="*/ 57 w 74"/>
                    <a:gd name="T11" fmla="*/ 68 h 287"/>
                    <a:gd name="T12" fmla="*/ 61 w 74"/>
                    <a:gd name="T13" fmla="*/ 77 h 287"/>
                    <a:gd name="T14" fmla="*/ 67 w 74"/>
                    <a:gd name="T15" fmla="*/ 95 h 287"/>
                    <a:gd name="T16" fmla="*/ 69 w 74"/>
                    <a:gd name="T17" fmla="*/ 105 h 287"/>
                    <a:gd name="T18" fmla="*/ 70 w 74"/>
                    <a:gd name="T19" fmla="*/ 115 h 287"/>
                    <a:gd name="T20" fmla="*/ 72 w 74"/>
                    <a:gd name="T21" fmla="*/ 124 h 287"/>
                    <a:gd name="T22" fmla="*/ 72 w 74"/>
                    <a:gd name="T23" fmla="*/ 134 h 287"/>
                    <a:gd name="T24" fmla="*/ 72 w 74"/>
                    <a:gd name="T25" fmla="*/ 144 h 287"/>
                    <a:gd name="T26" fmla="*/ 73 w 74"/>
                    <a:gd name="T27" fmla="*/ 149 h 287"/>
                    <a:gd name="T28" fmla="*/ 73 w 74"/>
                    <a:gd name="T29" fmla="*/ 153 h 287"/>
                    <a:gd name="T30" fmla="*/ 74 w 74"/>
                    <a:gd name="T31" fmla="*/ 163 h 287"/>
                    <a:gd name="T32" fmla="*/ 74 w 74"/>
                    <a:gd name="T33" fmla="*/ 173 h 287"/>
                    <a:gd name="T34" fmla="*/ 72 w 74"/>
                    <a:gd name="T35" fmla="*/ 192 h 287"/>
                    <a:gd name="T36" fmla="*/ 69 w 74"/>
                    <a:gd name="T37" fmla="*/ 211 h 287"/>
                    <a:gd name="T38" fmla="*/ 67 w 74"/>
                    <a:gd name="T39" fmla="*/ 221 h 287"/>
                    <a:gd name="T40" fmla="*/ 66 w 74"/>
                    <a:gd name="T41" fmla="*/ 231 h 287"/>
                    <a:gd name="T42" fmla="*/ 62 w 74"/>
                    <a:gd name="T43" fmla="*/ 250 h 287"/>
                    <a:gd name="T44" fmla="*/ 57 w 74"/>
                    <a:gd name="T45" fmla="*/ 268 h 287"/>
                    <a:gd name="T46" fmla="*/ 50 w 74"/>
                    <a:gd name="T47" fmla="*/ 286 h 287"/>
                    <a:gd name="T48" fmla="*/ 50 w 74"/>
                    <a:gd name="T49" fmla="*/ 286 h 287"/>
                    <a:gd name="T50" fmla="*/ 50 w 74"/>
                    <a:gd name="T51" fmla="*/ 286 h 287"/>
                    <a:gd name="T52" fmla="*/ 49 w 74"/>
                    <a:gd name="T53" fmla="*/ 287 h 287"/>
                    <a:gd name="T54" fmla="*/ 47 w 74"/>
                    <a:gd name="T55" fmla="*/ 286 h 287"/>
                    <a:gd name="T56" fmla="*/ 47 w 74"/>
                    <a:gd name="T57" fmla="*/ 286 h 287"/>
                    <a:gd name="T58" fmla="*/ 47 w 74"/>
                    <a:gd name="T59" fmla="*/ 286 h 287"/>
                    <a:gd name="T60" fmla="*/ 47 w 74"/>
                    <a:gd name="T61" fmla="*/ 285 h 287"/>
                    <a:gd name="T62" fmla="*/ 51 w 74"/>
                    <a:gd name="T63" fmla="*/ 267 h 287"/>
                    <a:gd name="T64" fmla="*/ 56 w 74"/>
                    <a:gd name="T65" fmla="*/ 248 h 287"/>
                    <a:gd name="T66" fmla="*/ 60 w 74"/>
                    <a:gd name="T67" fmla="*/ 229 h 287"/>
                    <a:gd name="T68" fmla="*/ 64 w 74"/>
                    <a:gd name="T69" fmla="*/ 211 h 287"/>
                    <a:gd name="T70" fmla="*/ 66 w 74"/>
                    <a:gd name="T71" fmla="*/ 192 h 287"/>
                    <a:gd name="T72" fmla="*/ 67 w 74"/>
                    <a:gd name="T73" fmla="*/ 173 h 287"/>
                    <a:gd name="T74" fmla="*/ 68 w 74"/>
                    <a:gd name="T75" fmla="*/ 153 h 287"/>
                    <a:gd name="T76" fmla="*/ 67 w 74"/>
                    <a:gd name="T77" fmla="*/ 134 h 287"/>
                    <a:gd name="T78" fmla="*/ 64 w 74"/>
                    <a:gd name="T79" fmla="*/ 116 h 287"/>
                    <a:gd name="T80" fmla="*/ 62 w 74"/>
                    <a:gd name="T81" fmla="*/ 106 h 287"/>
                    <a:gd name="T82" fmla="*/ 60 w 74"/>
                    <a:gd name="T83" fmla="*/ 97 h 287"/>
                    <a:gd name="T84" fmla="*/ 54 w 74"/>
                    <a:gd name="T85" fmla="*/ 79 h 287"/>
                    <a:gd name="T86" fmla="*/ 49 w 74"/>
                    <a:gd name="T87" fmla="*/ 61 h 287"/>
                    <a:gd name="T88" fmla="*/ 39 w 74"/>
                    <a:gd name="T89" fmla="*/ 44 h 287"/>
                    <a:gd name="T90" fmla="*/ 28 w 74"/>
                    <a:gd name="T91" fmla="*/ 29 h 287"/>
                    <a:gd name="T92" fmla="*/ 16 w 74"/>
                    <a:gd name="T93" fmla="*/ 15 h 287"/>
                    <a:gd name="T94" fmla="*/ 1 w 74"/>
                    <a:gd name="T95" fmla="*/ 3 h 287"/>
                    <a:gd name="T96" fmla="*/ 1 w 74"/>
                    <a:gd name="T97" fmla="*/ 3 h 287"/>
                    <a:gd name="T98" fmla="*/ 1 w 74"/>
                    <a:gd name="T99" fmla="*/ 1 h 287"/>
                    <a:gd name="T100" fmla="*/ 3 w 74"/>
                    <a:gd name="T10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 h="287">
                      <a:moveTo>
                        <a:pt x="3" y="0"/>
                      </a:moveTo>
                      <a:cubicBezTo>
                        <a:pt x="9" y="3"/>
                        <a:pt x="14" y="7"/>
                        <a:pt x="19" y="12"/>
                      </a:cubicBezTo>
                      <a:cubicBezTo>
                        <a:pt x="24" y="16"/>
                        <a:pt x="28" y="21"/>
                        <a:pt x="32" y="26"/>
                      </a:cubicBezTo>
                      <a:cubicBezTo>
                        <a:pt x="36" y="31"/>
                        <a:pt x="40" y="36"/>
                        <a:pt x="43" y="42"/>
                      </a:cubicBezTo>
                      <a:cubicBezTo>
                        <a:pt x="47" y="48"/>
                        <a:pt x="50" y="53"/>
                        <a:pt x="52" y="59"/>
                      </a:cubicBezTo>
                      <a:cubicBezTo>
                        <a:pt x="54" y="62"/>
                        <a:pt x="55" y="65"/>
                        <a:pt x="57" y="68"/>
                      </a:cubicBezTo>
                      <a:cubicBezTo>
                        <a:pt x="59" y="71"/>
                        <a:pt x="60" y="74"/>
                        <a:pt x="61" y="77"/>
                      </a:cubicBezTo>
                      <a:cubicBezTo>
                        <a:pt x="64" y="83"/>
                        <a:pt x="66" y="89"/>
                        <a:pt x="67" y="95"/>
                      </a:cubicBezTo>
                      <a:cubicBezTo>
                        <a:pt x="68" y="99"/>
                        <a:pt x="68" y="102"/>
                        <a:pt x="69" y="105"/>
                      </a:cubicBezTo>
                      <a:cubicBezTo>
                        <a:pt x="69" y="108"/>
                        <a:pt x="70" y="111"/>
                        <a:pt x="70" y="115"/>
                      </a:cubicBezTo>
                      <a:cubicBezTo>
                        <a:pt x="71" y="118"/>
                        <a:pt x="71" y="121"/>
                        <a:pt x="72" y="124"/>
                      </a:cubicBezTo>
                      <a:cubicBezTo>
                        <a:pt x="72" y="127"/>
                        <a:pt x="72" y="131"/>
                        <a:pt x="72" y="134"/>
                      </a:cubicBezTo>
                      <a:cubicBezTo>
                        <a:pt x="72" y="137"/>
                        <a:pt x="72" y="140"/>
                        <a:pt x="72" y="144"/>
                      </a:cubicBezTo>
                      <a:cubicBezTo>
                        <a:pt x="73" y="145"/>
                        <a:pt x="73" y="147"/>
                        <a:pt x="73" y="149"/>
                      </a:cubicBezTo>
                      <a:cubicBezTo>
                        <a:pt x="73" y="150"/>
                        <a:pt x="73" y="152"/>
                        <a:pt x="73" y="153"/>
                      </a:cubicBezTo>
                      <a:cubicBezTo>
                        <a:pt x="73" y="157"/>
                        <a:pt x="73" y="160"/>
                        <a:pt x="74" y="163"/>
                      </a:cubicBezTo>
                      <a:cubicBezTo>
                        <a:pt x="74" y="166"/>
                        <a:pt x="74" y="170"/>
                        <a:pt x="74" y="173"/>
                      </a:cubicBezTo>
                      <a:cubicBezTo>
                        <a:pt x="73" y="179"/>
                        <a:pt x="72" y="186"/>
                        <a:pt x="72" y="192"/>
                      </a:cubicBezTo>
                      <a:cubicBezTo>
                        <a:pt x="69" y="211"/>
                        <a:pt x="69" y="211"/>
                        <a:pt x="69" y="211"/>
                      </a:cubicBezTo>
                      <a:cubicBezTo>
                        <a:pt x="68" y="215"/>
                        <a:pt x="68" y="218"/>
                        <a:pt x="67" y="221"/>
                      </a:cubicBezTo>
                      <a:cubicBezTo>
                        <a:pt x="67" y="224"/>
                        <a:pt x="67" y="227"/>
                        <a:pt x="66" y="231"/>
                      </a:cubicBezTo>
                      <a:cubicBezTo>
                        <a:pt x="66" y="237"/>
                        <a:pt x="64" y="243"/>
                        <a:pt x="62" y="250"/>
                      </a:cubicBezTo>
                      <a:cubicBezTo>
                        <a:pt x="61" y="256"/>
                        <a:pt x="59" y="262"/>
                        <a:pt x="57" y="268"/>
                      </a:cubicBezTo>
                      <a:cubicBezTo>
                        <a:pt x="55" y="274"/>
                        <a:pt x="52" y="280"/>
                        <a:pt x="50" y="286"/>
                      </a:cubicBezTo>
                      <a:cubicBezTo>
                        <a:pt x="50" y="286"/>
                        <a:pt x="50" y="286"/>
                        <a:pt x="50" y="286"/>
                      </a:cubicBezTo>
                      <a:cubicBezTo>
                        <a:pt x="50" y="286"/>
                        <a:pt x="50" y="286"/>
                        <a:pt x="50" y="286"/>
                      </a:cubicBezTo>
                      <a:cubicBezTo>
                        <a:pt x="50" y="287"/>
                        <a:pt x="49" y="287"/>
                        <a:pt x="49" y="287"/>
                      </a:cubicBezTo>
                      <a:cubicBezTo>
                        <a:pt x="48" y="287"/>
                        <a:pt x="47" y="287"/>
                        <a:pt x="47" y="286"/>
                      </a:cubicBezTo>
                      <a:cubicBezTo>
                        <a:pt x="47" y="286"/>
                        <a:pt x="47" y="286"/>
                        <a:pt x="47" y="286"/>
                      </a:cubicBezTo>
                      <a:cubicBezTo>
                        <a:pt x="47" y="286"/>
                        <a:pt x="47" y="286"/>
                        <a:pt x="47" y="286"/>
                      </a:cubicBezTo>
                      <a:cubicBezTo>
                        <a:pt x="47" y="285"/>
                        <a:pt x="47" y="285"/>
                        <a:pt x="47" y="285"/>
                      </a:cubicBezTo>
                      <a:cubicBezTo>
                        <a:pt x="49" y="279"/>
                        <a:pt x="50" y="273"/>
                        <a:pt x="51" y="267"/>
                      </a:cubicBezTo>
                      <a:cubicBezTo>
                        <a:pt x="53" y="260"/>
                        <a:pt x="54" y="254"/>
                        <a:pt x="56" y="248"/>
                      </a:cubicBezTo>
                      <a:cubicBezTo>
                        <a:pt x="57" y="242"/>
                        <a:pt x="58" y="235"/>
                        <a:pt x="60" y="229"/>
                      </a:cubicBezTo>
                      <a:cubicBezTo>
                        <a:pt x="62" y="223"/>
                        <a:pt x="63" y="217"/>
                        <a:pt x="64" y="211"/>
                      </a:cubicBezTo>
                      <a:cubicBezTo>
                        <a:pt x="65" y="204"/>
                        <a:pt x="66" y="198"/>
                        <a:pt x="66" y="192"/>
                      </a:cubicBezTo>
                      <a:cubicBezTo>
                        <a:pt x="66" y="185"/>
                        <a:pt x="67" y="179"/>
                        <a:pt x="67" y="173"/>
                      </a:cubicBezTo>
                      <a:cubicBezTo>
                        <a:pt x="67" y="166"/>
                        <a:pt x="68" y="160"/>
                        <a:pt x="68" y="153"/>
                      </a:cubicBezTo>
                      <a:cubicBezTo>
                        <a:pt x="69" y="147"/>
                        <a:pt x="68" y="141"/>
                        <a:pt x="67" y="134"/>
                      </a:cubicBezTo>
                      <a:cubicBezTo>
                        <a:pt x="66" y="128"/>
                        <a:pt x="65" y="122"/>
                        <a:pt x="64" y="116"/>
                      </a:cubicBezTo>
                      <a:cubicBezTo>
                        <a:pt x="64" y="112"/>
                        <a:pt x="63" y="109"/>
                        <a:pt x="62" y="106"/>
                      </a:cubicBezTo>
                      <a:cubicBezTo>
                        <a:pt x="62" y="103"/>
                        <a:pt x="61" y="100"/>
                        <a:pt x="60" y="97"/>
                      </a:cubicBezTo>
                      <a:cubicBezTo>
                        <a:pt x="58" y="91"/>
                        <a:pt x="56" y="85"/>
                        <a:pt x="54" y="79"/>
                      </a:cubicBezTo>
                      <a:cubicBezTo>
                        <a:pt x="53" y="73"/>
                        <a:pt x="51" y="67"/>
                        <a:pt x="49" y="61"/>
                      </a:cubicBezTo>
                      <a:cubicBezTo>
                        <a:pt x="46" y="55"/>
                        <a:pt x="43" y="50"/>
                        <a:pt x="39" y="44"/>
                      </a:cubicBezTo>
                      <a:cubicBezTo>
                        <a:pt x="36" y="39"/>
                        <a:pt x="32" y="34"/>
                        <a:pt x="28" y="29"/>
                      </a:cubicBezTo>
                      <a:cubicBezTo>
                        <a:pt x="24" y="24"/>
                        <a:pt x="20" y="19"/>
                        <a:pt x="16" y="15"/>
                      </a:cubicBezTo>
                      <a:cubicBezTo>
                        <a:pt x="11" y="11"/>
                        <a:pt x="6" y="6"/>
                        <a:pt x="1" y="3"/>
                      </a:cubicBezTo>
                      <a:cubicBezTo>
                        <a:pt x="1" y="3"/>
                        <a:pt x="1" y="3"/>
                        <a:pt x="1" y="3"/>
                      </a:cubicBezTo>
                      <a:cubicBezTo>
                        <a:pt x="1" y="2"/>
                        <a:pt x="0" y="1"/>
                        <a:pt x="1" y="1"/>
                      </a:cubicBezTo>
                      <a:cubicBezTo>
                        <a:pt x="1" y="0"/>
                        <a:pt x="2"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5" name="ïṩḻïḍê"/>
                <p:cNvSpPr/>
                <p:nvPr/>
              </p:nvSpPr>
              <p:spPr bwMode="auto">
                <a:xfrm>
                  <a:off x="7875065" y="3303208"/>
                  <a:ext cx="137740" cy="349435"/>
                </a:xfrm>
                <a:custGeom>
                  <a:avLst/>
                  <a:gdLst>
                    <a:gd name="T0" fmla="*/ 1 w 96"/>
                    <a:gd name="T1" fmla="*/ 241 h 244"/>
                    <a:gd name="T2" fmla="*/ 4 w 96"/>
                    <a:gd name="T3" fmla="*/ 239 h 244"/>
                    <a:gd name="T4" fmla="*/ 12 w 96"/>
                    <a:gd name="T5" fmla="*/ 235 h 244"/>
                    <a:gd name="T6" fmla="*/ 22 w 96"/>
                    <a:gd name="T7" fmla="*/ 228 h 244"/>
                    <a:gd name="T8" fmla="*/ 34 w 96"/>
                    <a:gd name="T9" fmla="*/ 215 h 244"/>
                    <a:gd name="T10" fmla="*/ 37 w 96"/>
                    <a:gd name="T11" fmla="*/ 212 h 244"/>
                    <a:gd name="T12" fmla="*/ 40 w 96"/>
                    <a:gd name="T13" fmla="*/ 208 h 244"/>
                    <a:gd name="T14" fmla="*/ 46 w 96"/>
                    <a:gd name="T15" fmla="*/ 199 h 244"/>
                    <a:gd name="T16" fmla="*/ 52 w 96"/>
                    <a:gd name="T17" fmla="*/ 189 h 244"/>
                    <a:gd name="T18" fmla="*/ 56 w 96"/>
                    <a:gd name="T19" fmla="*/ 178 h 244"/>
                    <a:gd name="T20" fmla="*/ 66 w 96"/>
                    <a:gd name="T21" fmla="*/ 156 h 244"/>
                    <a:gd name="T22" fmla="*/ 70 w 96"/>
                    <a:gd name="T23" fmla="*/ 144 h 244"/>
                    <a:gd name="T24" fmla="*/ 75 w 96"/>
                    <a:gd name="T25" fmla="*/ 132 h 244"/>
                    <a:gd name="T26" fmla="*/ 81 w 96"/>
                    <a:gd name="T27" fmla="*/ 108 h 244"/>
                    <a:gd name="T28" fmla="*/ 83 w 96"/>
                    <a:gd name="T29" fmla="*/ 96 h 244"/>
                    <a:gd name="T30" fmla="*/ 86 w 96"/>
                    <a:gd name="T31" fmla="*/ 84 h 244"/>
                    <a:gd name="T32" fmla="*/ 89 w 96"/>
                    <a:gd name="T33" fmla="*/ 61 h 244"/>
                    <a:gd name="T34" fmla="*/ 88 w 96"/>
                    <a:gd name="T35" fmla="*/ 41 h 244"/>
                    <a:gd name="T36" fmla="*/ 87 w 96"/>
                    <a:gd name="T37" fmla="*/ 24 h 244"/>
                    <a:gd name="T38" fmla="*/ 86 w 96"/>
                    <a:gd name="T39" fmla="*/ 17 h 244"/>
                    <a:gd name="T40" fmla="*/ 84 w 96"/>
                    <a:gd name="T41" fmla="*/ 12 h 244"/>
                    <a:gd name="T42" fmla="*/ 83 w 96"/>
                    <a:gd name="T43" fmla="*/ 9 h 244"/>
                    <a:gd name="T44" fmla="*/ 82 w 96"/>
                    <a:gd name="T45" fmla="*/ 8 h 244"/>
                    <a:gd name="T46" fmla="*/ 81 w 96"/>
                    <a:gd name="T47" fmla="*/ 6 h 244"/>
                    <a:gd name="T48" fmla="*/ 80 w 96"/>
                    <a:gd name="T49" fmla="*/ 5 h 244"/>
                    <a:gd name="T50" fmla="*/ 78 w 96"/>
                    <a:gd name="T51" fmla="*/ 3 h 244"/>
                    <a:gd name="T52" fmla="*/ 77 w 96"/>
                    <a:gd name="T53" fmla="*/ 1 h 244"/>
                    <a:gd name="T54" fmla="*/ 79 w 96"/>
                    <a:gd name="T55" fmla="*/ 1 h 244"/>
                    <a:gd name="T56" fmla="*/ 82 w 96"/>
                    <a:gd name="T57" fmla="*/ 2 h 244"/>
                    <a:gd name="T58" fmla="*/ 84 w 96"/>
                    <a:gd name="T59" fmla="*/ 3 h 244"/>
                    <a:gd name="T60" fmla="*/ 85 w 96"/>
                    <a:gd name="T61" fmla="*/ 5 h 244"/>
                    <a:gd name="T62" fmla="*/ 87 w 96"/>
                    <a:gd name="T63" fmla="*/ 7 h 244"/>
                    <a:gd name="T64" fmla="*/ 89 w 96"/>
                    <a:gd name="T65" fmla="*/ 9 h 244"/>
                    <a:gd name="T66" fmla="*/ 94 w 96"/>
                    <a:gd name="T67" fmla="*/ 23 h 244"/>
                    <a:gd name="T68" fmla="*/ 96 w 96"/>
                    <a:gd name="T69" fmla="*/ 41 h 244"/>
                    <a:gd name="T70" fmla="*/ 95 w 96"/>
                    <a:gd name="T71" fmla="*/ 51 h 244"/>
                    <a:gd name="T72" fmla="*/ 94 w 96"/>
                    <a:gd name="T73" fmla="*/ 62 h 244"/>
                    <a:gd name="T74" fmla="*/ 92 w 96"/>
                    <a:gd name="T75" fmla="*/ 85 h 244"/>
                    <a:gd name="T76" fmla="*/ 87 w 96"/>
                    <a:gd name="T77" fmla="*/ 109 h 244"/>
                    <a:gd name="T78" fmla="*/ 80 w 96"/>
                    <a:gd name="T79" fmla="*/ 134 h 244"/>
                    <a:gd name="T80" fmla="*/ 72 w 96"/>
                    <a:gd name="T81" fmla="*/ 159 h 244"/>
                    <a:gd name="T82" fmla="*/ 63 w 96"/>
                    <a:gd name="T83" fmla="*/ 182 h 244"/>
                    <a:gd name="T84" fmla="*/ 50 w 96"/>
                    <a:gd name="T85" fmla="*/ 201 h 244"/>
                    <a:gd name="T86" fmla="*/ 38 w 96"/>
                    <a:gd name="T87" fmla="*/ 219 h 244"/>
                    <a:gd name="T88" fmla="*/ 31 w 96"/>
                    <a:gd name="T89" fmla="*/ 226 h 244"/>
                    <a:gd name="T90" fmla="*/ 25 w 96"/>
                    <a:gd name="T91" fmla="*/ 231 h 244"/>
                    <a:gd name="T92" fmla="*/ 14 w 96"/>
                    <a:gd name="T93" fmla="*/ 239 h 244"/>
                    <a:gd name="T94" fmla="*/ 5 w 96"/>
                    <a:gd name="T95" fmla="*/ 242 h 244"/>
                    <a:gd name="T96" fmla="*/ 2 w 96"/>
                    <a:gd name="T97" fmla="*/ 243 h 244"/>
                    <a:gd name="T98" fmla="*/ 0 w 96"/>
                    <a:gd name="T99" fmla="*/ 242 h 244"/>
                    <a:gd name="T100" fmla="*/ 1 w 96"/>
                    <a:gd name="T101" fmla="*/ 24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244">
                      <a:moveTo>
                        <a:pt x="1" y="241"/>
                      </a:moveTo>
                      <a:cubicBezTo>
                        <a:pt x="1" y="241"/>
                        <a:pt x="2" y="240"/>
                        <a:pt x="4" y="239"/>
                      </a:cubicBezTo>
                      <a:cubicBezTo>
                        <a:pt x="6" y="238"/>
                        <a:pt x="9" y="237"/>
                        <a:pt x="12" y="235"/>
                      </a:cubicBezTo>
                      <a:cubicBezTo>
                        <a:pt x="15" y="234"/>
                        <a:pt x="18" y="231"/>
                        <a:pt x="22" y="228"/>
                      </a:cubicBezTo>
                      <a:cubicBezTo>
                        <a:pt x="26" y="224"/>
                        <a:pt x="30" y="220"/>
                        <a:pt x="34" y="215"/>
                      </a:cubicBezTo>
                      <a:cubicBezTo>
                        <a:pt x="35" y="214"/>
                        <a:pt x="36" y="213"/>
                        <a:pt x="37" y="212"/>
                      </a:cubicBezTo>
                      <a:cubicBezTo>
                        <a:pt x="38" y="211"/>
                        <a:pt x="39" y="209"/>
                        <a:pt x="40" y="208"/>
                      </a:cubicBezTo>
                      <a:cubicBezTo>
                        <a:pt x="42" y="205"/>
                        <a:pt x="44" y="202"/>
                        <a:pt x="46" y="199"/>
                      </a:cubicBezTo>
                      <a:cubicBezTo>
                        <a:pt x="48" y="196"/>
                        <a:pt x="50" y="193"/>
                        <a:pt x="52" y="189"/>
                      </a:cubicBezTo>
                      <a:cubicBezTo>
                        <a:pt x="53" y="186"/>
                        <a:pt x="54" y="182"/>
                        <a:pt x="56" y="178"/>
                      </a:cubicBezTo>
                      <a:cubicBezTo>
                        <a:pt x="58" y="171"/>
                        <a:pt x="63" y="164"/>
                        <a:pt x="66" y="156"/>
                      </a:cubicBezTo>
                      <a:cubicBezTo>
                        <a:pt x="68" y="152"/>
                        <a:pt x="69" y="148"/>
                        <a:pt x="70" y="144"/>
                      </a:cubicBezTo>
                      <a:cubicBezTo>
                        <a:pt x="72" y="140"/>
                        <a:pt x="73" y="136"/>
                        <a:pt x="75" y="132"/>
                      </a:cubicBezTo>
                      <a:cubicBezTo>
                        <a:pt x="78" y="125"/>
                        <a:pt x="81" y="116"/>
                        <a:pt x="81" y="108"/>
                      </a:cubicBezTo>
                      <a:cubicBezTo>
                        <a:pt x="81" y="104"/>
                        <a:pt x="82" y="100"/>
                        <a:pt x="83" y="96"/>
                      </a:cubicBezTo>
                      <a:cubicBezTo>
                        <a:pt x="84" y="92"/>
                        <a:pt x="85" y="88"/>
                        <a:pt x="86" y="84"/>
                      </a:cubicBezTo>
                      <a:cubicBezTo>
                        <a:pt x="87" y="76"/>
                        <a:pt x="89" y="68"/>
                        <a:pt x="89" y="61"/>
                      </a:cubicBezTo>
                      <a:cubicBezTo>
                        <a:pt x="90" y="54"/>
                        <a:pt x="89" y="47"/>
                        <a:pt x="88" y="41"/>
                      </a:cubicBezTo>
                      <a:cubicBezTo>
                        <a:pt x="88" y="35"/>
                        <a:pt x="88" y="29"/>
                        <a:pt x="87" y="24"/>
                      </a:cubicBezTo>
                      <a:cubicBezTo>
                        <a:pt x="87" y="21"/>
                        <a:pt x="87" y="19"/>
                        <a:pt x="86" y="17"/>
                      </a:cubicBezTo>
                      <a:cubicBezTo>
                        <a:pt x="85" y="15"/>
                        <a:pt x="85" y="13"/>
                        <a:pt x="84" y="12"/>
                      </a:cubicBezTo>
                      <a:cubicBezTo>
                        <a:pt x="84" y="11"/>
                        <a:pt x="84" y="10"/>
                        <a:pt x="83" y="9"/>
                      </a:cubicBezTo>
                      <a:cubicBezTo>
                        <a:pt x="83" y="9"/>
                        <a:pt x="83" y="8"/>
                        <a:pt x="82" y="8"/>
                      </a:cubicBezTo>
                      <a:cubicBezTo>
                        <a:pt x="82" y="7"/>
                        <a:pt x="81" y="6"/>
                        <a:pt x="81" y="6"/>
                      </a:cubicBezTo>
                      <a:cubicBezTo>
                        <a:pt x="81" y="6"/>
                        <a:pt x="80" y="5"/>
                        <a:pt x="80" y="5"/>
                      </a:cubicBezTo>
                      <a:cubicBezTo>
                        <a:pt x="79" y="4"/>
                        <a:pt x="78" y="3"/>
                        <a:pt x="78" y="3"/>
                      </a:cubicBezTo>
                      <a:cubicBezTo>
                        <a:pt x="77" y="3"/>
                        <a:pt x="77" y="2"/>
                        <a:pt x="77" y="1"/>
                      </a:cubicBezTo>
                      <a:cubicBezTo>
                        <a:pt x="78" y="1"/>
                        <a:pt x="79" y="0"/>
                        <a:pt x="79" y="1"/>
                      </a:cubicBezTo>
                      <a:cubicBezTo>
                        <a:pt x="79" y="1"/>
                        <a:pt x="81" y="1"/>
                        <a:pt x="82" y="2"/>
                      </a:cubicBezTo>
                      <a:cubicBezTo>
                        <a:pt x="83" y="3"/>
                        <a:pt x="83" y="3"/>
                        <a:pt x="84" y="3"/>
                      </a:cubicBezTo>
                      <a:cubicBezTo>
                        <a:pt x="85" y="4"/>
                        <a:pt x="85" y="4"/>
                        <a:pt x="85" y="5"/>
                      </a:cubicBezTo>
                      <a:cubicBezTo>
                        <a:pt x="86" y="6"/>
                        <a:pt x="87" y="6"/>
                        <a:pt x="87" y="7"/>
                      </a:cubicBezTo>
                      <a:cubicBezTo>
                        <a:pt x="88" y="8"/>
                        <a:pt x="88" y="8"/>
                        <a:pt x="89" y="9"/>
                      </a:cubicBezTo>
                      <a:cubicBezTo>
                        <a:pt x="91" y="13"/>
                        <a:pt x="92" y="17"/>
                        <a:pt x="94" y="23"/>
                      </a:cubicBezTo>
                      <a:cubicBezTo>
                        <a:pt x="95" y="28"/>
                        <a:pt x="96" y="34"/>
                        <a:pt x="96" y="41"/>
                      </a:cubicBezTo>
                      <a:cubicBezTo>
                        <a:pt x="96" y="44"/>
                        <a:pt x="96" y="47"/>
                        <a:pt x="95" y="51"/>
                      </a:cubicBezTo>
                      <a:cubicBezTo>
                        <a:pt x="95" y="54"/>
                        <a:pt x="94" y="58"/>
                        <a:pt x="94" y="62"/>
                      </a:cubicBezTo>
                      <a:cubicBezTo>
                        <a:pt x="93" y="69"/>
                        <a:pt x="93" y="77"/>
                        <a:pt x="92" y="85"/>
                      </a:cubicBezTo>
                      <a:cubicBezTo>
                        <a:pt x="90" y="93"/>
                        <a:pt x="90" y="101"/>
                        <a:pt x="87" y="109"/>
                      </a:cubicBezTo>
                      <a:cubicBezTo>
                        <a:pt x="84" y="117"/>
                        <a:pt x="82" y="126"/>
                        <a:pt x="80" y="134"/>
                      </a:cubicBezTo>
                      <a:cubicBezTo>
                        <a:pt x="78" y="142"/>
                        <a:pt x="75" y="151"/>
                        <a:pt x="72" y="159"/>
                      </a:cubicBezTo>
                      <a:cubicBezTo>
                        <a:pt x="69" y="166"/>
                        <a:pt x="67" y="175"/>
                        <a:pt x="63" y="182"/>
                      </a:cubicBezTo>
                      <a:cubicBezTo>
                        <a:pt x="58" y="189"/>
                        <a:pt x="53" y="195"/>
                        <a:pt x="50" y="201"/>
                      </a:cubicBezTo>
                      <a:cubicBezTo>
                        <a:pt x="46" y="208"/>
                        <a:pt x="42" y="214"/>
                        <a:pt x="38" y="219"/>
                      </a:cubicBezTo>
                      <a:cubicBezTo>
                        <a:pt x="36" y="221"/>
                        <a:pt x="34" y="223"/>
                        <a:pt x="31" y="226"/>
                      </a:cubicBezTo>
                      <a:cubicBezTo>
                        <a:pt x="29" y="228"/>
                        <a:pt x="27" y="230"/>
                        <a:pt x="25" y="231"/>
                      </a:cubicBezTo>
                      <a:cubicBezTo>
                        <a:pt x="21" y="235"/>
                        <a:pt x="17" y="237"/>
                        <a:pt x="14" y="239"/>
                      </a:cubicBezTo>
                      <a:cubicBezTo>
                        <a:pt x="10" y="241"/>
                        <a:pt x="7" y="242"/>
                        <a:pt x="5" y="242"/>
                      </a:cubicBezTo>
                      <a:cubicBezTo>
                        <a:pt x="3" y="243"/>
                        <a:pt x="2" y="243"/>
                        <a:pt x="2" y="243"/>
                      </a:cubicBezTo>
                      <a:cubicBezTo>
                        <a:pt x="1" y="244"/>
                        <a:pt x="1" y="243"/>
                        <a:pt x="0" y="242"/>
                      </a:cubicBezTo>
                      <a:cubicBezTo>
                        <a:pt x="0" y="242"/>
                        <a:pt x="1" y="241"/>
                        <a:pt x="1" y="24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6" name="iŝḷïḑê"/>
                <p:cNvSpPr/>
                <p:nvPr/>
              </p:nvSpPr>
              <p:spPr bwMode="auto">
                <a:xfrm>
                  <a:off x="7831617" y="3284720"/>
                  <a:ext cx="11093" cy="45297"/>
                </a:xfrm>
                <a:custGeom>
                  <a:avLst/>
                  <a:gdLst>
                    <a:gd name="T0" fmla="*/ 2 w 8"/>
                    <a:gd name="T1" fmla="*/ 1 h 32"/>
                    <a:gd name="T2" fmla="*/ 0 w 8"/>
                    <a:gd name="T3" fmla="*/ 1 h 32"/>
                    <a:gd name="T4" fmla="*/ 3 w 8"/>
                    <a:gd name="T5" fmla="*/ 32 h 32"/>
                    <a:gd name="T6" fmla="*/ 3 w 8"/>
                    <a:gd name="T7" fmla="*/ 32 h 32"/>
                    <a:gd name="T8" fmla="*/ 2 w 8"/>
                    <a:gd name="T9" fmla="*/ 1 h 32"/>
                  </a:gdLst>
                  <a:ahLst/>
                  <a:cxnLst>
                    <a:cxn ang="0">
                      <a:pos x="T0" y="T1"/>
                    </a:cxn>
                    <a:cxn ang="0">
                      <a:pos x="T2" y="T3"/>
                    </a:cxn>
                    <a:cxn ang="0">
                      <a:pos x="T4" y="T5"/>
                    </a:cxn>
                    <a:cxn ang="0">
                      <a:pos x="T6" y="T7"/>
                    </a:cxn>
                    <a:cxn ang="0">
                      <a:pos x="T8" y="T9"/>
                    </a:cxn>
                  </a:cxnLst>
                  <a:rect l="0" t="0" r="r" b="b"/>
                  <a:pathLst>
                    <a:path w="8" h="32">
                      <a:moveTo>
                        <a:pt x="2" y="1"/>
                      </a:moveTo>
                      <a:cubicBezTo>
                        <a:pt x="2" y="0"/>
                        <a:pt x="0" y="0"/>
                        <a:pt x="0" y="1"/>
                      </a:cubicBezTo>
                      <a:cubicBezTo>
                        <a:pt x="0" y="11"/>
                        <a:pt x="0" y="22"/>
                        <a:pt x="3" y="32"/>
                      </a:cubicBezTo>
                      <a:cubicBezTo>
                        <a:pt x="3" y="32"/>
                        <a:pt x="3" y="32"/>
                        <a:pt x="3" y="32"/>
                      </a:cubicBezTo>
                      <a:cubicBezTo>
                        <a:pt x="8" y="22"/>
                        <a:pt x="4" y="11"/>
                        <a:pt x="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7" name="išlíḓè"/>
                <p:cNvSpPr/>
                <p:nvPr/>
              </p:nvSpPr>
              <p:spPr bwMode="auto">
                <a:xfrm>
                  <a:off x="7865821" y="3278248"/>
                  <a:ext cx="10169" cy="46222"/>
                </a:xfrm>
                <a:custGeom>
                  <a:avLst/>
                  <a:gdLst>
                    <a:gd name="T0" fmla="*/ 4 w 7"/>
                    <a:gd name="T1" fmla="*/ 1 h 32"/>
                    <a:gd name="T2" fmla="*/ 2 w 7"/>
                    <a:gd name="T3" fmla="*/ 1 h 32"/>
                    <a:gd name="T4" fmla="*/ 1 w 7"/>
                    <a:gd name="T5" fmla="*/ 14 h 32"/>
                    <a:gd name="T6" fmla="*/ 0 w 7"/>
                    <a:gd name="T7" fmla="*/ 32 h 32"/>
                    <a:gd name="T8" fmla="*/ 0 w 7"/>
                    <a:gd name="T9" fmla="*/ 32 h 32"/>
                    <a:gd name="T10" fmla="*/ 4 w 7"/>
                    <a:gd name="T11" fmla="*/ 1 h 32"/>
                  </a:gdLst>
                  <a:ahLst/>
                  <a:cxnLst>
                    <a:cxn ang="0">
                      <a:pos x="T0" y="T1"/>
                    </a:cxn>
                    <a:cxn ang="0">
                      <a:pos x="T2" y="T3"/>
                    </a:cxn>
                    <a:cxn ang="0">
                      <a:pos x="T4" y="T5"/>
                    </a:cxn>
                    <a:cxn ang="0">
                      <a:pos x="T6" y="T7"/>
                    </a:cxn>
                    <a:cxn ang="0">
                      <a:pos x="T8" y="T9"/>
                    </a:cxn>
                    <a:cxn ang="0">
                      <a:pos x="T10" y="T11"/>
                    </a:cxn>
                  </a:cxnLst>
                  <a:rect l="0" t="0" r="r" b="b"/>
                  <a:pathLst>
                    <a:path w="7" h="32">
                      <a:moveTo>
                        <a:pt x="4" y="1"/>
                      </a:moveTo>
                      <a:cubicBezTo>
                        <a:pt x="4" y="0"/>
                        <a:pt x="2" y="0"/>
                        <a:pt x="2" y="1"/>
                      </a:cubicBezTo>
                      <a:cubicBezTo>
                        <a:pt x="1" y="5"/>
                        <a:pt x="1" y="9"/>
                        <a:pt x="1" y="14"/>
                      </a:cubicBezTo>
                      <a:cubicBezTo>
                        <a:pt x="2" y="20"/>
                        <a:pt x="1" y="26"/>
                        <a:pt x="0" y="32"/>
                      </a:cubicBezTo>
                      <a:cubicBezTo>
                        <a:pt x="0" y="32"/>
                        <a:pt x="0" y="32"/>
                        <a:pt x="0" y="32"/>
                      </a:cubicBezTo>
                      <a:cubicBezTo>
                        <a:pt x="6" y="24"/>
                        <a:pt x="7" y="10"/>
                        <a:pt x="4"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8" name="íṣḻïdè"/>
                <p:cNvSpPr/>
                <p:nvPr/>
              </p:nvSpPr>
              <p:spPr bwMode="auto">
                <a:xfrm>
                  <a:off x="7897252" y="3293964"/>
                  <a:ext cx="27733" cy="35128"/>
                </a:xfrm>
                <a:custGeom>
                  <a:avLst/>
                  <a:gdLst>
                    <a:gd name="T0" fmla="*/ 16 w 19"/>
                    <a:gd name="T1" fmla="*/ 1 h 24"/>
                    <a:gd name="T2" fmla="*/ 1 w 19"/>
                    <a:gd name="T3" fmla="*/ 23 h 24"/>
                    <a:gd name="T4" fmla="*/ 1 w 19"/>
                    <a:gd name="T5" fmla="*/ 24 h 24"/>
                    <a:gd name="T6" fmla="*/ 19 w 19"/>
                    <a:gd name="T7" fmla="*/ 3 h 24"/>
                    <a:gd name="T8" fmla="*/ 16 w 19"/>
                    <a:gd name="T9" fmla="*/ 1 h 24"/>
                  </a:gdLst>
                  <a:ahLst/>
                  <a:cxnLst>
                    <a:cxn ang="0">
                      <a:pos x="T0" y="T1"/>
                    </a:cxn>
                    <a:cxn ang="0">
                      <a:pos x="T2" y="T3"/>
                    </a:cxn>
                    <a:cxn ang="0">
                      <a:pos x="T4" y="T5"/>
                    </a:cxn>
                    <a:cxn ang="0">
                      <a:pos x="T6" y="T7"/>
                    </a:cxn>
                    <a:cxn ang="0">
                      <a:pos x="T8" y="T9"/>
                    </a:cxn>
                  </a:cxnLst>
                  <a:rect l="0" t="0" r="r" b="b"/>
                  <a:pathLst>
                    <a:path w="19" h="24">
                      <a:moveTo>
                        <a:pt x="16" y="1"/>
                      </a:moveTo>
                      <a:cubicBezTo>
                        <a:pt x="10" y="8"/>
                        <a:pt x="6" y="16"/>
                        <a:pt x="1" y="23"/>
                      </a:cubicBezTo>
                      <a:cubicBezTo>
                        <a:pt x="0" y="24"/>
                        <a:pt x="1" y="24"/>
                        <a:pt x="1" y="24"/>
                      </a:cubicBezTo>
                      <a:cubicBezTo>
                        <a:pt x="9" y="20"/>
                        <a:pt x="16" y="12"/>
                        <a:pt x="19" y="3"/>
                      </a:cubicBezTo>
                      <a:cubicBezTo>
                        <a:pt x="19" y="1"/>
                        <a:pt x="17" y="0"/>
                        <a:pt x="1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9" name="íšḷíḑê"/>
                <p:cNvSpPr/>
                <p:nvPr/>
              </p:nvSpPr>
              <p:spPr bwMode="auto">
                <a:xfrm>
                  <a:off x="7726232" y="3327243"/>
                  <a:ext cx="198752" cy="252369"/>
                </a:xfrm>
                <a:custGeom>
                  <a:avLst/>
                  <a:gdLst>
                    <a:gd name="T0" fmla="*/ 130 w 138"/>
                    <a:gd name="T1" fmla="*/ 33 h 176"/>
                    <a:gd name="T2" fmla="*/ 99 w 138"/>
                    <a:gd name="T3" fmla="*/ 158 h 176"/>
                    <a:gd name="T4" fmla="*/ 25 w 138"/>
                    <a:gd name="T5" fmla="*/ 149 h 176"/>
                    <a:gd name="T6" fmla="*/ 59 w 138"/>
                    <a:gd name="T7" fmla="*/ 14 h 176"/>
                    <a:gd name="T8" fmla="*/ 130 w 138"/>
                    <a:gd name="T9" fmla="*/ 33 h 176"/>
                  </a:gdLst>
                  <a:ahLst/>
                  <a:cxnLst>
                    <a:cxn ang="0">
                      <a:pos x="T0" y="T1"/>
                    </a:cxn>
                    <a:cxn ang="0">
                      <a:pos x="T2" y="T3"/>
                    </a:cxn>
                    <a:cxn ang="0">
                      <a:pos x="T4" y="T5"/>
                    </a:cxn>
                    <a:cxn ang="0">
                      <a:pos x="T6" y="T7"/>
                    </a:cxn>
                    <a:cxn ang="0">
                      <a:pos x="T8" y="T9"/>
                    </a:cxn>
                  </a:cxnLst>
                  <a:rect l="0" t="0" r="r" b="b"/>
                  <a:pathLst>
                    <a:path w="138" h="176">
                      <a:moveTo>
                        <a:pt x="130" y="33"/>
                      </a:moveTo>
                      <a:cubicBezTo>
                        <a:pt x="138" y="59"/>
                        <a:pt x="122" y="135"/>
                        <a:pt x="99" y="158"/>
                      </a:cubicBezTo>
                      <a:cubicBezTo>
                        <a:pt x="87" y="170"/>
                        <a:pt x="50" y="176"/>
                        <a:pt x="25" y="149"/>
                      </a:cubicBezTo>
                      <a:cubicBezTo>
                        <a:pt x="0" y="123"/>
                        <a:pt x="31" y="33"/>
                        <a:pt x="59" y="14"/>
                      </a:cubicBezTo>
                      <a:cubicBezTo>
                        <a:pt x="79" y="0"/>
                        <a:pt x="123" y="11"/>
                        <a:pt x="130" y="33"/>
                      </a:cubicBezTo>
                      <a:close/>
                    </a:path>
                  </a:pathLst>
                </a:custGeom>
                <a:solidFill>
                  <a:srgbClr val="0F31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0" name="iŝḻïḍé"/>
                <p:cNvSpPr/>
                <p:nvPr/>
              </p:nvSpPr>
              <p:spPr bwMode="auto">
                <a:xfrm>
                  <a:off x="7211325" y="3493641"/>
                  <a:ext cx="61012" cy="65635"/>
                </a:xfrm>
                <a:custGeom>
                  <a:avLst/>
                  <a:gdLst>
                    <a:gd name="T0" fmla="*/ 66 w 66"/>
                    <a:gd name="T1" fmla="*/ 22 h 71"/>
                    <a:gd name="T2" fmla="*/ 23 w 66"/>
                    <a:gd name="T3" fmla="*/ 71 h 71"/>
                    <a:gd name="T4" fmla="*/ 0 w 66"/>
                    <a:gd name="T5" fmla="*/ 61 h 71"/>
                    <a:gd name="T6" fmla="*/ 27 w 66"/>
                    <a:gd name="T7" fmla="*/ 0 h 71"/>
                    <a:gd name="T8" fmla="*/ 29 w 66"/>
                    <a:gd name="T9" fmla="*/ 0 h 71"/>
                    <a:gd name="T10" fmla="*/ 66 w 66"/>
                    <a:gd name="T11" fmla="*/ 22 h 71"/>
                  </a:gdLst>
                  <a:ahLst/>
                  <a:cxnLst>
                    <a:cxn ang="0">
                      <a:pos x="T0" y="T1"/>
                    </a:cxn>
                    <a:cxn ang="0">
                      <a:pos x="T2" y="T3"/>
                    </a:cxn>
                    <a:cxn ang="0">
                      <a:pos x="T4" y="T5"/>
                    </a:cxn>
                    <a:cxn ang="0">
                      <a:pos x="T6" y="T7"/>
                    </a:cxn>
                    <a:cxn ang="0">
                      <a:pos x="T8" y="T9"/>
                    </a:cxn>
                    <a:cxn ang="0">
                      <a:pos x="T10" y="T11"/>
                    </a:cxn>
                  </a:cxnLst>
                  <a:rect l="0" t="0" r="r" b="b"/>
                  <a:pathLst>
                    <a:path w="66" h="71">
                      <a:moveTo>
                        <a:pt x="66" y="22"/>
                      </a:moveTo>
                      <a:lnTo>
                        <a:pt x="23" y="71"/>
                      </a:lnTo>
                      <a:lnTo>
                        <a:pt x="0" y="61"/>
                      </a:lnTo>
                      <a:lnTo>
                        <a:pt x="27" y="0"/>
                      </a:lnTo>
                      <a:lnTo>
                        <a:pt x="29" y="0"/>
                      </a:lnTo>
                      <a:lnTo>
                        <a:pt x="66" y="22"/>
                      </a:lnTo>
                      <a:close/>
                    </a:path>
                  </a:pathLst>
                </a:custGeom>
                <a:solidFill>
                  <a:srgbClr val="69A8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1" name="îSļíḋê"/>
                <p:cNvSpPr/>
                <p:nvPr/>
              </p:nvSpPr>
              <p:spPr bwMode="auto">
                <a:xfrm>
                  <a:off x="7863048" y="3309679"/>
                  <a:ext cx="176566" cy="339266"/>
                </a:xfrm>
                <a:custGeom>
                  <a:avLst/>
                  <a:gdLst>
                    <a:gd name="T0" fmla="*/ 88 w 123"/>
                    <a:gd name="T1" fmla="*/ 9 h 236"/>
                    <a:gd name="T2" fmla="*/ 46 w 123"/>
                    <a:gd name="T3" fmla="*/ 224 h 236"/>
                    <a:gd name="T4" fmla="*/ 0 w 123"/>
                    <a:gd name="T5" fmla="*/ 236 h 236"/>
                    <a:gd name="T6" fmla="*/ 79 w 123"/>
                    <a:gd name="T7" fmla="*/ 0 h 236"/>
                    <a:gd name="T8" fmla="*/ 88 w 123"/>
                    <a:gd name="T9" fmla="*/ 9 h 236"/>
                  </a:gdLst>
                  <a:ahLst/>
                  <a:cxnLst>
                    <a:cxn ang="0">
                      <a:pos x="T0" y="T1"/>
                    </a:cxn>
                    <a:cxn ang="0">
                      <a:pos x="T2" y="T3"/>
                    </a:cxn>
                    <a:cxn ang="0">
                      <a:pos x="T4" y="T5"/>
                    </a:cxn>
                    <a:cxn ang="0">
                      <a:pos x="T6" y="T7"/>
                    </a:cxn>
                    <a:cxn ang="0">
                      <a:pos x="T8" y="T9"/>
                    </a:cxn>
                  </a:cxnLst>
                  <a:rect l="0" t="0" r="r" b="b"/>
                  <a:pathLst>
                    <a:path w="123" h="236">
                      <a:moveTo>
                        <a:pt x="88" y="9"/>
                      </a:moveTo>
                      <a:cubicBezTo>
                        <a:pt x="123" y="63"/>
                        <a:pt x="85" y="198"/>
                        <a:pt x="46" y="224"/>
                      </a:cubicBezTo>
                      <a:cubicBezTo>
                        <a:pt x="34" y="233"/>
                        <a:pt x="17" y="236"/>
                        <a:pt x="0" y="236"/>
                      </a:cubicBezTo>
                      <a:cubicBezTo>
                        <a:pt x="68" y="213"/>
                        <a:pt x="107" y="29"/>
                        <a:pt x="79" y="0"/>
                      </a:cubicBezTo>
                      <a:cubicBezTo>
                        <a:pt x="83" y="3"/>
                        <a:pt x="86" y="6"/>
                        <a:pt x="88" y="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2" name="íṩḻïḑê"/>
                <p:cNvSpPr/>
                <p:nvPr/>
              </p:nvSpPr>
              <p:spPr bwMode="auto">
                <a:xfrm>
                  <a:off x="7764134" y="3334639"/>
                  <a:ext cx="173793" cy="239427"/>
                </a:xfrm>
                <a:custGeom>
                  <a:avLst/>
                  <a:gdLst>
                    <a:gd name="T0" fmla="*/ 45 w 121"/>
                    <a:gd name="T1" fmla="*/ 11 h 167"/>
                    <a:gd name="T2" fmla="*/ 33 w 121"/>
                    <a:gd name="T3" fmla="*/ 24 h 167"/>
                    <a:gd name="T4" fmla="*/ 12 w 121"/>
                    <a:gd name="T5" fmla="*/ 69 h 167"/>
                    <a:gd name="T6" fmla="*/ 4 w 121"/>
                    <a:gd name="T7" fmla="*/ 119 h 167"/>
                    <a:gd name="T8" fmla="*/ 15 w 121"/>
                    <a:gd name="T9" fmla="*/ 143 h 167"/>
                    <a:gd name="T10" fmla="*/ 22 w 121"/>
                    <a:gd name="T11" fmla="*/ 149 h 167"/>
                    <a:gd name="T12" fmla="*/ 77 w 121"/>
                    <a:gd name="T13" fmla="*/ 155 h 167"/>
                    <a:gd name="T14" fmla="*/ 88 w 121"/>
                    <a:gd name="T15" fmla="*/ 146 h 167"/>
                    <a:gd name="T16" fmla="*/ 96 w 121"/>
                    <a:gd name="T17" fmla="*/ 133 h 167"/>
                    <a:gd name="T18" fmla="*/ 111 w 121"/>
                    <a:gd name="T19" fmla="*/ 86 h 167"/>
                    <a:gd name="T20" fmla="*/ 116 w 121"/>
                    <a:gd name="T21" fmla="*/ 40 h 167"/>
                    <a:gd name="T22" fmla="*/ 115 w 121"/>
                    <a:gd name="T23" fmla="*/ 34 h 167"/>
                    <a:gd name="T24" fmla="*/ 113 w 121"/>
                    <a:gd name="T25" fmla="*/ 30 h 167"/>
                    <a:gd name="T26" fmla="*/ 113 w 121"/>
                    <a:gd name="T27" fmla="*/ 29 h 167"/>
                    <a:gd name="T28" fmla="*/ 113 w 121"/>
                    <a:gd name="T29" fmla="*/ 29 h 167"/>
                    <a:gd name="T30" fmla="*/ 111 w 121"/>
                    <a:gd name="T31" fmla="*/ 25 h 167"/>
                    <a:gd name="T32" fmla="*/ 107 w 121"/>
                    <a:gd name="T33" fmla="*/ 20 h 167"/>
                    <a:gd name="T34" fmla="*/ 63 w 121"/>
                    <a:gd name="T35" fmla="*/ 5 h 167"/>
                    <a:gd name="T36" fmla="*/ 46 w 121"/>
                    <a:gd name="T37" fmla="*/ 10 h 167"/>
                    <a:gd name="T38" fmla="*/ 44 w 121"/>
                    <a:gd name="T39" fmla="*/ 8 h 167"/>
                    <a:gd name="T40" fmla="*/ 63 w 121"/>
                    <a:gd name="T41" fmla="*/ 1 h 167"/>
                    <a:gd name="T42" fmla="*/ 112 w 121"/>
                    <a:gd name="T43" fmla="*/ 15 h 167"/>
                    <a:gd name="T44" fmla="*/ 118 w 121"/>
                    <a:gd name="T45" fmla="*/ 22 h 167"/>
                    <a:gd name="T46" fmla="*/ 119 w 121"/>
                    <a:gd name="T47" fmla="*/ 27 h 167"/>
                    <a:gd name="T48" fmla="*/ 120 w 121"/>
                    <a:gd name="T49" fmla="*/ 28 h 167"/>
                    <a:gd name="T50" fmla="*/ 120 w 121"/>
                    <a:gd name="T51" fmla="*/ 31 h 167"/>
                    <a:gd name="T52" fmla="*/ 121 w 121"/>
                    <a:gd name="T53" fmla="*/ 49 h 167"/>
                    <a:gd name="T54" fmla="*/ 115 w 121"/>
                    <a:gd name="T55" fmla="*/ 97 h 167"/>
                    <a:gd name="T56" fmla="*/ 109 w 121"/>
                    <a:gd name="T57" fmla="*/ 116 h 167"/>
                    <a:gd name="T58" fmla="*/ 95 w 121"/>
                    <a:gd name="T59" fmla="*/ 144 h 167"/>
                    <a:gd name="T60" fmla="*/ 80 w 121"/>
                    <a:gd name="T61" fmla="*/ 160 h 167"/>
                    <a:gd name="T62" fmla="*/ 37 w 121"/>
                    <a:gd name="T63" fmla="*/ 164 h 167"/>
                    <a:gd name="T64" fmla="*/ 13 w 121"/>
                    <a:gd name="T65" fmla="*/ 152 h 167"/>
                    <a:gd name="T66" fmla="*/ 9 w 121"/>
                    <a:gd name="T67" fmla="*/ 148 h 167"/>
                    <a:gd name="T68" fmla="*/ 8 w 121"/>
                    <a:gd name="T69" fmla="*/ 146 h 167"/>
                    <a:gd name="T70" fmla="*/ 3 w 121"/>
                    <a:gd name="T71" fmla="*/ 139 h 167"/>
                    <a:gd name="T72" fmla="*/ 0 w 121"/>
                    <a:gd name="T73" fmla="*/ 100 h 167"/>
                    <a:gd name="T74" fmla="*/ 18 w 121"/>
                    <a:gd name="T75" fmla="*/ 40 h 167"/>
                    <a:gd name="T76" fmla="*/ 40 w 121"/>
                    <a:gd name="T77" fmla="*/ 11 h 167"/>
                    <a:gd name="T78" fmla="*/ 44 w 121"/>
                    <a:gd name="T79" fmla="*/ 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167">
                      <a:moveTo>
                        <a:pt x="46" y="10"/>
                      </a:moveTo>
                      <a:cubicBezTo>
                        <a:pt x="46" y="10"/>
                        <a:pt x="45" y="10"/>
                        <a:pt x="45" y="11"/>
                      </a:cubicBezTo>
                      <a:cubicBezTo>
                        <a:pt x="44" y="11"/>
                        <a:pt x="43" y="12"/>
                        <a:pt x="42" y="13"/>
                      </a:cubicBezTo>
                      <a:cubicBezTo>
                        <a:pt x="40" y="15"/>
                        <a:pt x="36" y="19"/>
                        <a:pt x="33" y="24"/>
                      </a:cubicBezTo>
                      <a:cubicBezTo>
                        <a:pt x="30" y="29"/>
                        <a:pt x="26" y="35"/>
                        <a:pt x="23" y="43"/>
                      </a:cubicBezTo>
                      <a:cubicBezTo>
                        <a:pt x="19" y="50"/>
                        <a:pt x="15" y="59"/>
                        <a:pt x="12" y="69"/>
                      </a:cubicBezTo>
                      <a:cubicBezTo>
                        <a:pt x="9" y="78"/>
                        <a:pt x="6" y="89"/>
                        <a:pt x="5" y="101"/>
                      </a:cubicBezTo>
                      <a:cubicBezTo>
                        <a:pt x="4" y="107"/>
                        <a:pt x="4" y="113"/>
                        <a:pt x="4" y="119"/>
                      </a:cubicBezTo>
                      <a:cubicBezTo>
                        <a:pt x="5" y="125"/>
                        <a:pt x="7" y="131"/>
                        <a:pt x="10" y="136"/>
                      </a:cubicBezTo>
                      <a:cubicBezTo>
                        <a:pt x="11" y="138"/>
                        <a:pt x="13" y="141"/>
                        <a:pt x="15" y="143"/>
                      </a:cubicBezTo>
                      <a:cubicBezTo>
                        <a:pt x="16" y="144"/>
                        <a:pt x="18" y="145"/>
                        <a:pt x="19" y="146"/>
                      </a:cubicBezTo>
                      <a:cubicBezTo>
                        <a:pt x="22" y="149"/>
                        <a:pt x="22" y="149"/>
                        <a:pt x="22" y="149"/>
                      </a:cubicBezTo>
                      <a:cubicBezTo>
                        <a:pt x="27" y="153"/>
                        <a:pt x="33" y="156"/>
                        <a:pt x="39" y="158"/>
                      </a:cubicBezTo>
                      <a:cubicBezTo>
                        <a:pt x="51" y="161"/>
                        <a:pt x="66" y="161"/>
                        <a:pt x="77" y="155"/>
                      </a:cubicBezTo>
                      <a:cubicBezTo>
                        <a:pt x="80" y="154"/>
                        <a:pt x="83" y="153"/>
                        <a:pt x="85" y="150"/>
                      </a:cubicBezTo>
                      <a:cubicBezTo>
                        <a:pt x="86" y="149"/>
                        <a:pt x="88" y="147"/>
                        <a:pt x="88" y="146"/>
                      </a:cubicBezTo>
                      <a:cubicBezTo>
                        <a:pt x="91" y="142"/>
                        <a:pt x="91" y="142"/>
                        <a:pt x="91" y="142"/>
                      </a:cubicBezTo>
                      <a:cubicBezTo>
                        <a:pt x="93" y="139"/>
                        <a:pt x="95" y="136"/>
                        <a:pt x="96" y="133"/>
                      </a:cubicBezTo>
                      <a:cubicBezTo>
                        <a:pt x="97" y="130"/>
                        <a:pt x="98" y="127"/>
                        <a:pt x="99" y="124"/>
                      </a:cubicBezTo>
                      <a:cubicBezTo>
                        <a:pt x="104" y="111"/>
                        <a:pt x="108" y="98"/>
                        <a:pt x="111" y="86"/>
                      </a:cubicBezTo>
                      <a:cubicBezTo>
                        <a:pt x="114" y="73"/>
                        <a:pt x="116" y="61"/>
                        <a:pt x="116" y="49"/>
                      </a:cubicBezTo>
                      <a:cubicBezTo>
                        <a:pt x="116" y="46"/>
                        <a:pt x="116" y="43"/>
                        <a:pt x="116" y="40"/>
                      </a:cubicBezTo>
                      <a:cubicBezTo>
                        <a:pt x="115" y="39"/>
                        <a:pt x="115" y="38"/>
                        <a:pt x="115" y="36"/>
                      </a:cubicBezTo>
                      <a:cubicBezTo>
                        <a:pt x="115" y="34"/>
                        <a:pt x="115" y="34"/>
                        <a:pt x="115" y="34"/>
                      </a:cubicBezTo>
                      <a:cubicBezTo>
                        <a:pt x="114" y="32"/>
                        <a:pt x="114" y="32"/>
                        <a:pt x="114" y="32"/>
                      </a:cubicBezTo>
                      <a:cubicBezTo>
                        <a:pt x="113" y="30"/>
                        <a:pt x="113" y="30"/>
                        <a:pt x="113" y="30"/>
                      </a:cubicBezTo>
                      <a:cubicBezTo>
                        <a:pt x="113" y="30"/>
                        <a:pt x="113" y="30"/>
                        <a:pt x="113" y="30"/>
                      </a:cubicBezTo>
                      <a:cubicBezTo>
                        <a:pt x="113" y="29"/>
                        <a:pt x="113" y="29"/>
                        <a:pt x="113" y="29"/>
                      </a:cubicBezTo>
                      <a:cubicBezTo>
                        <a:pt x="113" y="30"/>
                        <a:pt x="113" y="29"/>
                        <a:pt x="113" y="30"/>
                      </a:cubicBezTo>
                      <a:cubicBezTo>
                        <a:pt x="113" y="29"/>
                        <a:pt x="113" y="29"/>
                        <a:pt x="113" y="29"/>
                      </a:cubicBezTo>
                      <a:cubicBezTo>
                        <a:pt x="113" y="29"/>
                        <a:pt x="113" y="29"/>
                        <a:pt x="113" y="29"/>
                      </a:cubicBezTo>
                      <a:cubicBezTo>
                        <a:pt x="112" y="28"/>
                        <a:pt x="112" y="26"/>
                        <a:pt x="111" y="25"/>
                      </a:cubicBezTo>
                      <a:cubicBezTo>
                        <a:pt x="110" y="25"/>
                        <a:pt x="110" y="24"/>
                        <a:pt x="109" y="23"/>
                      </a:cubicBezTo>
                      <a:cubicBezTo>
                        <a:pt x="108" y="22"/>
                        <a:pt x="108" y="21"/>
                        <a:pt x="107" y="20"/>
                      </a:cubicBezTo>
                      <a:cubicBezTo>
                        <a:pt x="100" y="14"/>
                        <a:pt x="92" y="10"/>
                        <a:pt x="84" y="7"/>
                      </a:cubicBezTo>
                      <a:cubicBezTo>
                        <a:pt x="76" y="5"/>
                        <a:pt x="69" y="4"/>
                        <a:pt x="63" y="5"/>
                      </a:cubicBezTo>
                      <a:cubicBezTo>
                        <a:pt x="57" y="5"/>
                        <a:pt x="53" y="7"/>
                        <a:pt x="50" y="8"/>
                      </a:cubicBezTo>
                      <a:cubicBezTo>
                        <a:pt x="47" y="9"/>
                        <a:pt x="46" y="10"/>
                        <a:pt x="46" y="10"/>
                      </a:cubicBezTo>
                      <a:close/>
                      <a:moveTo>
                        <a:pt x="44" y="8"/>
                      </a:moveTo>
                      <a:cubicBezTo>
                        <a:pt x="44" y="8"/>
                        <a:pt x="44" y="8"/>
                        <a:pt x="44" y="8"/>
                      </a:cubicBezTo>
                      <a:cubicBezTo>
                        <a:pt x="44" y="8"/>
                        <a:pt x="45" y="7"/>
                        <a:pt x="48" y="5"/>
                      </a:cubicBezTo>
                      <a:cubicBezTo>
                        <a:pt x="52" y="4"/>
                        <a:pt x="56" y="2"/>
                        <a:pt x="63" y="1"/>
                      </a:cubicBezTo>
                      <a:cubicBezTo>
                        <a:pt x="69" y="0"/>
                        <a:pt x="77" y="0"/>
                        <a:pt x="85" y="2"/>
                      </a:cubicBezTo>
                      <a:cubicBezTo>
                        <a:pt x="94" y="4"/>
                        <a:pt x="104" y="7"/>
                        <a:pt x="112" y="15"/>
                      </a:cubicBezTo>
                      <a:cubicBezTo>
                        <a:pt x="113" y="16"/>
                        <a:pt x="114" y="17"/>
                        <a:pt x="115" y="18"/>
                      </a:cubicBezTo>
                      <a:cubicBezTo>
                        <a:pt x="116" y="20"/>
                        <a:pt x="117" y="21"/>
                        <a:pt x="118" y="22"/>
                      </a:cubicBezTo>
                      <a:cubicBezTo>
                        <a:pt x="118" y="24"/>
                        <a:pt x="119" y="25"/>
                        <a:pt x="119" y="26"/>
                      </a:cubicBezTo>
                      <a:cubicBezTo>
                        <a:pt x="119" y="27"/>
                        <a:pt x="119" y="27"/>
                        <a:pt x="119" y="27"/>
                      </a:cubicBezTo>
                      <a:cubicBezTo>
                        <a:pt x="119" y="27"/>
                        <a:pt x="119" y="27"/>
                        <a:pt x="119" y="27"/>
                      </a:cubicBezTo>
                      <a:cubicBezTo>
                        <a:pt x="120" y="28"/>
                        <a:pt x="120" y="28"/>
                        <a:pt x="120" y="28"/>
                      </a:cubicBezTo>
                      <a:cubicBezTo>
                        <a:pt x="120" y="29"/>
                        <a:pt x="120" y="29"/>
                        <a:pt x="120" y="29"/>
                      </a:cubicBezTo>
                      <a:cubicBezTo>
                        <a:pt x="120" y="31"/>
                        <a:pt x="120" y="31"/>
                        <a:pt x="120" y="31"/>
                      </a:cubicBezTo>
                      <a:cubicBezTo>
                        <a:pt x="121" y="34"/>
                        <a:pt x="121" y="37"/>
                        <a:pt x="121" y="40"/>
                      </a:cubicBezTo>
                      <a:cubicBezTo>
                        <a:pt x="121" y="43"/>
                        <a:pt x="121" y="46"/>
                        <a:pt x="121" y="49"/>
                      </a:cubicBezTo>
                      <a:cubicBezTo>
                        <a:pt x="121" y="61"/>
                        <a:pt x="119" y="74"/>
                        <a:pt x="117" y="87"/>
                      </a:cubicBezTo>
                      <a:cubicBezTo>
                        <a:pt x="116" y="90"/>
                        <a:pt x="115" y="93"/>
                        <a:pt x="115" y="97"/>
                      </a:cubicBezTo>
                      <a:cubicBezTo>
                        <a:pt x="114" y="100"/>
                        <a:pt x="113" y="103"/>
                        <a:pt x="112" y="106"/>
                      </a:cubicBezTo>
                      <a:cubicBezTo>
                        <a:pt x="111" y="110"/>
                        <a:pt x="110" y="113"/>
                        <a:pt x="109" y="116"/>
                      </a:cubicBezTo>
                      <a:cubicBezTo>
                        <a:pt x="108" y="120"/>
                        <a:pt x="107" y="123"/>
                        <a:pt x="105" y="126"/>
                      </a:cubicBezTo>
                      <a:cubicBezTo>
                        <a:pt x="102" y="132"/>
                        <a:pt x="98" y="138"/>
                        <a:pt x="95" y="144"/>
                      </a:cubicBezTo>
                      <a:cubicBezTo>
                        <a:pt x="93" y="147"/>
                        <a:pt x="91" y="150"/>
                        <a:pt x="89" y="153"/>
                      </a:cubicBezTo>
                      <a:cubicBezTo>
                        <a:pt x="86" y="156"/>
                        <a:pt x="83" y="158"/>
                        <a:pt x="80" y="160"/>
                      </a:cubicBezTo>
                      <a:cubicBezTo>
                        <a:pt x="73" y="164"/>
                        <a:pt x="66" y="166"/>
                        <a:pt x="59" y="166"/>
                      </a:cubicBezTo>
                      <a:cubicBezTo>
                        <a:pt x="52" y="167"/>
                        <a:pt x="44" y="166"/>
                        <a:pt x="37" y="164"/>
                      </a:cubicBezTo>
                      <a:cubicBezTo>
                        <a:pt x="30" y="162"/>
                        <a:pt x="24" y="159"/>
                        <a:pt x="18" y="155"/>
                      </a:cubicBezTo>
                      <a:cubicBezTo>
                        <a:pt x="13" y="152"/>
                        <a:pt x="13" y="152"/>
                        <a:pt x="13" y="152"/>
                      </a:cubicBezTo>
                      <a:cubicBezTo>
                        <a:pt x="12" y="151"/>
                        <a:pt x="11" y="149"/>
                        <a:pt x="10" y="148"/>
                      </a:cubicBezTo>
                      <a:cubicBezTo>
                        <a:pt x="9" y="148"/>
                        <a:pt x="9" y="148"/>
                        <a:pt x="9" y="148"/>
                      </a:cubicBezTo>
                      <a:cubicBezTo>
                        <a:pt x="8" y="147"/>
                        <a:pt x="9" y="147"/>
                        <a:pt x="8" y="147"/>
                      </a:cubicBezTo>
                      <a:cubicBezTo>
                        <a:pt x="8" y="146"/>
                        <a:pt x="8" y="146"/>
                        <a:pt x="8" y="146"/>
                      </a:cubicBezTo>
                      <a:cubicBezTo>
                        <a:pt x="7" y="146"/>
                        <a:pt x="6" y="145"/>
                        <a:pt x="6" y="144"/>
                      </a:cubicBezTo>
                      <a:cubicBezTo>
                        <a:pt x="5" y="143"/>
                        <a:pt x="4" y="141"/>
                        <a:pt x="3" y="139"/>
                      </a:cubicBezTo>
                      <a:cubicBezTo>
                        <a:pt x="0" y="133"/>
                        <a:pt x="0" y="126"/>
                        <a:pt x="0" y="119"/>
                      </a:cubicBezTo>
                      <a:cubicBezTo>
                        <a:pt x="0" y="113"/>
                        <a:pt x="0" y="107"/>
                        <a:pt x="0" y="100"/>
                      </a:cubicBezTo>
                      <a:cubicBezTo>
                        <a:pt x="2" y="88"/>
                        <a:pt x="4" y="77"/>
                        <a:pt x="7" y="67"/>
                      </a:cubicBezTo>
                      <a:cubicBezTo>
                        <a:pt x="11" y="57"/>
                        <a:pt x="14" y="48"/>
                        <a:pt x="18" y="40"/>
                      </a:cubicBezTo>
                      <a:cubicBezTo>
                        <a:pt x="22" y="33"/>
                        <a:pt x="26" y="27"/>
                        <a:pt x="30" y="22"/>
                      </a:cubicBezTo>
                      <a:cubicBezTo>
                        <a:pt x="34" y="17"/>
                        <a:pt x="37" y="13"/>
                        <a:pt x="40" y="11"/>
                      </a:cubicBezTo>
                      <a:cubicBezTo>
                        <a:pt x="41" y="10"/>
                        <a:pt x="42" y="9"/>
                        <a:pt x="43" y="8"/>
                      </a:cubicBezTo>
                      <a:cubicBezTo>
                        <a:pt x="44" y="8"/>
                        <a:pt x="44" y="8"/>
                        <a:pt x="44"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3" name="îS1ídê"/>
                <p:cNvSpPr/>
                <p:nvPr/>
              </p:nvSpPr>
              <p:spPr bwMode="auto">
                <a:xfrm>
                  <a:off x="7220569" y="3490867"/>
                  <a:ext cx="73954" cy="73030"/>
                </a:xfrm>
                <a:custGeom>
                  <a:avLst/>
                  <a:gdLst>
                    <a:gd name="T0" fmla="*/ 23 w 51"/>
                    <a:gd name="T1" fmla="*/ 4 h 51"/>
                    <a:gd name="T2" fmla="*/ 20 w 51"/>
                    <a:gd name="T3" fmla="*/ 13 h 51"/>
                    <a:gd name="T4" fmla="*/ 16 w 51"/>
                    <a:gd name="T5" fmla="*/ 22 h 51"/>
                    <a:gd name="T6" fmla="*/ 11 w 51"/>
                    <a:gd name="T7" fmla="*/ 32 h 51"/>
                    <a:gd name="T8" fmla="*/ 10 w 51"/>
                    <a:gd name="T9" fmla="*/ 37 h 51"/>
                    <a:gd name="T10" fmla="*/ 8 w 51"/>
                    <a:gd name="T11" fmla="*/ 42 h 51"/>
                    <a:gd name="T12" fmla="*/ 7 w 51"/>
                    <a:gd name="T13" fmla="*/ 37 h 51"/>
                    <a:gd name="T14" fmla="*/ 10 w 51"/>
                    <a:gd name="T15" fmla="*/ 39 h 51"/>
                    <a:gd name="T16" fmla="*/ 14 w 51"/>
                    <a:gd name="T17" fmla="*/ 41 h 51"/>
                    <a:gd name="T18" fmla="*/ 22 w 51"/>
                    <a:gd name="T19" fmla="*/ 45 h 51"/>
                    <a:gd name="T20" fmla="*/ 18 w 51"/>
                    <a:gd name="T21" fmla="*/ 46 h 51"/>
                    <a:gd name="T22" fmla="*/ 22 w 51"/>
                    <a:gd name="T23" fmla="*/ 42 h 51"/>
                    <a:gd name="T24" fmla="*/ 26 w 51"/>
                    <a:gd name="T25" fmla="*/ 38 h 51"/>
                    <a:gd name="T26" fmla="*/ 29 w 51"/>
                    <a:gd name="T27" fmla="*/ 34 h 51"/>
                    <a:gd name="T28" fmla="*/ 32 w 51"/>
                    <a:gd name="T29" fmla="*/ 30 h 51"/>
                    <a:gd name="T30" fmla="*/ 36 w 51"/>
                    <a:gd name="T31" fmla="*/ 26 h 51"/>
                    <a:gd name="T32" fmla="*/ 39 w 51"/>
                    <a:gd name="T33" fmla="*/ 22 h 51"/>
                    <a:gd name="T34" fmla="*/ 47 w 51"/>
                    <a:gd name="T35" fmla="*/ 14 h 51"/>
                    <a:gd name="T36" fmla="*/ 47 w 51"/>
                    <a:gd name="T37" fmla="*/ 18 h 51"/>
                    <a:gd name="T38" fmla="*/ 40 w 51"/>
                    <a:gd name="T39" fmla="*/ 15 h 51"/>
                    <a:gd name="T40" fmla="*/ 34 w 51"/>
                    <a:gd name="T41" fmla="*/ 12 h 51"/>
                    <a:gd name="T42" fmla="*/ 23 w 51"/>
                    <a:gd name="T43" fmla="*/ 4 h 51"/>
                    <a:gd name="T44" fmla="*/ 23 w 51"/>
                    <a:gd name="T45" fmla="*/ 0 h 51"/>
                    <a:gd name="T46" fmla="*/ 25 w 51"/>
                    <a:gd name="T47" fmla="*/ 1 h 51"/>
                    <a:gd name="T48" fmla="*/ 27 w 51"/>
                    <a:gd name="T49" fmla="*/ 2 h 51"/>
                    <a:gd name="T50" fmla="*/ 30 w 51"/>
                    <a:gd name="T51" fmla="*/ 3 h 51"/>
                    <a:gd name="T52" fmla="*/ 37 w 51"/>
                    <a:gd name="T53" fmla="*/ 6 h 51"/>
                    <a:gd name="T54" fmla="*/ 44 w 51"/>
                    <a:gd name="T55" fmla="*/ 9 h 51"/>
                    <a:gd name="T56" fmla="*/ 50 w 51"/>
                    <a:gd name="T57" fmla="*/ 14 h 51"/>
                    <a:gd name="T58" fmla="*/ 50 w 51"/>
                    <a:gd name="T59" fmla="*/ 14 h 51"/>
                    <a:gd name="T60" fmla="*/ 51 w 51"/>
                    <a:gd name="T61" fmla="*/ 17 h 51"/>
                    <a:gd name="T62" fmla="*/ 50 w 51"/>
                    <a:gd name="T63" fmla="*/ 18 h 51"/>
                    <a:gd name="T64" fmla="*/ 44 w 51"/>
                    <a:gd name="T65" fmla="*/ 26 h 51"/>
                    <a:gd name="T66" fmla="*/ 40 w 51"/>
                    <a:gd name="T67" fmla="*/ 30 h 51"/>
                    <a:gd name="T68" fmla="*/ 37 w 51"/>
                    <a:gd name="T69" fmla="*/ 34 h 51"/>
                    <a:gd name="T70" fmla="*/ 33 w 51"/>
                    <a:gd name="T71" fmla="*/ 38 h 51"/>
                    <a:gd name="T72" fmla="*/ 29 w 51"/>
                    <a:gd name="T73" fmla="*/ 41 h 51"/>
                    <a:gd name="T74" fmla="*/ 26 w 51"/>
                    <a:gd name="T75" fmla="*/ 46 h 51"/>
                    <a:gd name="T76" fmla="*/ 23 w 51"/>
                    <a:gd name="T77" fmla="*/ 50 h 51"/>
                    <a:gd name="T78" fmla="*/ 19 w 51"/>
                    <a:gd name="T79" fmla="*/ 51 h 51"/>
                    <a:gd name="T80" fmla="*/ 19 w 51"/>
                    <a:gd name="T81" fmla="*/ 51 h 51"/>
                    <a:gd name="T82" fmla="*/ 11 w 51"/>
                    <a:gd name="T83" fmla="*/ 47 h 51"/>
                    <a:gd name="T84" fmla="*/ 7 w 51"/>
                    <a:gd name="T85" fmla="*/ 46 h 51"/>
                    <a:gd name="T86" fmla="*/ 3 w 51"/>
                    <a:gd name="T87" fmla="*/ 44 h 51"/>
                    <a:gd name="T88" fmla="*/ 2 w 51"/>
                    <a:gd name="T89" fmla="*/ 44 h 51"/>
                    <a:gd name="T90" fmla="*/ 1 w 51"/>
                    <a:gd name="T91" fmla="*/ 39 h 51"/>
                    <a:gd name="T92" fmla="*/ 5 w 51"/>
                    <a:gd name="T93" fmla="*/ 35 h 51"/>
                    <a:gd name="T94" fmla="*/ 7 w 51"/>
                    <a:gd name="T95" fmla="*/ 30 h 51"/>
                    <a:gd name="T96" fmla="*/ 12 w 51"/>
                    <a:gd name="T97" fmla="*/ 20 h 51"/>
                    <a:gd name="T98" fmla="*/ 16 w 51"/>
                    <a:gd name="T99" fmla="*/ 10 h 51"/>
                    <a:gd name="T100" fmla="*/ 21 w 51"/>
                    <a:gd name="T101" fmla="*/ 1 h 51"/>
                    <a:gd name="T102" fmla="*/ 23 w 51"/>
                    <a:gd name="T10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 h="51">
                      <a:moveTo>
                        <a:pt x="23" y="4"/>
                      </a:moveTo>
                      <a:cubicBezTo>
                        <a:pt x="22" y="7"/>
                        <a:pt x="21" y="10"/>
                        <a:pt x="20" y="13"/>
                      </a:cubicBezTo>
                      <a:cubicBezTo>
                        <a:pt x="19" y="16"/>
                        <a:pt x="18" y="19"/>
                        <a:pt x="16" y="22"/>
                      </a:cubicBezTo>
                      <a:cubicBezTo>
                        <a:pt x="14" y="25"/>
                        <a:pt x="13" y="28"/>
                        <a:pt x="11" y="32"/>
                      </a:cubicBezTo>
                      <a:cubicBezTo>
                        <a:pt x="10" y="33"/>
                        <a:pt x="10" y="35"/>
                        <a:pt x="10" y="37"/>
                      </a:cubicBezTo>
                      <a:cubicBezTo>
                        <a:pt x="9" y="39"/>
                        <a:pt x="9" y="40"/>
                        <a:pt x="8" y="42"/>
                      </a:cubicBezTo>
                      <a:cubicBezTo>
                        <a:pt x="7" y="37"/>
                        <a:pt x="7" y="37"/>
                        <a:pt x="7" y="37"/>
                      </a:cubicBezTo>
                      <a:cubicBezTo>
                        <a:pt x="8" y="37"/>
                        <a:pt x="9" y="38"/>
                        <a:pt x="10" y="39"/>
                      </a:cubicBezTo>
                      <a:cubicBezTo>
                        <a:pt x="12" y="40"/>
                        <a:pt x="13" y="40"/>
                        <a:pt x="14" y="41"/>
                      </a:cubicBezTo>
                      <a:cubicBezTo>
                        <a:pt x="17" y="43"/>
                        <a:pt x="19" y="44"/>
                        <a:pt x="22" y="45"/>
                      </a:cubicBezTo>
                      <a:cubicBezTo>
                        <a:pt x="18" y="46"/>
                        <a:pt x="18" y="46"/>
                        <a:pt x="18" y="46"/>
                      </a:cubicBezTo>
                      <a:cubicBezTo>
                        <a:pt x="19" y="45"/>
                        <a:pt x="21" y="43"/>
                        <a:pt x="22" y="42"/>
                      </a:cubicBezTo>
                      <a:cubicBezTo>
                        <a:pt x="23" y="41"/>
                        <a:pt x="25" y="40"/>
                        <a:pt x="26" y="38"/>
                      </a:cubicBezTo>
                      <a:cubicBezTo>
                        <a:pt x="27" y="37"/>
                        <a:pt x="28" y="36"/>
                        <a:pt x="29" y="34"/>
                      </a:cubicBezTo>
                      <a:cubicBezTo>
                        <a:pt x="30" y="33"/>
                        <a:pt x="31" y="31"/>
                        <a:pt x="32" y="30"/>
                      </a:cubicBezTo>
                      <a:cubicBezTo>
                        <a:pt x="33" y="28"/>
                        <a:pt x="34" y="27"/>
                        <a:pt x="36" y="26"/>
                      </a:cubicBezTo>
                      <a:cubicBezTo>
                        <a:pt x="39" y="22"/>
                        <a:pt x="39" y="22"/>
                        <a:pt x="39" y="22"/>
                      </a:cubicBezTo>
                      <a:cubicBezTo>
                        <a:pt x="42" y="20"/>
                        <a:pt x="44" y="17"/>
                        <a:pt x="47" y="14"/>
                      </a:cubicBezTo>
                      <a:cubicBezTo>
                        <a:pt x="47" y="18"/>
                        <a:pt x="47" y="18"/>
                        <a:pt x="47" y="18"/>
                      </a:cubicBezTo>
                      <a:cubicBezTo>
                        <a:pt x="45" y="17"/>
                        <a:pt x="43" y="17"/>
                        <a:pt x="40" y="15"/>
                      </a:cubicBezTo>
                      <a:cubicBezTo>
                        <a:pt x="38" y="14"/>
                        <a:pt x="36" y="13"/>
                        <a:pt x="34" y="12"/>
                      </a:cubicBezTo>
                      <a:cubicBezTo>
                        <a:pt x="30" y="10"/>
                        <a:pt x="27" y="7"/>
                        <a:pt x="23" y="4"/>
                      </a:cubicBezTo>
                      <a:close/>
                      <a:moveTo>
                        <a:pt x="23" y="0"/>
                      </a:moveTo>
                      <a:cubicBezTo>
                        <a:pt x="24" y="1"/>
                        <a:pt x="24" y="1"/>
                        <a:pt x="25" y="1"/>
                      </a:cubicBezTo>
                      <a:cubicBezTo>
                        <a:pt x="27" y="2"/>
                        <a:pt x="27" y="2"/>
                        <a:pt x="27" y="2"/>
                      </a:cubicBezTo>
                      <a:cubicBezTo>
                        <a:pt x="28" y="2"/>
                        <a:pt x="29" y="2"/>
                        <a:pt x="30" y="3"/>
                      </a:cubicBezTo>
                      <a:cubicBezTo>
                        <a:pt x="33" y="4"/>
                        <a:pt x="35" y="5"/>
                        <a:pt x="37" y="6"/>
                      </a:cubicBezTo>
                      <a:cubicBezTo>
                        <a:pt x="39" y="7"/>
                        <a:pt x="42" y="8"/>
                        <a:pt x="44" y="9"/>
                      </a:cubicBezTo>
                      <a:cubicBezTo>
                        <a:pt x="46" y="10"/>
                        <a:pt x="48" y="12"/>
                        <a:pt x="50" y="14"/>
                      </a:cubicBezTo>
                      <a:cubicBezTo>
                        <a:pt x="50" y="14"/>
                        <a:pt x="50" y="14"/>
                        <a:pt x="50" y="14"/>
                      </a:cubicBezTo>
                      <a:cubicBezTo>
                        <a:pt x="51" y="14"/>
                        <a:pt x="51" y="16"/>
                        <a:pt x="51" y="17"/>
                      </a:cubicBezTo>
                      <a:cubicBezTo>
                        <a:pt x="51" y="17"/>
                        <a:pt x="51" y="17"/>
                        <a:pt x="50" y="18"/>
                      </a:cubicBezTo>
                      <a:cubicBezTo>
                        <a:pt x="48" y="20"/>
                        <a:pt x="46" y="23"/>
                        <a:pt x="44" y="26"/>
                      </a:cubicBezTo>
                      <a:cubicBezTo>
                        <a:pt x="40" y="30"/>
                        <a:pt x="40" y="30"/>
                        <a:pt x="40" y="30"/>
                      </a:cubicBezTo>
                      <a:cubicBezTo>
                        <a:pt x="39" y="31"/>
                        <a:pt x="38" y="33"/>
                        <a:pt x="37" y="34"/>
                      </a:cubicBezTo>
                      <a:cubicBezTo>
                        <a:pt x="36" y="36"/>
                        <a:pt x="34" y="37"/>
                        <a:pt x="33" y="38"/>
                      </a:cubicBezTo>
                      <a:cubicBezTo>
                        <a:pt x="31" y="39"/>
                        <a:pt x="30" y="40"/>
                        <a:pt x="29" y="41"/>
                      </a:cubicBezTo>
                      <a:cubicBezTo>
                        <a:pt x="28" y="43"/>
                        <a:pt x="27" y="44"/>
                        <a:pt x="26" y="46"/>
                      </a:cubicBezTo>
                      <a:cubicBezTo>
                        <a:pt x="25" y="47"/>
                        <a:pt x="24" y="49"/>
                        <a:pt x="23" y="50"/>
                      </a:cubicBezTo>
                      <a:cubicBezTo>
                        <a:pt x="22" y="51"/>
                        <a:pt x="21" y="51"/>
                        <a:pt x="19" y="51"/>
                      </a:cubicBezTo>
                      <a:cubicBezTo>
                        <a:pt x="19" y="51"/>
                        <a:pt x="19" y="51"/>
                        <a:pt x="19" y="51"/>
                      </a:cubicBezTo>
                      <a:cubicBezTo>
                        <a:pt x="17" y="50"/>
                        <a:pt x="14" y="48"/>
                        <a:pt x="11" y="47"/>
                      </a:cubicBezTo>
                      <a:cubicBezTo>
                        <a:pt x="10" y="47"/>
                        <a:pt x="8" y="46"/>
                        <a:pt x="7" y="46"/>
                      </a:cubicBezTo>
                      <a:cubicBezTo>
                        <a:pt x="6" y="45"/>
                        <a:pt x="4" y="45"/>
                        <a:pt x="3" y="44"/>
                      </a:cubicBezTo>
                      <a:cubicBezTo>
                        <a:pt x="2" y="44"/>
                        <a:pt x="2" y="44"/>
                        <a:pt x="2" y="44"/>
                      </a:cubicBezTo>
                      <a:cubicBezTo>
                        <a:pt x="1" y="43"/>
                        <a:pt x="0" y="41"/>
                        <a:pt x="1" y="39"/>
                      </a:cubicBezTo>
                      <a:cubicBezTo>
                        <a:pt x="2" y="37"/>
                        <a:pt x="4" y="36"/>
                        <a:pt x="5" y="35"/>
                      </a:cubicBezTo>
                      <a:cubicBezTo>
                        <a:pt x="6" y="33"/>
                        <a:pt x="7" y="32"/>
                        <a:pt x="7" y="30"/>
                      </a:cubicBezTo>
                      <a:cubicBezTo>
                        <a:pt x="9" y="27"/>
                        <a:pt x="10" y="23"/>
                        <a:pt x="12" y="20"/>
                      </a:cubicBezTo>
                      <a:cubicBezTo>
                        <a:pt x="13" y="17"/>
                        <a:pt x="14" y="14"/>
                        <a:pt x="16" y="10"/>
                      </a:cubicBezTo>
                      <a:cubicBezTo>
                        <a:pt x="17" y="7"/>
                        <a:pt x="19" y="4"/>
                        <a:pt x="21" y="1"/>
                      </a:cubicBezTo>
                      <a:cubicBezTo>
                        <a:pt x="22" y="1"/>
                        <a:pt x="22" y="0"/>
                        <a:pt x="2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4" name="íšľîḍé"/>
                <p:cNvSpPr/>
                <p:nvPr/>
              </p:nvSpPr>
              <p:spPr bwMode="auto">
                <a:xfrm>
                  <a:off x="7938851" y="3327243"/>
                  <a:ext cx="38826" cy="33279"/>
                </a:xfrm>
                <a:custGeom>
                  <a:avLst/>
                  <a:gdLst>
                    <a:gd name="T0" fmla="*/ 26 w 27"/>
                    <a:gd name="T1" fmla="*/ 7 h 23"/>
                    <a:gd name="T2" fmla="*/ 2 w 27"/>
                    <a:gd name="T3" fmla="*/ 19 h 23"/>
                    <a:gd name="T4" fmla="*/ 4 w 27"/>
                    <a:gd name="T5" fmla="*/ 22 h 23"/>
                    <a:gd name="T6" fmla="*/ 15 w 27"/>
                    <a:gd name="T7" fmla="*/ 16 h 23"/>
                    <a:gd name="T8" fmla="*/ 22 w 27"/>
                    <a:gd name="T9" fmla="*/ 12 h 23"/>
                    <a:gd name="T10" fmla="*/ 26 w 27"/>
                    <a:gd name="T11" fmla="*/ 9 h 23"/>
                    <a:gd name="T12" fmla="*/ 26 w 27"/>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27" h="23">
                      <a:moveTo>
                        <a:pt x="26" y="7"/>
                      </a:moveTo>
                      <a:cubicBezTo>
                        <a:pt x="21" y="0"/>
                        <a:pt x="6" y="15"/>
                        <a:pt x="2" y="19"/>
                      </a:cubicBezTo>
                      <a:cubicBezTo>
                        <a:pt x="0" y="20"/>
                        <a:pt x="2" y="23"/>
                        <a:pt x="4" y="22"/>
                      </a:cubicBezTo>
                      <a:cubicBezTo>
                        <a:pt x="8" y="20"/>
                        <a:pt x="12" y="18"/>
                        <a:pt x="15" y="16"/>
                      </a:cubicBezTo>
                      <a:cubicBezTo>
                        <a:pt x="17" y="14"/>
                        <a:pt x="20" y="13"/>
                        <a:pt x="22" y="12"/>
                      </a:cubicBezTo>
                      <a:cubicBezTo>
                        <a:pt x="24" y="11"/>
                        <a:pt x="25" y="11"/>
                        <a:pt x="26" y="9"/>
                      </a:cubicBezTo>
                      <a:cubicBezTo>
                        <a:pt x="27" y="8"/>
                        <a:pt x="27" y="8"/>
                        <a:pt x="26" y="7"/>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5" name="iŝlïḑê"/>
                <p:cNvSpPr/>
                <p:nvPr/>
              </p:nvSpPr>
              <p:spPr bwMode="auto">
                <a:xfrm>
                  <a:off x="7946247" y="3389180"/>
                  <a:ext cx="33279" cy="11093"/>
                </a:xfrm>
                <a:custGeom>
                  <a:avLst/>
                  <a:gdLst>
                    <a:gd name="T0" fmla="*/ 21 w 23"/>
                    <a:gd name="T1" fmla="*/ 2 h 8"/>
                    <a:gd name="T2" fmla="*/ 1 w 23"/>
                    <a:gd name="T3" fmla="*/ 5 h 8"/>
                    <a:gd name="T4" fmla="*/ 2 w 23"/>
                    <a:gd name="T5" fmla="*/ 8 h 8"/>
                    <a:gd name="T6" fmla="*/ 12 w 23"/>
                    <a:gd name="T7" fmla="*/ 7 h 8"/>
                    <a:gd name="T8" fmla="*/ 22 w 23"/>
                    <a:gd name="T9" fmla="*/ 5 h 8"/>
                    <a:gd name="T10" fmla="*/ 21 w 23"/>
                    <a:gd name="T11" fmla="*/ 2 h 8"/>
                  </a:gdLst>
                  <a:ahLst/>
                  <a:cxnLst>
                    <a:cxn ang="0">
                      <a:pos x="T0" y="T1"/>
                    </a:cxn>
                    <a:cxn ang="0">
                      <a:pos x="T2" y="T3"/>
                    </a:cxn>
                    <a:cxn ang="0">
                      <a:pos x="T4" y="T5"/>
                    </a:cxn>
                    <a:cxn ang="0">
                      <a:pos x="T6" y="T7"/>
                    </a:cxn>
                    <a:cxn ang="0">
                      <a:pos x="T8" y="T9"/>
                    </a:cxn>
                    <a:cxn ang="0">
                      <a:pos x="T10" y="T11"/>
                    </a:cxn>
                  </a:cxnLst>
                  <a:rect l="0" t="0" r="r" b="b"/>
                  <a:pathLst>
                    <a:path w="23" h="8">
                      <a:moveTo>
                        <a:pt x="21" y="2"/>
                      </a:moveTo>
                      <a:cubicBezTo>
                        <a:pt x="15" y="0"/>
                        <a:pt x="6" y="1"/>
                        <a:pt x="1" y="5"/>
                      </a:cubicBezTo>
                      <a:cubicBezTo>
                        <a:pt x="0" y="6"/>
                        <a:pt x="0" y="8"/>
                        <a:pt x="2" y="8"/>
                      </a:cubicBezTo>
                      <a:cubicBezTo>
                        <a:pt x="5" y="8"/>
                        <a:pt x="9" y="7"/>
                        <a:pt x="12" y="7"/>
                      </a:cubicBezTo>
                      <a:cubicBezTo>
                        <a:pt x="15" y="7"/>
                        <a:pt x="19" y="6"/>
                        <a:pt x="22" y="5"/>
                      </a:cubicBezTo>
                      <a:cubicBezTo>
                        <a:pt x="23" y="4"/>
                        <a:pt x="22" y="3"/>
                        <a:pt x="2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6" name="iśľîḓé"/>
                <p:cNvSpPr/>
                <p:nvPr/>
              </p:nvSpPr>
              <p:spPr bwMode="auto">
                <a:xfrm>
                  <a:off x="7943473" y="3431704"/>
                  <a:ext cx="36053" cy="14791"/>
                </a:xfrm>
                <a:custGeom>
                  <a:avLst/>
                  <a:gdLst>
                    <a:gd name="T0" fmla="*/ 24 w 25"/>
                    <a:gd name="T1" fmla="*/ 8 h 10"/>
                    <a:gd name="T2" fmla="*/ 14 w 25"/>
                    <a:gd name="T3" fmla="*/ 1 h 10"/>
                    <a:gd name="T4" fmla="*/ 3 w 25"/>
                    <a:gd name="T5" fmla="*/ 0 h 10"/>
                    <a:gd name="T6" fmla="*/ 1 w 25"/>
                    <a:gd name="T7" fmla="*/ 3 h 10"/>
                    <a:gd name="T8" fmla="*/ 9 w 25"/>
                    <a:gd name="T9" fmla="*/ 6 h 10"/>
                    <a:gd name="T10" fmla="*/ 22 w 25"/>
                    <a:gd name="T11" fmla="*/ 10 h 10"/>
                    <a:gd name="T12" fmla="*/ 24 w 25"/>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25" h="10">
                      <a:moveTo>
                        <a:pt x="24" y="8"/>
                      </a:moveTo>
                      <a:cubicBezTo>
                        <a:pt x="22" y="4"/>
                        <a:pt x="18" y="2"/>
                        <a:pt x="14" y="1"/>
                      </a:cubicBezTo>
                      <a:cubicBezTo>
                        <a:pt x="10" y="1"/>
                        <a:pt x="6" y="0"/>
                        <a:pt x="3" y="0"/>
                      </a:cubicBezTo>
                      <a:cubicBezTo>
                        <a:pt x="1" y="0"/>
                        <a:pt x="0" y="1"/>
                        <a:pt x="1" y="3"/>
                      </a:cubicBezTo>
                      <a:cubicBezTo>
                        <a:pt x="3" y="5"/>
                        <a:pt x="6" y="6"/>
                        <a:pt x="9" y="6"/>
                      </a:cubicBezTo>
                      <a:cubicBezTo>
                        <a:pt x="13" y="8"/>
                        <a:pt x="18" y="9"/>
                        <a:pt x="22" y="10"/>
                      </a:cubicBezTo>
                      <a:cubicBezTo>
                        <a:pt x="23" y="10"/>
                        <a:pt x="25" y="9"/>
                        <a:pt x="24"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7" name="ïşľiḑé"/>
                <p:cNvSpPr/>
                <p:nvPr/>
              </p:nvSpPr>
              <p:spPr bwMode="auto">
                <a:xfrm>
                  <a:off x="7930531" y="3473303"/>
                  <a:ext cx="30506" cy="20337"/>
                </a:xfrm>
                <a:custGeom>
                  <a:avLst/>
                  <a:gdLst>
                    <a:gd name="T0" fmla="*/ 20 w 21"/>
                    <a:gd name="T1" fmla="*/ 10 h 14"/>
                    <a:gd name="T2" fmla="*/ 3 w 21"/>
                    <a:gd name="T3" fmla="*/ 2 h 14"/>
                    <a:gd name="T4" fmla="*/ 3 w 21"/>
                    <a:gd name="T5" fmla="*/ 6 h 14"/>
                    <a:gd name="T6" fmla="*/ 10 w 21"/>
                    <a:gd name="T7" fmla="*/ 9 h 14"/>
                    <a:gd name="T8" fmla="*/ 18 w 21"/>
                    <a:gd name="T9" fmla="*/ 13 h 14"/>
                    <a:gd name="T10" fmla="*/ 20 w 21"/>
                    <a:gd name="T11" fmla="*/ 10 h 14"/>
                  </a:gdLst>
                  <a:ahLst/>
                  <a:cxnLst>
                    <a:cxn ang="0">
                      <a:pos x="T0" y="T1"/>
                    </a:cxn>
                    <a:cxn ang="0">
                      <a:pos x="T2" y="T3"/>
                    </a:cxn>
                    <a:cxn ang="0">
                      <a:pos x="T4" y="T5"/>
                    </a:cxn>
                    <a:cxn ang="0">
                      <a:pos x="T6" y="T7"/>
                    </a:cxn>
                    <a:cxn ang="0">
                      <a:pos x="T8" y="T9"/>
                    </a:cxn>
                    <a:cxn ang="0">
                      <a:pos x="T10" y="T11"/>
                    </a:cxn>
                  </a:cxnLst>
                  <a:rect l="0" t="0" r="r" b="b"/>
                  <a:pathLst>
                    <a:path w="21" h="14">
                      <a:moveTo>
                        <a:pt x="20" y="10"/>
                      </a:moveTo>
                      <a:cubicBezTo>
                        <a:pt x="16" y="5"/>
                        <a:pt x="10" y="0"/>
                        <a:pt x="3" y="2"/>
                      </a:cubicBezTo>
                      <a:cubicBezTo>
                        <a:pt x="0" y="2"/>
                        <a:pt x="1" y="6"/>
                        <a:pt x="3" y="6"/>
                      </a:cubicBezTo>
                      <a:cubicBezTo>
                        <a:pt x="6" y="7"/>
                        <a:pt x="8" y="8"/>
                        <a:pt x="10" y="9"/>
                      </a:cubicBezTo>
                      <a:cubicBezTo>
                        <a:pt x="13" y="11"/>
                        <a:pt x="15" y="12"/>
                        <a:pt x="18" y="13"/>
                      </a:cubicBezTo>
                      <a:cubicBezTo>
                        <a:pt x="20" y="14"/>
                        <a:pt x="21" y="12"/>
                        <a:pt x="20"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8" name="íṩliḓè"/>
                <p:cNvSpPr/>
                <p:nvPr/>
              </p:nvSpPr>
              <p:spPr bwMode="auto">
                <a:xfrm>
                  <a:off x="7919438" y="3511205"/>
                  <a:ext cx="28657" cy="23111"/>
                </a:xfrm>
                <a:custGeom>
                  <a:avLst/>
                  <a:gdLst>
                    <a:gd name="T0" fmla="*/ 19 w 20"/>
                    <a:gd name="T1" fmla="*/ 13 h 16"/>
                    <a:gd name="T2" fmla="*/ 2 w 20"/>
                    <a:gd name="T3" fmla="*/ 1 h 16"/>
                    <a:gd name="T4" fmla="*/ 1 w 20"/>
                    <a:gd name="T5" fmla="*/ 3 h 16"/>
                    <a:gd name="T6" fmla="*/ 9 w 20"/>
                    <a:gd name="T7" fmla="*/ 9 h 16"/>
                    <a:gd name="T8" fmla="*/ 16 w 20"/>
                    <a:gd name="T9" fmla="*/ 15 h 16"/>
                    <a:gd name="T10" fmla="*/ 19 w 20"/>
                    <a:gd name="T11" fmla="*/ 13 h 16"/>
                  </a:gdLst>
                  <a:ahLst/>
                  <a:cxnLst>
                    <a:cxn ang="0">
                      <a:pos x="T0" y="T1"/>
                    </a:cxn>
                    <a:cxn ang="0">
                      <a:pos x="T2" y="T3"/>
                    </a:cxn>
                    <a:cxn ang="0">
                      <a:pos x="T4" y="T5"/>
                    </a:cxn>
                    <a:cxn ang="0">
                      <a:pos x="T6" y="T7"/>
                    </a:cxn>
                    <a:cxn ang="0">
                      <a:pos x="T8" y="T9"/>
                    </a:cxn>
                    <a:cxn ang="0">
                      <a:pos x="T10" y="T11"/>
                    </a:cxn>
                  </a:cxnLst>
                  <a:rect l="0" t="0" r="r" b="b"/>
                  <a:pathLst>
                    <a:path w="20" h="16">
                      <a:moveTo>
                        <a:pt x="19" y="13"/>
                      </a:moveTo>
                      <a:cubicBezTo>
                        <a:pt x="15" y="8"/>
                        <a:pt x="9" y="2"/>
                        <a:pt x="2" y="1"/>
                      </a:cubicBezTo>
                      <a:cubicBezTo>
                        <a:pt x="1" y="0"/>
                        <a:pt x="0" y="2"/>
                        <a:pt x="1" y="3"/>
                      </a:cubicBezTo>
                      <a:cubicBezTo>
                        <a:pt x="3" y="5"/>
                        <a:pt x="6" y="7"/>
                        <a:pt x="9" y="9"/>
                      </a:cubicBezTo>
                      <a:cubicBezTo>
                        <a:pt x="12" y="11"/>
                        <a:pt x="14" y="13"/>
                        <a:pt x="16" y="15"/>
                      </a:cubicBezTo>
                      <a:cubicBezTo>
                        <a:pt x="18" y="16"/>
                        <a:pt x="20" y="14"/>
                        <a:pt x="19" y="1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9" name="ïṧḷïḑé"/>
                <p:cNvSpPr/>
                <p:nvPr/>
              </p:nvSpPr>
              <p:spPr bwMode="auto">
                <a:xfrm>
                  <a:off x="7894478" y="3561124"/>
                  <a:ext cx="17564" cy="38826"/>
                </a:xfrm>
                <a:custGeom>
                  <a:avLst/>
                  <a:gdLst>
                    <a:gd name="T0" fmla="*/ 2 w 12"/>
                    <a:gd name="T1" fmla="*/ 1 h 27"/>
                    <a:gd name="T2" fmla="*/ 0 w 12"/>
                    <a:gd name="T3" fmla="*/ 2 h 27"/>
                    <a:gd name="T4" fmla="*/ 4 w 12"/>
                    <a:gd name="T5" fmla="*/ 13 h 27"/>
                    <a:gd name="T6" fmla="*/ 8 w 12"/>
                    <a:gd name="T7" fmla="*/ 25 h 27"/>
                    <a:gd name="T8" fmla="*/ 11 w 12"/>
                    <a:gd name="T9" fmla="*/ 24 h 27"/>
                    <a:gd name="T10" fmla="*/ 2 w 12"/>
                    <a:gd name="T11" fmla="*/ 1 h 27"/>
                  </a:gdLst>
                  <a:ahLst/>
                  <a:cxnLst>
                    <a:cxn ang="0">
                      <a:pos x="T0" y="T1"/>
                    </a:cxn>
                    <a:cxn ang="0">
                      <a:pos x="T2" y="T3"/>
                    </a:cxn>
                    <a:cxn ang="0">
                      <a:pos x="T4" y="T5"/>
                    </a:cxn>
                    <a:cxn ang="0">
                      <a:pos x="T6" y="T7"/>
                    </a:cxn>
                    <a:cxn ang="0">
                      <a:pos x="T8" y="T9"/>
                    </a:cxn>
                    <a:cxn ang="0">
                      <a:pos x="T10" y="T11"/>
                    </a:cxn>
                  </a:cxnLst>
                  <a:rect l="0" t="0" r="r" b="b"/>
                  <a:pathLst>
                    <a:path w="12" h="27">
                      <a:moveTo>
                        <a:pt x="2" y="1"/>
                      </a:moveTo>
                      <a:cubicBezTo>
                        <a:pt x="1" y="0"/>
                        <a:pt x="0" y="1"/>
                        <a:pt x="0" y="2"/>
                      </a:cubicBezTo>
                      <a:cubicBezTo>
                        <a:pt x="0" y="6"/>
                        <a:pt x="2" y="9"/>
                        <a:pt x="4" y="13"/>
                      </a:cubicBezTo>
                      <a:cubicBezTo>
                        <a:pt x="5" y="17"/>
                        <a:pt x="6" y="21"/>
                        <a:pt x="8" y="25"/>
                      </a:cubicBezTo>
                      <a:cubicBezTo>
                        <a:pt x="9" y="27"/>
                        <a:pt x="11" y="26"/>
                        <a:pt x="11" y="24"/>
                      </a:cubicBezTo>
                      <a:cubicBezTo>
                        <a:pt x="12" y="17"/>
                        <a:pt x="8" y="6"/>
                        <a:pt x="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0" name="išļïḋé"/>
                <p:cNvSpPr/>
                <p:nvPr/>
              </p:nvSpPr>
              <p:spPr bwMode="auto">
                <a:xfrm>
                  <a:off x="7852879" y="3581462"/>
                  <a:ext cx="12942" cy="47146"/>
                </a:xfrm>
                <a:custGeom>
                  <a:avLst/>
                  <a:gdLst>
                    <a:gd name="T0" fmla="*/ 8 w 9"/>
                    <a:gd name="T1" fmla="*/ 4 h 33"/>
                    <a:gd name="T2" fmla="*/ 2 w 9"/>
                    <a:gd name="T3" fmla="*/ 4 h 33"/>
                    <a:gd name="T4" fmla="*/ 1 w 9"/>
                    <a:gd name="T5" fmla="*/ 30 h 33"/>
                    <a:gd name="T6" fmla="*/ 4 w 9"/>
                    <a:gd name="T7" fmla="*/ 31 h 33"/>
                    <a:gd name="T8" fmla="*/ 8 w 9"/>
                    <a:gd name="T9" fmla="*/ 4 h 33"/>
                  </a:gdLst>
                  <a:ahLst/>
                  <a:cxnLst>
                    <a:cxn ang="0">
                      <a:pos x="T0" y="T1"/>
                    </a:cxn>
                    <a:cxn ang="0">
                      <a:pos x="T2" y="T3"/>
                    </a:cxn>
                    <a:cxn ang="0">
                      <a:pos x="T4" y="T5"/>
                    </a:cxn>
                    <a:cxn ang="0">
                      <a:pos x="T6" y="T7"/>
                    </a:cxn>
                    <a:cxn ang="0">
                      <a:pos x="T8" y="T9"/>
                    </a:cxn>
                  </a:cxnLst>
                  <a:rect l="0" t="0" r="r" b="b"/>
                  <a:pathLst>
                    <a:path w="9" h="33">
                      <a:moveTo>
                        <a:pt x="8" y="4"/>
                      </a:moveTo>
                      <a:cubicBezTo>
                        <a:pt x="8" y="0"/>
                        <a:pt x="2" y="0"/>
                        <a:pt x="2" y="4"/>
                      </a:cubicBezTo>
                      <a:cubicBezTo>
                        <a:pt x="1" y="13"/>
                        <a:pt x="0" y="21"/>
                        <a:pt x="1" y="30"/>
                      </a:cubicBezTo>
                      <a:cubicBezTo>
                        <a:pt x="1" y="32"/>
                        <a:pt x="3" y="33"/>
                        <a:pt x="4" y="31"/>
                      </a:cubicBezTo>
                      <a:cubicBezTo>
                        <a:pt x="9" y="23"/>
                        <a:pt x="8" y="13"/>
                        <a:pt x="8"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1" name="ïṥḻiďè"/>
                <p:cNvSpPr/>
                <p:nvPr/>
              </p:nvSpPr>
              <p:spPr bwMode="auto">
                <a:xfrm>
                  <a:off x="7797413" y="3574066"/>
                  <a:ext cx="22186" cy="41599"/>
                </a:xfrm>
                <a:custGeom>
                  <a:avLst/>
                  <a:gdLst>
                    <a:gd name="T0" fmla="*/ 12 w 16"/>
                    <a:gd name="T1" fmla="*/ 2 h 29"/>
                    <a:gd name="T2" fmla="*/ 0 w 16"/>
                    <a:gd name="T3" fmla="*/ 26 h 29"/>
                    <a:gd name="T4" fmla="*/ 3 w 16"/>
                    <a:gd name="T5" fmla="*/ 27 h 29"/>
                    <a:gd name="T6" fmla="*/ 15 w 16"/>
                    <a:gd name="T7" fmla="*/ 4 h 29"/>
                    <a:gd name="T8" fmla="*/ 12 w 16"/>
                    <a:gd name="T9" fmla="*/ 2 h 29"/>
                  </a:gdLst>
                  <a:ahLst/>
                  <a:cxnLst>
                    <a:cxn ang="0">
                      <a:pos x="T0" y="T1"/>
                    </a:cxn>
                    <a:cxn ang="0">
                      <a:pos x="T2" y="T3"/>
                    </a:cxn>
                    <a:cxn ang="0">
                      <a:pos x="T4" y="T5"/>
                    </a:cxn>
                    <a:cxn ang="0">
                      <a:pos x="T6" y="T7"/>
                    </a:cxn>
                    <a:cxn ang="0">
                      <a:pos x="T8" y="T9"/>
                    </a:cxn>
                  </a:cxnLst>
                  <a:rect l="0" t="0" r="r" b="b"/>
                  <a:pathLst>
                    <a:path w="16" h="29">
                      <a:moveTo>
                        <a:pt x="12" y="2"/>
                      </a:moveTo>
                      <a:cubicBezTo>
                        <a:pt x="7" y="9"/>
                        <a:pt x="3" y="18"/>
                        <a:pt x="0" y="26"/>
                      </a:cubicBezTo>
                      <a:cubicBezTo>
                        <a:pt x="0" y="28"/>
                        <a:pt x="2" y="29"/>
                        <a:pt x="3" y="27"/>
                      </a:cubicBezTo>
                      <a:cubicBezTo>
                        <a:pt x="8" y="20"/>
                        <a:pt x="12" y="12"/>
                        <a:pt x="15" y="4"/>
                      </a:cubicBezTo>
                      <a:cubicBezTo>
                        <a:pt x="16" y="1"/>
                        <a:pt x="13" y="0"/>
                        <a:pt x="12"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2" name="íSlíḑe"/>
                <p:cNvSpPr/>
                <p:nvPr/>
              </p:nvSpPr>
              <p:spPr bwMode="auto">
                <a:xfrm>
                  <a:off x="7748419" y="3559275"/>
                  <a:ext cx="28657" cy="37902"/>
                </a:xfrm>
                <a:custGeom>
                  <a:avLst/>
                  <a:gdLst>
                    <a:gd name="T0" fmla="*/ 19 w 20"/>
                    <a:gd name="T1" fmla="*/ 0 h 26"/>
                    <a:gd name="T2" fmla="*/ 1 w 20"/>
                    <a:gd name="T3" fmla="*/ 22 h 26"/>
                    <a:gd name="T4" fmla="*/ 5 w 20"/>
                    <a:gd name="T5" fmla="*/ 24 h 26"/>
                    <a:gd name="T6" fmla="*/ 13 w 20"/>
                    <a:gd name="T7" fmla="*/ 12 h 26"/>
                    <a:gd name="T8" fmla="*/ 19 w 20"/>
                    <a:gd name="T9" fmla="*/ 1 h 26"/>
                    <a:gd name="T10" fmla="*/ 19 w 20"/>
                    <a:gd name="T11" fmla="*/ 0 h 26"/>
                  </a:gdLst>
                  <a:ahLst/>
                  <a:cxnLst>
                    <a:cxn ang="0">
                      <a:pos x="T0" y="T1"/>
                    </a:cxn>
                    <a:cxn ang="0">
                      <a:pos x="T2" y="T3"/>
                    </a:cxn>
                    <a:cxn ang="0">
                      <a:pos x="T4" y="T5"/>
                    </a:cxn>
                    <a:cxn ang="0">
                      <a:pos x="T6" y="T7"/>
                    </a:cxn>
                    <a:cxn ang="0">
                      <a:pos x="T8" y="T9"/>
                    </a:cxn>
                    <a:cxn ang="0">
                      <a:pos x="T10" y="T11"/>
                    </a:cxn>
                  </a:cxnLst>
                  <a:rect l="0" t="0" r="r" b="b"/>
                  <a:pathLst>
                    <a:path w="20" h="26">
                      <a:moveTo>
                        <a:pt x="19" y="0"/>
                      </a:moveTo>
                      <a:cubicBezTo>
                        <a:pt x="10" y="4"/>
                        <a:pt x="4" y="14"/>
                        <a:pt x="1" y="22"/>
                      </a:cubicBezTo>
                      <a:cubicBezTo>
                        <a:pt x="0" y="24"/>
                        <a:pt x="4" y="26"/>
                        <a:pt x="5" y="24"/>
                      </a:cubicBezTo>
                      <a:cubicBezTo>
                        <a:pt x="7" y="20"/>
                        <a:pt x="10" y="16"/>
                        <a:pt x="13" y="12"/>
                      </a:cubicBezTo>
                      <a:cubicBezTo>
                        <a:pt x="15" y="8"/>
                        <a:pt x="18" y="5"/>
                        <a:pt x="19" y="1"/>
                      </a:cubicBezTo>
                      <a:cubicBezTo>
                        <a:pt x="20" y="0"/>
                        <a:pt x="19" y="0"/>
                        <a:pt x="1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3" name="îśľïḋê"/>
                <p:cNvSpPr/>
                <p:nvPr/>
              </p:nvSpPr>
              <p:spPr bwMode="auto">
                <a:xfrm>
                  <a:off x="7713290" y="3521374"/>
                  <a:ext cx="30506" cy="21262"/>
                </a:xfrm>
                <a:custGeom>
                  <a:avLst/>
                  <a:gdLst>
                    <a:gd name="T0" fmla="*/ 19 w 21"/>
                    <a:gd name="T1" fmla="*/ 1 h 15"/>
                    <a:gd name="T2" fmla="*/ 8 w 21"/>
                    <a:gd name="T3" fmla="*/ 3 h 15"/>
                    <a:gd name="T4" fmla="*/ 0 w 21"/>
                    <a:gd name="T5" fmla="*/ 12 h 15"/>
                    <a:gd name="T6" fmla="*/ 1 w 21"/>
                    <a:gd name="T7" fmla="*/ 14 h 15"/>
                    <a:gd name="T8" fmla="*/ 9 w 21"/>
                    <a:gd name="T9" fmla="*/ 10 h 15"/>
                    <a:gd name="T10" fmla="*/ 19 w 21"/>
                    <a:gd name="T11" fmla="*/ 4 h 15"/>
                    <a:gd name="T12" fmla="*/ 19 w 21"/>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19" y="1"/>
                      </a:moveTo>
                      <a:cubicBezTo>
                        <a:pt x="15" y="0"/>
                        <a:pt x="11" y="1"/>
                        <a:pt x="8" y="3"/>
                      </a:cubicBezTo>
                      <a:cubicBezTo>
                        <a:pt x="5" y="5"/>
                        <a:pt x="0" y="8"/>
                        <a:pt x="0" y="12"/>
                      </a:cubicBezTo>
                      <a:cubicBezTo>
                        <a:pt x="0" y="13"/>
                        <a:pt x="0" y="14"/>
                        <a:pt x="1" y="14"/>
                      </a:cubicBezTo>
                      <a:cubicBezTo>
                        <a:pt x="4" y="15"/>
                        <a:pt x="7" y="12"/>
                        <a:pt x="9" y="10"/>
                      </a:cubicBezTo>
                      <a:cubicBezTo>
                        <a:pt x="12" y="8"/>
                        <a:pt x="16" y="6"/>
                        <a:pt x="19" y="4"/>
                      </a:cubicBezTo>
                      <a:cubicBezTo>
                        <a:pt x="21" y="4"/>
                        <a:pt x="20" y="2"/>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4" name="íSḻîďê"/>
                <p:cNvSpPr/>
                <p:nvPr/>
              </p:nvSpPr>
              <p:spPr bwMode="auto">
                <a:xfrm>
                  <a:off x="7720686" y="3467757"/>
                  <a:ext cx="28657" cy="7395"/>
                </a:xfrm>
                <a:custGeom>
                  <a:avLst/>
                  <a:gdLst>
                    <a:gd name="T0" fmla="*/ 19 w 20"/>
                    <a:gd name="T1" fmla="*/ 2 h 5"/>
                    <a:gd name="T2" fmla="*/ 10 w 20"/>
                    <a:gd name="T3" fmla="*/ 1 h 5"/>
                    <a:gd name="T4" fmla="*/ 1 w 20"/>
                    <a:gd name="T5" fmla="*/ 2 h 5"/>
                    <a:gd name="T6" fmla="*/ 0 w 20"/>
                    <a:gd name="T7" fmla="*/ 2 h 5"/>
                    <a:gd name="T8" fmla="*/ 8 w 20"/>
                    <a:gd name="T9" fmla="*/ 5 h 5"/>
                    <a:gd name="T10" fmla="*/ 19 w 20"/>
                    <a:gd name="T11" fmla="*/ 4 h 5"/>
                    <a:gd name="T12" fmla="*/ 19 w 2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9" y="2"/>
                      </a:moveTo>
                      <a:cubicBezTo>
                        <a:pt x="16" y="0"/>
                        <a:pt x="13" y="1"/>
                        <a:pt x="10" y="1"/>
                      </a:cubicBezTo>
                      <a:cubicBezTo>
                        <a:pt x="7" y="1"/>
                        <a:pt x="4" y="1"/>
                        <a:pt x="1" y="2"/>
                      </a:cubicBezTo>
                      <a:cubicBezTo>
                        <a:pt x="0" y="2"/>
                        <a:pt x="0" y="2"/>
                        <a:pt x="0" y="2"/>
                      </a:cubicBezTo>
                      <a:cubicBezTo>
                        <a:pt x="2" y="4"/>
                        <a:pt x="5" y="4"/>
                        <a:pt x="8" y="5"/>
                      </a:cubicBezTo>
                      <a:cubicBezTo>
                        <a:pt x="12" y="5"/>
                        <a:pt x="16" y="5"/>
                        <a:pt x="19" y="4"/>
                      </a:cubicBezTo>
                      <a:cubicBezTo>
                        <a:pt x="20" y="3"/>
                        <a:pt x="20" y="2"/>
                        <a:pt x="19"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5" name="íSļïḍê"/>
                <p:cNvSpPr/>
                <p:nvPr/>
              </p:nvSpPr>
              <p:spPr bwMode="auto">
                <a:xfrm>
                  <a:off x="7728081" y="3400273"/>
                  <a:ext cx="36977" cy="18489"/>
                </a:xfrm>
                <a:custGeom>
                  <a:avLst/>
                  <a:gdLst>
                    <a:gd name="T0" fmla="*/ 26 w 26"/>
                    <a:gd name="T1" fmla="*/ 10 h 13"/>
                    <a:gd name="T2" fmla="*/ 4 w 26"/>
                    <a:gd name="T3" fmla="*/ 0 h 13"/>
                    <a:gd name="T4" fmla="*/ 2 w 26"/>
                    <a:gd name="T5" fmla="*/ 4 h 13"/>
                    <a:gd name="T6" fmla="*/ 13 w 26"/>
                    <a:gd name="T7" fmla="*/ 9 h 13"/>
                    <a:gd name="T8" fmla="*/ 24 w 26"/>
                    <a:gd name="T9" fmla="*/ 13 h 13"/>
                    <a:gd name="T10" fmla="*/ 26 w 26"/>
                    <a:gd name="T11" fmla="*/ 10 h 13"/>
                  </a:gdLst>
                  <a:ahLst/>
                  <a:cxnLst>
                    <a:cxn ang="0">
                      <a:pos x="T0" y="T1"/>
                    </a:cxn>
                    <a:cxn ang="0">
                      <a:pos x="T2" y="T3"/>
                    </a:cxn>
                    <a:cxn ang="0">
                      <a:pos x="T4" y="T5"/>
                    </a:cxn>
                    <a:cxn ang="0">
                      <a:pos x="T6" y="T7"/>
                    </a:cxn>
                    <a:cxn ang="0">
                      <a:pos x="T8" y="T9"/>
                    </a:cxn>
                    <a:cxn ang="0">
                      <a:pos x="T10" y="T11"/>
                    </a:cxn>
                  </a:cxnLst>
                  <a:rect l="0" t="0" r="r" b="b"/>
                  <a:pathLst>
                    <a:path w="26" h="13">
                      <a:moveTo>
                        <a:pt x="26" y="10"/>
                      </a:moveTo>
                      <a:cubicBezTo>
                        <a:pt x="21" y="3"/>
                        <a:pt x="11" y="3"/>
                        <a:pt x="4" y="0"/>
                      </a:cubicBezTo>
                      <a:cubicBezTo>
                        <a:pt x="1" y="0"/>
                        <a:pt x="0" y="3"/>
                        <a:pt x="2" y="4"/>
                      </a:cubicBezTo>
                      <a:cubicBezTo>
                        <a:pt x="6" y="6"/>
                        <a:pt x="9" y="7"/>
                        <a:pt x="13" y="9"/>
                      </a:cubicBezTo>
                      <a:cubicBezTo>
                        <a:pt x="17" y="10"/>
                        <a:pt x="20" y="12"/>
                        <a:pt x="24" y="13"/>
                      </a:cubicBezTo>
                      <a:cubicBezTo>
                        <a:pt x="26" y="13"/>
                        <a:pt x="26" y="11"/>
                        <a:pt x="26"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6" name="işļïḋê"/>
                <p:cNvSpPr/>
                <p:nvPr/>
              </p:nvSpPr>
              <p:spPr bwMode="auto">
                <a:xfrm>
                  <a:off x="7756738" y="3355901"/>
                  <a:ext cx="30506" cy="18489"/>
                </a:xfrm>
                <a:custGeom>
                  <a:avLst/>
                  <a:gdLst>
                    <a:gd name="T0" fmla="*/ 21 w 21"/>
                    <a:gd name="T1" fmla="*/ 10 h 13"/>
                    <a:gd name="T2" fmla="*/ 12 w 21"/>
                    <a:gd name="T3" fmla="*/ 2 h 13"/>
                    <a:gd name="T4" fmla="*/ 1 w 21"/>
                    <a:gd name="T5" fmla="*/ 0 h 13"/>
                    <a:gd name="T6" fmla="*/ 0 w 21"/>
                    <a:gd name="T7" fmla="*/ 2 h 13"/>
                    <a:gd name="T8" fmla="*/ 8 w 21"/>
                    <a:gd name="T9" fmla="*/ 6 h 13"/>
                    <a:gd name="T10" fmla="*/ 19 w 21"/>
                    <a:gd name="T11" fmla="*/ 12 h 13"/>
                    <a:gd name="T12" fmla="*/ 21 w 21"/>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21" y="10"/>
                      </a:moveTo>
                      <a:cubicBezTo>
                        <a:pt x="19" y="6"/>
                        <a:pt x="16" y="3"/>
                        <a:pt x="12" y="2"/>
                      </a:cubicBezTo>
                      <a:cubicBezTo>
                        <a:pt x="9" y="1"/>
                        <a:pt x="4" y="0"/>
                        <a:pt x="1" y="0"/>
                      </a:cubicBezTo>
                      <a:cubicBezTo>
                        <a:pt x="0" y="0"/>
                        <a:pt x="0" y="1"/>
                        <a:pt x="0" y="2"/>
                      </a:cubicBezTo>
                      <a:cubicBezTo>
                        <a:pt x="2" y="4"/>
                        <a:pt x="5" y="5"/>
                        <a:pt x="8" y="6"/>
                      </a:cubicBezTo>
                      <a:cubicBezTo>
                        <a:pt x="12" y="7"/>
                        <a:pt x="15" y="9"/>
                        <a:pt x="19" y="12"/>
                      </a:cubicBezTo>
                      <a:cubicBezTo>
                        <a:pt x="20" y="13"/>
                        <a:pt x="21" y="11"/>
                        <a:pt x="21"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7" name="îśļïḓé"/>
                <p:cNvSpPr/>
                <p:nvPr/>
              </p:nvSpPr>
              <p:spPr bwMode="auto">
                <a:xfrm>
                  <a:off x="7784471" y="3306906"/>
                  <a:ext cx="28657" cy="30506"/>
                </a:xfrm>
                <a:custGeom>
                  <a:avLst/>
                  <a:gdLst>
                    <a:gd name="T0" fmla="*/ 20 w 20"/>
                    <a:gd name="T1" fmla="*/ 19 h 21"/>
                    <a:gd name="T2" fmla="*/ 11 w 20"/>
                    <a:gd name="T3" fmla="*/ 8 h 21"/>
                    <a:gd name="T4" fmla="*/ 1 w 20"/>
                    <a:gd name="T5" fmla="*/ 0 h 21"/>
                    <a:gd name="T6" fmla="*/ 0 w 20"/>
                    <a:gd name="T7" fmla="*/ 1 h 21"/>
                    <a:gd name="T8" fmla="*/ 8 w 20"/>
                    <a:gd name="T9" fmla="*/ 10 h 21"/>
                    <a:gd name="T10" fmla="*/ 18 w 20"/>
                    <a:gd name="T11" fmla="*/ 20 h 21"/>
                    <a:gd name="T12" fmla="*/ 20 w 20"/>
                    <a:gd name="T13" fmla="*/ 19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9"/>
                      </a:moveTo>
                      <a:cubicBezTo>
                        <a:pt x="18" y="15"/>
                        <a:pt x="15" y="11"/>
                        <a:pt x="11" y="8"/>
                      </a:cubicBezTo>
                      <a:cubicBezTo>
                        <a:pt x="8" y="5"/>
                        <a:pt x="5" y="2"/>
                        <a:pt x="1" y="0"/>
                      </a:cubicBezTo>
                      <a:cubicBezTo>
                        <a:pt x="0" y="0"/>
                        <a:pt x="0" y="0"/>
                        <a:pt x="0" y="1"/>
                      </a:cubicBezTo>
                      <a:cubicBezTo>
                        <a:pt x="2" y="4"/>
                        <a:pt x="5" y="7"/>
                        <a:pt x="8" y="10"/>
                      </a:cubicBezTo>
                      <a:cubicBezTo>
                        <a:pt x="11" y="13"/>
                        <a:pt x="14" y="17"/>
                        <a:pt x="18" y="20"/>
                      </a:cubicBezTo>
                      <a:cubicBezTo>
                        <a:pt x="19" y="21"/>
                        <a:pt x="20" y="20"/>
                        <a:pt x="20"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8" name="íṣlîḍè"/>
                <p:cNvSpPr/>
                <p:nvPr/>
              </p:nvSpPr>
              <p:spPr bwMode="auto">
                <a:xfrm>
                  <a:off x="7920363" y="2939907"/>
                  <a:ext cx="43448" cy="12942"/>
                </a:xfrm>
                <a:custGeom>
                  <a:avLst/>
                  <a:gdLst>
                    <a:gd name="T0" fmla="*/ 30 w 30"/>
                    <a:gd name="T1" fmla="*/ 2 h 9"/>
                    <a:gd name="T2" fmla="*/ 19 w 30"/>
                    <a:gd name="T3" fmla="*/ 2 h 9"/>
                    <a:gd name="T4" fmla="*/ 1 w 30"/>
                    <a:gd name="T5" fmla="*/ 6 h 9"/>
                    <a:gd name="T6" fmla="*/ 1 w 30"/>
                    <a:gd name="T7" fmla="*/ 8 h 9"/>
                    <a:gd name="T8" fmla="*/ 16 w 30"/>
                    <a:gd name="T9" fmla="*/ 8 h 9"/>
                    <a:gd name="T10" fmla="*/ 30 w 30"/>
                    <a:gd name="T11" fmla="*/ 4 h 9"/>
                    <a:gd name="T12" fmla="*/ 30 w 3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30" h="9">
                      <a:moveTo>
                        <a:pt x="30" y="2"/>
                      </a:moveTo>
                      <a:cubicBezTo>
                        <a:pt x="26" y="0"/>
                        <a:pt x="22" y="2"/>
                        <a:pt x="19" y="2"/>
                      </a:cubicBezTo>
                      <a:cubicBezTo>
                        <a:pt x="13" y="3"/>
                        <a:pt x="7" y="4"/>
                        <a:pt x="1" y="6"/>
                      </a:cubicBezTo>
                      <a:cubicBezTo>
                        <a:pt x="1" y="7"/>
                        <a:pt x="0" y="8"/>
                        <a:pt x="1" y="8"/>
                      </a:cubicBezTo>
                      <a:cubicBezTo>
                        <a:pt x="6" y="9"/>
                        <a:pt x="11" y="8"/>
                        <a:pt x="16" y="8"/>
                      </a:cubicBezTo>
                      <a:cubicBezTo>
                        <a:pt x="20" y="7"/>
                        <a:pt x="26" y="7"/>
                        <a:pt x="30" y="4"/>
                      </a:cubicBezTo>
                      <a:cubicBezTo>
                        <a:pt x="30" y="4"/>
                        <a:pt x="30" y="3"/>
                        <a:pt x="30"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9" name="iṡļîḑe"/>
                <p:cNvSpPr/>
                <p:nvPr/>
              </p:nvSpPr>
              <p:spPr bwMode="auto">
                <a:xfrm>
                  <a:off x="7933305" y="2963018"/>
                  <a:ext cx="48995" cy="13866"/>
                </a:xfrm>
                <a:custGeom>
                  <a:avLst/>
                  <a:gdLst>
                    <a:gd name="T0" fmla="*/ 33 w 34"/>
                    <a:gd name="T1" fmla="*/ 3 h 10"/>
                    <a:gd name="T2" fmla="*/ 19 w 34"/>
                    <a:gd name="T3" fmla="*/ 3 h 10"/>
                    <a:gd name="T4" fmla="*/ 1 w 34"/>
                    <a:gd name="T5" fmla="*/ 7 h 10"/>
                    <a:gd name="T6" fmla="*/ 1 w 34"/>
                    <a:gd name="T7" fmla="*/ 8 h 10"/>
                    <a:gd name="T8" fmla="*/ 15 w 34"/>
                    <a:gd name="T9" fmla="*/ 9 h 10"/>
                    <a:gd name="T10" fmla="*/ 33 w 34"/>
                    <a:gd name="T11" fmla="*/ 5 h 10"/>
                    <a:gd name="T12" fmla="*/ 33 w 34"/>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34" h="10">
                      <a:moveTo>
                        <a:pt x="33" y="3"/>
                      </a:moveTo>
                      <a:cubicBezTo>
                        <a:pt x="28" y="0"/>
                        <a:pt x="23" y="2"/>
                        <a:pt x="19" y="3"/>
                      </a:cubicBezTo>
                      <a:cubicBezTo>
                        <a:pt x="13" y="4"/>
                        <a:pt x="7" y="6"/>
                        <a:pt x="1" y="7"/>
                      </a:cubicBezTo>
                      <a:cubicBezTo>
                        <a:pt x="0" y="7"/>
                        <a:pt x="0" y="7"/>
                        <a:pt x="1" y="8"/>
                      </a:cubicBezTo>
                      <a:cubicBezTo>
                        <a:pt x="5" y="10"/>
                        <a:pt x="10" y="10"/>
                        <a:pt x="15" y="9"/>
                      </a:cubicBezTo>
                      <a:cubicBezTo>
                        <a:pt x="21" y="9"/>
                        <a:pt x="28" y="8"/>
                        <a:pt x="33" y="5"/>
                      </a:cubicBezTo>
                      <a:cubicBezTo>
                        <a:pt x="34" y="5"/>
                        <a:pt x="34" y="3"/>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0" name="îsļïḓê"/>
                <p:cNvSpPr/>
                <p:nvPr/>
              </p:nvSpPr>
              <p:spPr bwMode="auto">
                <a:xfrm>
                  <a:off x="7942549" y="2997222"/>
                  <a:ext cx="48070" cy="12018"/>
                </a:xfrm>
                <a:custGeom>
                  <a:avLst/>
                  <a:gdLst>
                    <a:gd name="T0" fmla="*/ 33 w 34"/>
                    <a:gd name="T1" fmla="*/ 1 h 8"/>
                    <a:gd name="T2" fmla="*/ 0 w 34"/>
                    <a:gd name="T3" fmla="*/ 4 h 8"/>
                    <a:gd name="T4" fmla="*/ 0 w 34"/>
                    <a:gd name="T5" fmla="*/ 4 h 8"/>
                    <a:gd name="T6" fmla="*/ 33 w 34"/>
                    <a:gd name="T7" fmla="*/ 3 h 8"/>
                    <a:gd name="T8" fmla="*/ 33 w 34"/>
                    <a:gd name="T9" fmla="*/ 1 h 8"/>
                  </a:gdLst>
                  <a:ahLst/>
                  <a:cxnLst>
                    <a:cxn ang="0">
                      <a:pos x="T0" y="T1"/>
                    </a:cxn>
                    <a:cxn ang="0">
                      <a:pos x="T2" y="T3"/>
                    </a:cxn>
                    <a:cxn ang="0">
                      <a:pos x="T4" y="T5"/>
                    </a:cxn>
                    <a:cxn ang="0">
                      <a:pos x="T6" y="T7"/>
                    </a:cxn>
                    <a:cxn ang="0">
                      <a:pos x="T8" y="T9"/>
                    </a:cxn>
                  </a:cxnLst>
                  <a:rect l="0" t="0" r="r" b="b"/>
                  <a:pathLst>
                    <a:path w="34" h="8">
                      <a:moveTo>
                        <a:pt x="33" y="1"/>
                      </a:moveTo>
                      <a:cubicBezTo>
                        <a:pt x="22" y="0"/>
                        <a:pt x="11" y="4"/>
                        <a:pt x="0" y="4"/>
                      </a:cubicBezTo>
                      <a:cubicBezTo>
                        <a:pt x="0" y="4"/>
                        <a:pt x="0" y="4"/>
                        <a:pt x="0" y="4"/>
                      </a:cubicBezTo>
                      <a:cubicBezTo>
                        <a:pt x="10" y="8"/>
                        <a:pt x="23" y="7"/>
                        <a:pt x="33" y="3"/>
                      </a:cubicBezTo>
                      <a:cubicBezTo>
                        <a:pt x="34" y="3"/>
                        <a:pt x="34" y="1"/>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1" name="îṥļíḋé"/>
                <p:cNvSpPr/>
                <p:nvPr/>
              </p:nvSpPr>
              <p:spPr bwMode="auto">
                <a:xfrm>
                  <a:off x="7943473" y="3024955"/>
                  <a:ext cx="53617" cy="11093"/>
                </a:xfrm>
                <a:custGeom>
                  <a:avLst/>
                  <a:gdLst>
                    <a:gd name="T0" fmla="*/ 35 w 37"/>
                    <a:gd name="T1" fmla="*/ 2 h 8"/>
                    <a:gd name="T2" fmla="*/ 19 w 37"/>
                    <a:gd name="T3" fmla="*/ 2 h 8"/>
                    <a:gd name="T4" fmla="*/ 0 w 37"/>
                    <a:gd name="T5" fmla="*/ 4 h 8"/>
                    <a:gd name="T6" fmla="*/ 0 w 37"/>
                    <a:gd name="T7" fmla="*/ 5 h 8"/>
                    <a:gd name="T8" fmla="*/ 16 w 37"/>
                    <a:gd name="T9" fmla="*/ 7 h 8"/>
                    <a:gd name="T10" fmla="*/ 35 w 37"/>
                    <a:gd name="T11" fmla="*/ 5 h 8"/>
                    <a:gd name="T12" fmla="*/ 35 w 37"/>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37" h="8">
                      <a:moveTo>
                        <a:pt x="35" y="2"/>
                      </a:moveTo>
                      <a:cubicBezTo>
                        <a:pt x="30" y="0"/>
                        <a:pt x="24" y="2"/>
                        <a:pt x="19" y="2"/>
                      </a:cubicBezTo>
                      <a:cubicBezTo>
                        <a:pt x="13" y="3"/>
                        <a:pt x="6" y="3"/>
                        <a:pt x="0" y="4"/>
                      </a:cubicBezTo>
                      <a:cubicBezTo>
                        <a:pt x="0" y="4"/>
                        <a:pt x="0" y="4"/>
                        <a:pt x="0" y="5"/>
                      </a:cubicBezTo>
                      <a:cubicBezTo>
                        <a:pt x="5" y="7"/>
                        <a:pt x="11" y="8"/>
                        <a:pt x="16" y="7"/>
                      </a:cubicBezTo>
                      <a:cubicBezTo>
                        <a:pt x="23" y="7"/>
                        <a:pt x="29" y="7"/>
                        <a:pt x="35" y="5"/>
                      </a:cubicBezTo>
                      <a:cubicBezTo>
                        <a:pt x="37" y="5"/>
                        <a:pt x="37" y="3"/>
                        <a:pt x="3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2" name="íṧ1íḋe"/>
                <p:cNvSpPr/>
                <p:nvPr/>
              </p:nvSpPr>
              <p:spPr bwMode="auto">
                <a:xfrm>
                  <a:off x="7943473" y="3053612"/>
                  <a:ext cx="61937" cy="18489"/>
                </a:xfrm>
                <a:custGeom>
                  <a:avLst/>
                  <a:gdLst>
                    <a:gd name="T0" fmla="*/ 41 w 43"/>
                    <a:gd name="T1" fmla="*/ 2 h 13"/>
                    <a:gd name="T2" fmla="*/ 24 w 43"/>
                    <a:gd name="T3" fmla="*/ 5 h 13"/>
                    <a:gd name="T4" fmla="*/ 1 w 43"/>
                    <a:gd name="T5" fmla="*/ 8 h 13"/>
                    <a:gd name="T6" fmla="*/ 1 w 43"/>
                    <a:gd name="T7" fmla="*/ 9 h 13"/>
                    <a:gd name="T8" fmla="*/ 20 w 43"/>
                    <a:gd name="T9" fmla="*/ 12 h 13"/>
                    <a:gd name="T10" fmla="*/ 42 w 43"/>
                    <a:gd name="T11" fmla="*/ 5 h 13"/>
                    <a:gd name="T12" fmla="*/ 41 w 43"/>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43" h="13">
                      <a:moveTo>
                        <a:pt x="41" y="2"/>
                      </a:moveTo>
                      <a:cubicBezTo>
                        <a:pt x="36" y="0"/>
                        <a:pt x="29" y="3"/>
                        <a:pt x="24" y="5"/>
                      </a:cubicBezTo>
                      <a:cubicBezTo>
                        <a:pt x="16" y="7"/>
                        <a:pt x="9" y="7"/>
                        <a:pt x="1" y="8"/>
                      </a:cubicBezTo>
                      <a:cubicBezTo>
                        <a:pt x="1" y="8"/>
                        <a:pt x="0" y="8"/>
                        <a:pt x="1" y="9"/>
                      </a:cubicBezTo>
                      <a:cubicBezTo>
                        <a:pt x="6" y="13"/>
                        <a:pt x="13" y="13"/>
                        <a:pt x="20" y="12"/>
                      </a:cubicBezTo>
                      <a:cubicBezTo>
                        <a:pt x="27" y="11"/>
                        <a:pt x="37" y="10"/>
                        <a:pt x="42" y="5"/>
                      </a:cubicBezTo>
                      <a:cubicBezTo>
                        <a:pt x="43" y="4"/>
                        <a:pt x="43" y="2"/>
                        <a:pt x="4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3" name="íṡľiḍè"/>
                <p:cNvSpPr/>
                <p:nvPr/>
              </p:nvSpPr>
              <p:spPr bwMode="auto">
                <a:xfrm>
                  <a:off x="7949020" y="3095211"/>
                  <a:ext cx="50844" cy="13866"/>
                </a:xfrm>
                <a:custGeom>
                  <a:avLst/>
                  <a:gdLst>
                    <a:gd name="T0" fmla="*/ 33 w 35"/>
                    <a:gd name="T1" fmla="*/ 3 h 10"/>
                    <a:gd name="T2" fmla="*/ 18 w 35"/>
                    <a:gd name="T3" fmla="*/ 2 h 10"/>
                    <a:gd name="T4" fmla="*/ 1 w 35"/>
                    <a:gd name="T5" fmla="*/ 2 h 10"/>
                    <a:gd name="T6" fmla="*/ 1 w 35"/>
                    <a:gd name="T7" fmla="*/ 3 h 10"/>
                    <a:gd name="T8" fmla="*/ 14 w 35"/>
                    <a:gd name="T9" fmla="*/ 9 h 10"/>
                    <a:gd name="T10" fmla="*/ 34 w 35"/>
                    <a:gd name="T11" fmla="*/ 6 h 10"/>
                    <a:gd name="T12" fmla="*/ 33 w 35"/>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3" y="3"/>
                      </a:moveTo>
                      <a:cubicBezTo>
                        <a:pt x="29" y="0"/>
                        <a:pt x="22" y="2"/>
                        <a:pt x="18" y="2"/>
                      </a:cubicBezTo>
                      <a:cubicBezTo>
                        <a:pt x="12" y="3"/>
                        <a:pt x="6" y="3"/>
                        <a:pt x="1" y="2"/>
                      </a:cubicBezTo>
                      <a:cubicBezTo>
                        <a:pt x="1" y="2"/>
                        <a:pt x="0" y="3"/>
                        <a:pt x="1" y="3"/>
                      </a:cubicBezTo>
                      <a:cubicBezTo>
                        <a:pt x="4" y="8"/>
                        <a:pt x="9" y="8"/>
                        <a:pt x="14" y="9"/>
                      </a:cubicBezTo>
                      <a:cubicBezTo>
                        <a:pt x="20" y="9"/>
                        <a:pt x="29" y="10"/>
                        <a:pt x="34" y="6"/>
                      </a:cubicBezTo>
                      <a:cubicBezTo>
                        <a:pt x="35" y="5"/>
                        <a:pt x="34" y="4"/>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4" name="îŝļíḑe"/>
                <p:cNvSpPr/>
                <p:nvPr/>
              </p:nvSpPr>
              <p:spPr bwMode="auto">
                <a:xfrm>
                  <a:off x="7953642" y="3126642"/>
                  <a:ext cx="49919" cy="11093"/>
                </a:xfrm>
                <a:custGeom>
                  <a:avLst/>
                  <a:gdLst>
                    <a:gd name="T0" fmla="*/ 34 w 35"/>
                    <a:gd name="T1" fmla="*/ 2 h 8"/>
                    <a:gd name="T2" fmla="*/ 18 w 35"/>
                    <a:gd name="T3" fmla="*/ 2 h 8"/>
                    <a:gd name="T4" fmla="*/ 0 w 35"/>
                    <a:gd name="T5" fmla="*/ 2 h 8"/>
                    <a:gd name="T6" fmla="*/ 0 w 35"/>
                    <a:gd name="T7" fmla="*/ 3 h 8"/>
                    <a:gd name="T8" fmla="*/ 14 w 35"/>
                    <a:gd name="T9" fmla="*/ 8 h 8"/>
                    <a:gd name="T10" fmla="*/ 34 w 35"/>
                    <a:gd name="T11" fmla="*/ 6 h 8"/>
                    <a:gd name="T12" fmla="*/ 34 w 3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34" y="2"/>
                      </a:moveTo>
                      <a:cubicBezTo>
                        <a:pt x="29" y="0"/>
                        <a:pt x="24" y="1"/>
                        <a:pt x="18" y="2"/>
                      </a:cubicBezTo>
                      <a:cubicBezTo>
                        <a:pt x="12" y="2"/>
                        <a:pt x="6" y="1"/>
                        <a:pt x="0" y="2"/>
                      </a:cubicBezTo>
                      <a:cubicBezTo>
                        <a:pt x="0" y="2"/>
                        <a:pt x="0" y="3"/>
                        <a:pt x="0" y="3"/>
                      </a:cubicBezTo>
                      <a:cubicBezTo>
                        <a:pt x="3" y="7"/>
                        <a:pt x="9" y="7"/>
                        <a:pt x="14" y="8"/>
                      </a:cubicBezTo>
                      <a:cubicBezTo>
                        <a:pt x="21" y="8"/>
                        <a:pt x="28" y="8"/>
                        <a:pt x="34" y="6"/>
                      </a:cubicBezTo>
                      <a:cubicBezTo>
                        <a:pt x="35" y="5"/>
                        <a:pt x="35" y="3"/>
                        <a:pt x="34"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5" name="íṡľíde"/>
                <p:cNvSpPr/>
                <p:nvPr/>
              </p:nvSpPr>
              <p:spPr bwMode="auto">
                <a:xfrm>
                  <a:off x="7948095" y="3163619"/>
                  <a:ext cx="49919" cy="12942"/>
                </a:xfrm>
                <a:custGeom>
                  <a:avLst/>
                  <a:gdLst>
                    <a:gd name="T0" fmla="*/ 33 w 35"/>
                    <a:gd name="T1" fmla="*/ 1 h 9"/>
                    <a:gd name="T2" fmla="*/ 1 w 35"/>
                    <a:gd name="T3" fmla="*/ 0 h 9"/>
                    <a:gd name="T4" fmla="*/ 1 w 35"/>
                    <a:gd name="T5" fmla="*/ 1 h 9"/>
                    <a:gd name="T6" fmla="*/ 34 w 35"/>
                    <a:gd name="T7" fmla="*/ 4 h 9"/>
                    <a:gd name="T8" fmla="*/ 33 w 35"/>
                    <a:gd name="T9" fmla="*/ 1 h 9"/>
                  </a:gdLst>
                  <a:ahLst/>
                  <a:cxnLst>
                    <a:cxn ang="0">
                      <a:pos x="T0" y="T1"/>
                    </a:cxn>
                    <a:cxn ang="0">
                      <a:pos x="T2" y="T3"/>
                    </a:cxn>
                    <a:cxn ang="0">
                      <a:pos x="T4" y="T5"/>
                    </a:cxn>
                    <a:cxn ang="0">
                      <a:pos x="T6" y="T7"/>
                    </a:cxn>
                    <a:cxn ang="0">
                      <a:pos x="T8" y="T9"/>
                    </a:cxn>
                  </a:cxnLst>
                  <a:rect l="0" t="0" r="r" b="b"/>
                  <a:pathLst>
                    <a:path w="35" h="9">
                      <a:moveTo>
                        <a:pt x="33" y="1"/>
                      </a:moveTo>
                      <a:cubicBezTo>
                        <a:pt x="22" y="0"/>
                        <a:pt x="12" y="4"/>
                        <a:pt x="1" y="0"/>
                      </a:cubicBezTo>
                      <a:cubicBezTo>
                        <a:pt x="0" y="0"/>
                        <a:pt x="0" y="1"/>
                        <a:pt x="1" y="1"/>
                      </a:cubicBezTo>
                      <a:cubicBezTo>
                        <a:pt x="10" y="6"/>
                        <a:pt x="24" y="9"/>
                        <a:pt x="34" y="4"/>
                      </a:cubicBezTo>
                      <a:cubicBezTo>
                        <a:pt x="35" y="3"/>
                        <a:pt x="34" y="2"/>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6" name="íŝľîḋe"/>
                <p:cNvSpPr/>
                <p:nvPr/>
              </p:nvSpPr>
              <p:spPr bwMode="auto">
                <a:xfrm>
                  <a:off x="7938851" y="3192277"/>
                  <a:ext cx="56390" cy="17564"/>
                </a:xfrm>
                <a:custGeom>
                  <a:avLst/>
                  <a:gdLst>
                    <a:gd name="T0" fmla="*/ 36 w 39"/>
                    <a:gd name="T1" fmla="*/ 4 h 12"/>
                    <a:gd name="T2" fmla="*/ 4 w 39"/>
                    <a:gd name="T3" fmla="*/ 1 h 12"/>
                    <a:gd name="T4" fmla="*/ 3 w 39"/>
                    <a:gd name="T5" fmla="*/ 7 h 12"/>
                    <a:gd name="T6" fmla="*/ 37 w 39"/>
                    <a:gd name="T7" fmla="*/ 8 h 12"/>
                    <a:gd name="T8" fmla="*/ 36 w 39"/>
                    <a:gd name="T9" fmla="*/ 4 h 12"/>
                  </a:gdLst>
                  <a:ahLst/>
                  <a:cxnLst>
                    <a:cxn ang="0">
                      <a:pos x="T0" y="T1"/>
                    </a:cxn>
                    <a:cxn ang="0">
                      <a:pos x="T2" y="T3"/>
                    </a:cxn>
                    <a:cxn ang="0">
                      <a:pos x="T4" y="T5"/>
                    </a:cxn>
                    <a:cxn ang="0">
                      <a:pos x="T6" y="T7"/>
                    </a:cxn>
                    <a:cxn ang="0">
                      <a:pos x="T8" y="T9"/>
                    </a:cxn>
                  </a:cxnLst>
                  <a:rect l="0" t="0" r="r" b="b"/>
                  <a:pathLst>
                    <a:path w="39" h="12">
                      <a:moveTo>
                        <a:pt x="36" y="4"/>
                      </a:moveTo>
                      <a:cubicBezTo>
                        <a:pt x="25" y="3"/>
                        <a:pt x="15" y="5"/>
                        <a:pt x="4" y="1"/>
                      </a:cubicBezTo>
                      <a:cubicBezTo>
                        <a:pt x="1" y="0"/>
                        <a:pt x="0" y="5"/>
                        <a:pt x="3" y="7"/>
                      </a:cubicBezTo>
                      <a:cubicBezTo>
                        <a:pt x="13" y="11"/>
                        <a:pt x="26" y="12"/>
                        <a:pt x="37" y="8"/>
                      </a:cubicBezTo>
                      <a:cubicBezTo>
                        <a:pt x="39" y="7"/>
                        <a:pt x="38" y="4"/>
                        <a:pt x="36"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7" name="iSľîdé"/>
                <p:cNvSpPr/>
                <p:nvPr/>
              </p:nvSpPr>
              <p:spPr bwMode="auto">
                <a:xfrm>
                  <a:off x="7930531" y="3225556"/>
                  <a:ext cx="47146" cy="17564"/>
                </a:xfrm>
                <a:custGeom>
                  <a:avLst/>
                  <a:gdLst>
                    <a:gd name="T0" fmla="*/ 31 w 33"/>
                    <a:gd name="T1" fmla="*/ 8 h 12"/>
                    <a:gd name="T2" fmla="*/ 5 w 33"/>
                    <a:gd name="T3" fmla="*/ 1 h 12"/>
                    <a:gd name="T4" fmla="*/ 3 w 33"/>
                    <a:gd name="T5" fmla="*/ 5 h 12"/>
                    <a:gd name="T6" fmla="*/ 31 w 33"/>
                    <a:gd name="T7" fmla="*/ 12 h 12"/>
                    <a:gd name="T8" fmla="*/ 31 w 33"/>
                    <a:gd name="T9" fmla="*/ 8 h 12"/>
                  </a:gdLst>
                  <a:ahLst/>
                  <a:cxnLst>
                    <a:cxn ang="0">
                      <a:pos x="T0" y="T1"/>
                    </a:cxn>
                    <a:cxn ang="0">
                      <a:pos x="T2" y="T3"/>
                    </a:cxn>
                    <a:cxn ang="0">
                      <a:pos x="T4" y="T5"/>
                    </a:cxn>
                    <a:cxn ang="0">
                      <a:pos x="T6" y="T7"/>
                    </a:cxn>
                    <a:cxn ang="0">
                      <a:pos x="T8" y="T9"/>
                    </a:cxn>
                  </a:cxnLst>
                  <a:rect l="0" t="0" r="r" b="b"/>
                  <a:pathLst>
                    <a:path w="33" h="12">
                      <a:moveTo>
                        <a:pt x="31" y="8"/>
                      </a:moveTo>
                      <a:cubicBezTo>
                        <a:pt x="22" y="6"/>
                        <a:pt x="13" y="4"/>
                        <a:pt x="5" y="1"/>
                      </a:cubicBezTo>
                      <a:cubicBezTo>
                        <a:pt x="2" y="0"/>
                        <a:pt x="0" y="4"/>
                        <a:pt x="3" y="5"/>
                      </a:cubicBezTo>
                      <a:cubicBezTo>
                        <a:pt x="12" y="9"/>
                        <a:pt x="21" y="12"/>
                        <a:pt x="31" y="12"/>
                      </a:cubicBezTo>
                      <a:cubicBezTo>
                        <a:pt x="33" y="12"/>
                        <a:pt x="33" y="8"/>
                        <a:pt x="31"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977" name="íśḻïdê"/>
              <p:cNvGrpSpPr/>
              <p:nvPr/>
            </p:nvGrpSpPr>
            <p:grpSpPr>
              <a:xfrm>
                <a:off x="8334366" y="3190193"/>
                <a:ext cx="894849" cy="947540"/>
                <a:chOff x="7137370" y="2705102"/>
                <a:chExt cx="894849" cy="947540"/>
              </a:xfrm>
            </p:grpSpPr>
            <p:sp>
              <p:nvSpPr>
                <p:cNvPr id="3063" name="íṧlîḍè"/>
                <p:cNvSpPr/>
                <p:nvPr/>
              </p:nvSpPr>
              <p:spPr bwMode="auto">
                <a:xfrm>
                  <a:off x="7334274" y="2705102"/>
                  <a:ext cx="649874" cy="458517"/>
                </a:xfrm>
                <a:custGeom>
                  <a:avLst/>
                  <a:gdLst>
                    <a:gd name="T0" fmla="*/ 452 w 452"/>
                    <a:gd name="T1" fmla="*/ 215 h 320"/>
                    <a:gd name="T2" fmla="*/ 343 w 452"/>
                    <a:gd name="T3" fmla="*/ 114 h 320"/>
                    <a:gd name="T4" fmla="*/ 232 w 452"/>
                    <a:gd name="T5" fmla="*/ 122 h 320"/>
                    <a:gd name="T6" fmla="*/ 61 w 452"/>
                    <a:gd name="T7" fmla="*/ 320 h 320"/>
                    <a:gd name="T8" fmla="*/ 0 w 452"/>
                    <a:gd name="T9" fmla="*/ 301 h 320"/>
                    <a:gd name="T10" fmla="*/ 0 w 452"/>
                    <a:gd name="T11" fmla="*/ 300 h 320"/>
                    <a:gd name="T12" fmla="*/ 327 w 452"/>
                    <a:gd name="T13" fmla="*/ 75 h 320"/>
                    <a:gd name="T14" fmla="*/ 452 w 452"/>
                    <a:gd name="T15" fmla="*/ 215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320">
                      <a:moveTo>
                        <a:pt x="452" y="215"/>
                      </a:moveTo>
                      <a:cubicBezTo>
                        <a:pt x="436" y="161"/>
                        <a:pt x="397" y="125"/>
                        <a:pt x="343" y="114"/>
                      </a:cubicBezTo>
                      <a:cubicBezTo>
                        <a:pt x="310" y="107"/>
                        <a:pt x="273" y="109"/>
                        <a:pt x="232" y="122"/>
                      </a:cubicBezTo>
                      <a:cubicBezTo>
                        <a:pt x="111" y="160"/>
                        <a:pt x="61" y="320"/>
                        <a:pt x="61" y="320"/>
                      </a:cubicBezTo>
                      <a:cubicBezTo>
                        <a:pt x="41" y="311"/>
                        <a:pt x="20" y="304"/>
                        <a:pt x="0" y="301"/>
                      </a:cubicBezTo>
                      <a:cubicBezTo>
                        <a:pt x="0" y="300"/>
                        <a:pt x="0" y="300"/>
                        <a:pt x="0" y="300"/>
                      </a:cubicBezTo>
                      <a:cubicBezTo>
                        <a:pt x="0" y="300"/>
                        <a:pt x="88" y="0"/>
                        <a:pt x="327" y="75"/>
                      </a:cubicBezTo>
                      <a:cubicBezTo>
                        <a:pt x="407" y="100"/>
                        <a:pt x="441" y="156"/>
                        <a:pt x="452" y="215"/>
                      </a:cubicBezTo>
                      <a:close/>
                    </a:path>
                  </a:pathLst>
                </a:custGeom>
                <a:solidFill>
                  <a:srgbClr val="84BA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4" name="ïṩḷiḍe"/>
                <p:cNvSpPr/>
                <p:nvPr/>
              </p:nvSpPr>
              <p:spPr bwMode="auto">
                <a:xfrm>
                  <a:off x="7137370" y="3132189"/>
                  <a:ext cx="402127" cy="411371"/>
                </a:xfrm>
                <a:custGeom>
                  <a:avLst/>
                  <a:gdLst>
                    <a:gd name="T0" fmla="*/ 249 w 280"/>
                    <a:gd name="T1" fmla="*/ 55 h 287"/>
                    <a:gd name="T2" fmla="*/ 184 w 280"/>
                    <a:gd name="T3" fmla="*/ 278 h 287"/>
                    <a:gd name="T4" fmla="*/ 70 w 280"/>
                    <a:gd name="T5" fmla="*/ 252 h 287"/>
                    <a:gd name="T6" fmla="*/ 69 w 280"/>
                    <a:gd name="T7" fmla="*/ 252 h 287"/>
                    <a:gd name="T8" fmla="*/ 20 w 280"/>
                    <a:gd name="T9" fmla="*/ 209 h 287"/>
                    <a:gd name="T10" fmla="*/ 94 w 280"/>
                    <a:gd name="T11" fmla="*/ 5 h 287"/>
                    <a:gd name="T12" fmla="*/ 137 w 280"/>
                    <a:gd name="T13" fmla="*/ 3 h 287"/>
                    <a:gd name="T14" fmla="*/ 198 w 280"/>
                    <a:gd name="T15" fmla="*/ 22 h 287"/>
                    <a:gd name="T16" fmla="*/ 249 w 280"/>
                    <a:gd name="T17" fmla="*/ 5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87">
                      <a:moveTo>
                        <a:pt x="249" y="55"/>
                      </a:moveTo>
                      <a:cubicBezTo>
                        <a:pt x="280" y="98"/>
                        <a:pt x="230" y="258"/>
                        <a:pt x="184" y="278"/>
                      </a:cubicBezTo>
                      <a:cubicBezTo>
                        <a:pt x="163" y="287"/>
                        <a:pt x="110" y="273"/>
                        <a:pt x="70" y="252"/>
                      </a:cubicBezTo>
                      <a:cubicBezTo>
                        <a:pt x="69" y="252"/>
                        <a:pt x="69" y="252"/>
                        <a:pt x="69" y="252"/>
                      </a:cubicBezTo>
                      <a:cubicBezTo>
                        <a:pt x="44" y="239"/>
                        <a:pt x="25" y="224"/>
                        <a:pt x="20" y="209"/>
                      </a:cubicBezTo>
                      <a:cubicBezTo>
                        <a:pt x="0" y="152"/>
                        <a:pt x="46" y="24"/>
                        <a:pt x="94" y="5"/>
                      </a:cubicBezTo>
                      <a:cubicBezTo>
                        <a:pt x="105" y="0"/>
                        <a:pt x="120" y="0"/>
                        <a:pt x="137" y="3"/>
                      </a:cubicBezTo>
                      <a:cubicBezTo>
                        <a:pt x="157" y="6"/>
                        <a:pt x="178" y="13"/>
                        <a:pt x="198" y="22"/>
                      </a:cubicBezTo>
                      <a:cubicBezTo>
                        <a:pt x="222" y="32"/>
                        <a:pt x="242" y="45"/>
                        <a:pt x="249" y="55"/>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5" name="íṡḻîďê"/>
                <p:cNvSpPr/>
                <p:nvPr/>
              </p:nvSpPr>
              <p:spPr bwMode="auto">
                <a:xfrm>
                  <a:off x="7694802" y="3265306"/>
                  <a:ext cx="337417" cy="387336"/>
                </a:xfrm>
                <a:custGeom>
                  <a:avLst/>
                  <a:gdLst>
                    <a:gd name="T0" fmla="*/ 148 w 235"/>
                    <a:gd name="T1" fmla="*/ 8 h 270"/>
                    <a:gd name="T2" fmla="*/ 117 w 235"/>
                    <a:gd name="T3" fmla="*/ 4 h 270"/>
                    <a:gd name="T4" fmla="*/ 70 w 235"/>
                    <a:gd name="T5" fmla="*/ 15 h 270"/>
                    <a:gd name="T6" fmla="*/ 61 w 235"/>
                    <a:gd name="T7" fmla="*/ 23 h 270"/>
                    <a:gd name="T8" fmla="*/ 20 w 235"/>
                    <a:gd name="T9" fmla="*/ 97 h 270"/>
                    <a:gd name="T10" fmla="*/ 9 w 235"/>
                    <a:gd name="T11" fmla="*/ 163 h 270"/>
                    <a:gd name="T12" fmla="*/ 14 w 235"/>
                    <a:gd name="T13" fmla="*/ 213 h 270"/>
                    <a:gd name="T14" fmla="*/ 88 w 235"/>
                    <a:gd name="T15" fmla="*/ 260 h 270"/>
                    <a:gd name="T16" fmla="*/ 129 w 235"/>
                    <a:gd name="T17" fmla="*/ 265 h 270"/>
                    <a:gd name="T18" fmla="*/ 142 w 235"/>
                    <a:gd name="T19" fmla="*/ 264 h 270"/>
                    <a:gd name="T20" fmla="*/ 175 w 235"/>
                    <a:gd name="T21" fmla="*/ 251 h 270"/>
                    <a:gd name="T22" fmla="*/ 181 w 235"/>
                    <a:gd name="T23" fmla="*/ 245 h 270"/>
                    <a:gd name="T24" fmla="*/ 204 w 235"/>
                    <a:gd name="T25" fmla="*/ 209 h 270"/>
                    <a:gd name="T26" fmla="*/ 227 w 235"/>
                    <a:gd name="T27" fmla="*/ 87 h 270"/>
                    <a:gd name="T28" fmla="*/ 206 w 235"/>
                    <a:gd name="T29" fmla="*/ 33 h 270"/>
                    <a:gd name="T30" fmla="*/ 198 w 235"/>
                    <a:gd name="T31" fmla="*/ 27 h 270"/>
                    <a:gd name="T32" fmla="*/ 192 w 235"/>
                    <a:gd name="T33" fmla="*/ 24 h 270"/>
                    <a:gd name="T34" fmla="*/ 182 w 235"/>
                    <a:gd name="T35" fmla="*/ 19 h 270"/>
                    <a:gd name="T36" fmla="*/ 150 w 235"/>
                    <a:gd name="T37" fmla="*/ 8 h 270"/>
                    <a:gd name="T38" fmla="*/ 151 w 235"/>
                    <a:gd name="T39" fmla="*/ 5 h 270"/>
                    <a:gd name="T40" fmla="*/ 184 w 235"/>
                    <a:gd name="T41" fmla="*/ 15 h 270"/>
                    <a:gd name="T42" fmla="*/ 194 w 235"/>
                    <a:gd name="T43" fmla="*/ 20 h 270"/>
                    <a:gd name="T44" fmla="*/ 200 w 235"/>
                    <a:gd name="T45" fmla="*/ 23 h 270"/>
                    <a:gd name="T46" fmla="*/ 209 w 235"/>
                    <a:gd name="T47" fmla="*/ 29 h 270"/>
                    <a:gd name="T48" fmla="*/ 234 w 235"/>
                    <a:gd name="T49" fmla="*/ 86 h 270"/>
                    <a:gd name="T50" fmla="*/ 209 w 235"/>
                    <a:gd name="T51" fmla="*/ 211 h 270"/>
                    <a:gd name="T52" fmla="*/ 186 w 235"/>
                    <a:gd name="T53" fmla="*/ 250 h 270"/>
                    <a:gd name="T54" fmla="*/ 162 w 235"/>
                    <a:gd name="T55" fmla="*/ 265 h 270"/>
                    <a:gd name="T56" fmla="*/ 134 w 235"/>
                    <a:gd name="T57" fmla="*/ 269 h 270"/>
                    <a:gd name="T58" fmla="*/ 124 w 235"/>
                    <a:gd name="T59" fmla="*/ 269 h 270"/>
                    <a:gd name="T60" fmla="*/ 51 w 235"/>
                    <a:gd name="T61" fmla="*/ 252 h 270"/>
                    <a:gd name="T62" fmla="*/ 17 w 235"/>
                    <a:gd name="T63" fmla="*/ 228 h 270"/>
                    <a:gd name="T64" fmla="*/ 11 w 235"/>
                    <a:gd name="T65" fmla="*/ 221 h 270"/>
                    <a:gd name="T66" fmla="*/ 2 w 235"/>
                    <a:gd name="T67" fmla="*/ 198 h 270"/>
                    <a:gd name="T68" fmla="*/ 1 w 235"/>
                    <a:gd name="T69" fmla="*/ 162 h 270"/>
                    <a:gd name="T70" fmla="*/ 16 w 235"/>
                    <a:gd name="T71" fmla="*/ 96 h 270"/>
                    <a:gd name="T72" fmla="*/ 57 w 235"/>
                    <a:gd name="T73" fmla="*/ 19 h 270"/>
                    <a:gd name="T74" fmla="*/ 67 w 235"/>
                    <a:gd name="T75" fmla="*/ 11 h 270"/>
                    <a:gd name="T76" fmla="*/ 99 w 235"/>
                    <a:gd name="T77" fmla="*/ 0 h 270"/>
                    <a:gd name="T78" fmla="*/ 142 w 235"/>
                    <a:gd name="T79" fmla="*/ 3 h 270"/>
                    <a:gd name="T80" fmla="*/ 151 w 235"/>
                    <a:gd name="T81" fmla="*/ 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5" h="270">
                      <a:moveTo>
                        <a:pt x="150" y="8"/>
                      </a:moveTo>
                      <a:cubicBezTo>
                        <a:pt x="150" y="8"/>
                        <a:pt x="150" y="8"/>
                        <a:pt x="148" y="8"/>
                      </a:cubicBezTo>
                      <a:cubicBezTo>
                        <a:pt x="147" y="7"/>
                        <a:pt x="144" y="7"/>
                        <a:pt x="142" y="6"/>
                      </a:cubicBezTo>
                      <a:cubicBezTo>
                        <a:pt x="136" y="5"/>
                        <a:pt x="128" y="4"/>
                        <a:pt x="117" y="4"/>
                      </a:cubicBezTo>
                      <a:cubicBezTo>
                        <a:pt x="106" y="4"/>
                        <a:pt x="93" y="4"/>
                        <a:pt x="79" y="9"/>
                      </a:cubicBezTo>
                      <a:cubicBezTo>
                        <a:pt x="76" y="10"/>
                        <a:pt x="73" y="12"/>
                        <a:pt x="70" y="15"/>
                      </a:cubicBezTo>
                      <a:cubicBezTo>
                        <a:pt x="68" y="16"/>
                        <a:pt x="67" y="17"/>
                        <a:pt x="65" y="18"/>
                      </a:cubicBezTo>
                      <a:cubicBezTo>
                        <a:pt x="64" y="20"/>
                        <a:pt x="62" y="21"/>
                        <a:pt x="61" y="23"/>
                      </a:cubicBezTo>
                      <a:cubicBezTo>
                        <a:pt x="55" y="29"/>
                        <a:pt x="50" y="36"/>
                        <a:pt x="45" y="43"/>
                      </a:cubicBezTo>
                      <a:cubicBezTo>
                        <a:pt x="35" y="59"/>
                        <a:pt x="27" y="77"/>
                        <a:pt x="20" y="97"/>
                      </a:cubicBezTo>
                      <a:cubicBezTo>
                        <a:pt x="17" y="107"/>
                        <a:pt x="14" y="118"/>
                        <a:pt x="12" y="129"/>
                      </a:cubicBezTo>
                      <a:cubicBezTo>
                        <a:pt x="10" y="140"/>
                        <a:pt x="9" y="151"/>
                        <a:pt x="9" y="163"/>
                      </a:cubicBezTo>
                      <a:cubicBezTo>
                        <a:pt x="8" y="174"/>
                        <a:pt x="8" y="186"/>
                        <a:pt x="10" y="197"/>
                      </a:cubicBezTo>
                      <a:cubicBezTo>
                        <a:pt x="11" y="203"/>
                        <a:pt x="12" y="208"/>
                        <a:pt x="14" y="213"/>
                      </a:cubicBezTo>
                      <a:cubicBezTo>
                        <a:pt x="16" y="218"/>
                        <a:pt x="21" y="223"/>
                        <a:pt x="25" y="227"/>
                      </a:cubicBezTo>
                      <a:cubicBezTo>
                        <a:pt x="42" y="243"/>
                        <a:pt x="65" y="253"/>
                        <a:pt x="88" y="260"/>
                      </a:cubicBezTo>
                      <a:cubicBezTo>
                        <a:pt x="100" y="263"/>
                        <a:pt x="112" y="265"/>
                        <a:pt x="124" y="265"/>
                      </a:cubicBezTo>
                      <a:cubicBezTo>
                        <a:pt x="126" y="265"/>
                        <a:pt x="128" y="265"/>
                        <a:pt x="129" y="265"/>
                      </a:cubicBezTo>
                      <a:cubicBezTo>
                        <a:pt x="130" y="265"/>
                        <a:pt x="132" y="265"/>
                        <a:pt x="134" y="265"/>
                      </a:cubicBezTo>
                      <a:cubicBezTo>
                        <a:pt x="137" y="265"/>
                        <a:pt x="140" y="265"/>
                        <a:pt x="142" y="264"/>
                      </a:cubicBezTo>
                      <a:cubicBezTo>
                        <a:pt x="148" y="263"/>
                        <a:pt x="154" y="261"/>
                        <a:pt x="160" y="259"/>
                      </a:cubicBezTo>
                      <a:cubicBezTo>
                        <a:pt x="165" y="257"/>
                        <a:pt x="170" y="254"/>
                        <a:pt x="175" y="251"/>
                      </a:cubicBezTo>
                      <a:cubicBezTo>
                        <a:pt x="176" y="250"/>
                        <a:pt x="177" y="249"/>
                        <a:pt x="178" y="248"/>
                      </a:cubicBezTo>
                      <a:cubicBezTo>
                        <a:pt x="179" y="247"/>
                        <a:pt x="180" y="246"/>
                        <a:pt x="181" y="245"/>
                      </a:cubicBezTo>
                      <a:cubicBezTo>
                        <a:pt x="183" y="243"/>
                        <a:pt x="185" y="241"/>
                        <a:pt x="186" y="239"/>
                      </a:cubicBezTo>
                      <a:cubicBezTo>
                        <a:pt x="193" y="230"/>
                        <a:pt x="199" y="219"/>
                        <a:pt x="204" y="209"/>
                      </a:cubicBezTo>
                      <a:cubicBezTo>
                        <a:pt x="213" y="188"/>
                        <a:pt x="220" y="166"/>
                        <a:pt x="224" y="146"/>
                      </a:cubicBezTo>
                      <a:cubicBezTo>
                        <a:pt x="227" y="125"/>
                        <a:pt x="228" y="105"/>
                        <a:pt x="227" y="87"/>
                      </a:cubicBezTo>
                      <a:cubicBezTo>
                        <a:pt x="225" y="69"/>
                        <a:pt x="221" y="52"/>
                        <a:pt x="213" y="40"/>
                      </a:cubicBezTo>
                      <a:cubicBezTo>
                        <a:pt x="211" y="37"/>
                        <a:pt x="209" y="35"/>
                        <a:pt x="206" y="33"/>
                      </a:cubicBezTo>
                      <a:cubicBezTo>
                        <a:pt x="205" y="32"/>
                        <a:pt x="203" y="31"/>
                        <a:pt x="202" y="30"/>
                      </a:cubicBezTo>
                      <a:cubicBezTo>
                        <a:pt x="201" y="29"/>
                        <a:pt x="199" y="28"/>
                        <a:pt x="198" y="27"/>
                      </a:cubicBezTo>
                      <a:cubicBezTo>
                        <a:pt x="197" y="27"/>
                        <a:pt x="195" y="26"/>
                        <a:pt x="194" y="25"/>
                      </a:cubicBezTo>
                      <a:cubicBezTo>
                        <a:pt x="193" y="24"/>
                        <a:pt x="192" y="24"/>
                        <a:pt x="192" y="24"/>
                      </a:cubicBezTo>
                      <a:cubicBezTo>
                        <a:pt x="191" y="23"/>
                        <a:pt x="191" y="23"/>
                        <a:pt x="190" y="23"/>
                      </a:cubicBezTo>
                      <a:cubicBezTo>
                        <a:pt x="187" y="21"/>
                        <a:pt x="185" y="20"/>
                        <a:pt x="182" y="19"/>
                      </a:cubicBezTo>
                      <a:cubicBezTo>
                        <a:pt x="172" y="15"/>
                        <a:pt x="164" y="12"/>
                        <a:pt x="159" y="11"/>
                      </a:cubicBezTo>
                      <a:cubicBezTo>
                        <a:pt x="153" y="9"/>
                        <a:pt x="150" y="8"/>
                        <a:pt x="150" y="8"/>
                      </a:cubicBezTo>
                      <a:close/>
                      <a:moveTo>
                        <a:pt x="151" y="5"/>
                      </a:moveTo>
                      <a:cubicBezTo>
                        <a:pt x="151" y="5"/>
                        <a:pt x="151" y="5"/>
                        <a:pt x="151" y="5"/>
                      </a:cubicBezTo>
                      <a:cubicBezTo>
                        <a:pt x="151" y="5"/>
                        <a:pt x="154" y="6"/>
                        <a:pt x="160" y="7"/>
                      </a:cubicBezTo>
                      <a:cubicBezTo>
                        <a:pt x="165" y="9"/>
                        <a:pt x="174" y="11"/>
                        <a:pt x="184" y="15"/>
                      </a:cubicBezTo>
                      <a:cubicBezTo>
                        <a:pt x="186" y="17"/>
                        <a:pt x="189" y="18"/>
                        <a:pt x="192" y="19"/>
                      </a:cubicBezTo>
                      <a:cubicBezTo>
                        <a:pt x="193" y="19"/>
                        <a:pt x="193" y="19"/>
                        <a:pt x="194" y="20"/>
                      </a:cubicBezTo>
                      <a:cubicBezTo>
                        <a:pt x="195" y="20"/>
                        <a:pt x="195" y="21"/>
                        <a:pt x="196" y="21"/>
                      </a:cubicBezTo>
                      <a:cubicBezTo>
                        <a:pt x="197" y="22"/>
                        <a:pt x="199" y="22"/>
                        <a:pt x="200" y="23"/>
                      </a:cubicBezTo>
                      <a:cubicBezTo>
                        <a:pt x="202" y="24"/>
                        <a:pt x="203" y="25"/>
                        <a:pt x="205" y="26"/>
                      </a:cubicBezTo>
                      <a:cubicBezTo>
                        <a:pt x="207" y="27"/>
                        <a:pt x="208" y="28"/>
                        <a:pt x="209" y="29"/>
                      </a:cubicBezTo>
                      <a:cubicBezTo>
                        <a:pt x="212" y="31"/>
                        <a:pt x="215" y="33"/>
                        <a:pt x="218" y="37"/>
                      </a:cubicBezTo>
                      <a:cubicBezTo>
                        <a:pt x="228" y="50"/>
                        <a:pt x="232" y="67"/>
                        <a:pt x="234" y="86"/>
                      </a:cubicBezTo>
                      <a:cubicBezTo>
                        <a:pt x="235" y="105"/>
                        <a:pt x="232" y="125"/>
                        <a:pt x="229" y="147"/>
                      </a:cubicBezTo>
                      <a:cubicBezTo>
                        <a:pt x="225" y="168"/>
                        <a:pt x="218" y="190"/>
                        <a:pt x="209" y="211"/>
                      </a:cubicBezTo>
                      <a:cubicBezTo>
                        <a:pt x="205" y="222"/>
                        <a:pt x="199" y="233"/>
                        <a:pt x="192" y="243"/>
                      </a:cubicBezTo>
                      <a:cubicBezTo>
                        <a:pt x="190" y="245"/>
                        <a:pt x="188" y="248"/>
                        <a:pt x="186" y="250"/>
                      </a:cubicBezTo>
                      <a:cubicBezTo>
                        <a:pt x="184" y="252"/>
                        <a:pt x="181" y="255"/>
                        <a:pt x="179" y="257"/>
                      </a:cubicBezTo>
                      <a:cubicBezTo>
                        <a:pt x="174" y="260"/>
                        <a:pt x="168" y="263"/>
                        <a:pt x="162" y="265"/>
                      </a:cubicBezTo>
                      <a:cubicBezTo>
                        <a:pt x="156" y="267"/>
                        <a:pt x="149" y="268"/>
                        <a:pt x="143" y="269"/>
                      </a:cubicBezTo>
                      <a:cubicBezTo>
                        <a:pt x="140" y="269"/>
                        <a:pt x="137" y="269"/>
                        <a:pt x="134" y="269"/>
                      </a:cubicBezTo>
                      <a:cubicBezTo>
                        <a:pt x="132" y="269"/>
                        <a:pt x="131" y="269"/>
                        <a:pt x="129" y="270"/>
                      </a:cubicBezTo>
                      <a:cubicBezTo>
                        <a:pt x="127" y="270"/>
                        <a:pt x="126" y="269"/>
                        <a:pt x="124" y="269"/>
                      </a:cubicBezTo>
                      <a:cubicBezTo>
                        <a:pt x="112" y="269"/>
                        <a:pt x="99" y="268"/>
                        <a:pt x="87" y="265"/>
                      </a:cubicBezTo>
                      <a:cubicBezTo>
                        <a:pt x="75" y="262"/>
                        <a:pt x="63" y="258"/>
                        <a:pt x="51" y="252"/>
                      </a:cubicBezTo>
                      <a:cubicBezTo>
                        <a:pt x="40" y="247"/>
                        <a:pt x="29" y="240"/>
                        <a:pt x="20" y="231"/>
                      </a:cubicBezTo>
                      <a:cubicBezTo>
                        <a:pt x="19" y="230"/>
                        <a:pt x="18" y="229"/>
                        <a:pt x="17" y="228"/>
                      </a:cubicBezTo>
                      <a:cubicBezTo>
                        <a:pt x="15" y="227"/>
                        <a:pt x="14" y="226"/>
                        <a:pt x="14" y="224"/>
                      </a:cubicBezTo>
                      <a:cubicBezTo>
                        <a:pt x="13" y="223"/>
                        <a:pt x="12" y="222"/>
                        <a:pt x="11" y="221"/>
                      </a:cubicBezTo>
                      <a:cubicBezTo>
                        <a:pt x="10" y="219"/>
                        <a:pt x="9" y="218"/>
                        <a:pt x="8" y="216"/>
                      </a:cubicBezTo>
                      <a:cubicBezTo>
                        <a:pt x="5" y="210"/>
                        <a:pt x="3" y="204"/>
                        <a:pt x="2" y="198"/>
                      </a:cubicBezTo>
                      <a:cubicBezTo>
                        <a:pt x="1" y="192"/>
                        <a:pt x="0" y="186"/>
                        <a:pt x="0" y="180"/>
                      </a:cubicBezTo>
                      <a:cubicBezTo>
                        <a:pt x="0" y="174"/>
                        <a:pt x="1" y="168"/>
                        <a:pt x="1" y="162"/>
                      </a:cubicBezTo>
                      <a:cubicBezTo>
                        <a:pt x="2" y="150"/>
                        <a:pt x="5" y="139"/>
                        <a:pt x="8" y="128"/>
                      </a:cubicBezTo>
                      <a:cubicBezTo>
                        <a:pt x="10" y="117"/>
                        <a:pt x="13" y="106"/>
                        <a:pt x="16" y="96"/>
                      </a:cubicBezTo>
                      <a:cubicBezTo>
                        <a:pt x="23" y="76"/>
                        <a:pt x="31" y="57"/>
                        <a:pt x="41" y="41"/>
                      </a:cubicBezTo>
                      <a:cubicBezTo>
                        <a:pt x="46" y="33"/>
                        <a:pt x="51" y="25"/>
                        <a:pt x="57" y="19"/>
                      </a:cubicBezTo>
                      <a:cubicBezTo>
                        <a:pt x="59" y="18"/>
                        <a:pt x="60" y="16"/>
                        <a:pt x="62" y="15"/>
                      </a:cubicBezTo>
                      <a:cubicBezTo>
                        <a:pt x="64" y="13"/>
                        <a:pt x="65" y="12"/>
                        <a:pt x="67" y="11"/>
                      </a:cubicBezTo>
                      <a:cubicBezTo>
                        <a:pt x="70" y="8"/>
                        <a:pt x="74" y="6"/>
                        <a:pt x="78" y="5"/>
                      </a:cubicBezTo>
                      <a:cubicBezTo>
                        <a:pt x="85" y="2"/>
                        <a:pt x="92" y="1"/>
                        <a:pt x="99" y="0"/>
                      </a:cubicBezTo>
                      <a:cubicBezTo>
                        <a:pt x="105" y="0"/>
                        <a:pt x="112" y="0"/>
                        <a:pt x="117" y="0"/>
                      </a:cubicBezTo>
                      <a:cubicBezTo>
                        <a:pt x="128" y="1"/>
                        <a:pt x="136" y="2"/>
                        <a:pt x="142" y="3"/>
                      </a:cubicBezTo>
                      <a:cubicBezTo>
                        <a:pt x="145" y="4"/>
                        <a:pt x="147" y="5"/>
                        <a:pt x="149" y="5"/>
                      </a:cubicBezTo>
                      <a:cubicBezTo>
                        <a:pt x="150" y="5"/>
                        <a:pt x="151" y="5"/>
                        <a:pt x="151"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978" name="işḷïdè"/>
              <p:cNvSpPr/>
              <p:nvPr/>
            </p:nvSpPr>
            <p:spPr bwMode="auto">
              <a:xfrm>
                <a:off x="6288603" y="3975958"/>
                <a:ext cx="132193" cy="122949"/>
              </a:xfrm>
              <a:custGeom>
                <a:avLst/>
                <a:gdLst>
                  <a:gd name="T0" fmla="*/ 15 w 92"/>
                  <a:gd name="T1" fmla="*/ 3 h 86"/>
                  <a:gd name="T2" fmla="*/ 89 w 92"/>
                  <a:gd name="T3" fmla="*/ 58 h 86"/>
                  <a:gd name="T4" fmla="*/ 3 w 92"/>
                  <a:gd name="T5" fmla="*/ 46 h 86"/>
                  <a:gd name="T6" fmla="*/ 65 w 92"/>
                  <a:gd name="T7" fmla="*/ 8 h 86"/>
                  <a:gd name="T8" fmla="*/ 42 w 92"/>
                  <a:gd name="T9" fmla="*/ 82 h 86"/>
                  <a:gd name="T10" fmla="*/ 15 w 92"/>
                  <a:gd name="T11" fmla="*/ 3 h 86"/>
                </a:gdLst>
                <a:ahLst/>
                <a:cxnLst>
                  <a:cxn ang="0">
                    <a:pos x="T0" y="T1"/>
                  </a:cxn>
                  <a:cxn ang="0">
                    <a:pos x="T2" y="T3"/>
                  </a:cxn>
                  <a:cxn ang="0">
                    <a:pos x="T4" y="T5"/>
                  </a:cxn>
                  <a:cxn ang="0">
                    <a:pos x="T6" y="T7"/>
                  </a:cxn>
                  <a:cxn ang="0">
                    <a:pos x="T8" y="T9"/>
                  </a:cxn>
                  <a:cxn ang="0">
                    <a:pos x="T10" y="T11"/>
                  </a:cxn>
                </a:cxnLst>
                <a:rect l="0" t="0" r="r" b="b"/>
                <a:pathLst>
                  <a:path w="92" h="86">
                    <a:moveTo>
                      <a:pt x="15" y="3"/>
                    </a:moveTo>
                    <a:cubicBezTo>
                      <a:pt x="20" y="0"/>
                      <a:pt x="92" y="52"/>
                      <a:pt x="89" y="58"/>
                    </a:cubicBezTo>
                    <a:cubicBezTo>
                      <a:pt x="87" y="63"/>
                      <a:pt x="5" y="51"/>
                      <a:pt x="3" y="46"/>
                    </a:cubicBezTo>
                    <a:cubicBezTo>
                      <a:pt x="0" y="41"/>
                      <a:pt x="55" y="1"/>
                      <a:pt x="65" y="8"/>
                    </a:cubicBezTo>
                    <a:cubicBezTo>
                      <a:pt x="75" y="16"/>
                      <a:pt x="49" y="79"/>
                      <a:pt x="42" y="82"/>
                    </a:cubicBezTo>
                    <a:cubicBezTo>
                      <a:pt x="34" y="86"/>
                      <a:pt x="8" y="7"/>
                      <a:pt x="15" y="3"/>
                    </a:cubicBezTo>
                    <a:close/>
                  </a:path>
                </a:pathLst>
              </a:custGeom>
              <a:noFill/>
              <a:ln w="19050" cap="rnd">
                <a:solidFill>
                  <a:srgbClr val="4A72B1"/>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79" name="îṧ1idè"/>
              <p:cNvSpPr/>
              <p:nvPr/>
            </p:nvSpPr>
            <p:spPr bwMode="auto">
              <a:xfrm>
                <a:off x="7504228" y="2984969"/>
                <a:ext cx="388261" cy="788539"/>
              </a:xfrm>
              <a:custGeom>
                <a:avLst/>
                <a:gdLst>
                  <a:gd name="T0" fmla="*/ 262 w 270"/>
                  <a:gd name="T1" fmla="*/ 87 h 550"/>
                  <a:gd name="T2" fmla="*/ 189 w 270"/>
                  <a:gd name="T3" fmla="*/ 437 h 550"/>
                  <a:gd name="T4" fmla="*/ 182 w 270"/>
                  <a:gd name="T5" fmla="*/ 472 h 550"/>
                  <a:gd name="T6" fmla="*/ 170 w 270"/>
                  <a:gd name="T7" fmla="*/ 529 h 550"/>
                  <a:gd name="T8" fmla="*/ 167 w 270"/>
                  <a:gd name="T9" fmla="*/ 541 h 550"/>
                  <a:gd name="T10" fmla="*/ 0 w 270"/>
                  <a:gd name="T11" fmla="*/ 550 h 550"/>
                  <a:gd name="T12" fmla="*/ 22 w 270"/>
                  <a:gd name="T13" fmla="*/ 453 h 550"/>
                  <a:gd name="T14" fmla="*/ 38 w 270"/>
                  <a:gd name="T15" fmla="*/ 386 h 550"/>
                  <a:gd name="T16" fmla="*/ 141 w 270"/>
                  <a:gd name="T17" fmla="*/ 6 h 550"/>
                  <a:gd name="T18" fmla="*/ 268 w 270"/>
                  <a:gd name="T19" fmla="*/ 53 h 550"/>
                  <a:gd name="T20" fmla="*/ 262 w 270"/>
                  <a:gd name="T21" fmla="*/ 8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550">
                    <a:moveTo>
                      <a:pt x="262" y="87"/>
                    </a:moveTo>
                    <a:cubicBezTo>
                      <a:pt x="247" y="159"/>
                      <a:pt x="212" y="326"/>
                      <a:pt x="189" y="437"/>
                    </a:cubicBezTo>
                    <a:cubicBezTo>
                      <a:pt x="187" y="449"/>
                      <a:pt x="184" y="461"/>
                      <a:pt x="182" y="472"/>
                    </a:cubicBezTo>
                    <a:cubicBezTo>
                      <a:pt x="176" y="497"/>
                      <a:pt x="172" y="518"/>
                      <a:pt x="170" y="529"/>
                    </a:cubicBezTo>
                    <a:cubicBezTo>
                      <a:pt x="168" y="535"/>
                      <a:pt x="168" y="539"/>
                      <a:pt x="167" y="541"/>
                    </a:cubicBezTo>
                    <a:cubicBezTo>
                      <a:pt x="119" y="538"/>
                      <a:pt x="61" y="542"/>
                      <a:pt x="0" y="550"/>
                    </a:cubicBezTo>
                    <a:cubicBezTo>
                      <a:pt x="1" y="549"/>
                      <a:pt x="9" y="510"/>
                      <a:pt x="22" y="453"/>
                    </a:cubicBezTo>
                    <a:cubicBezTo>
                      <a:pt x="27" y="432"/>
                      <a:pt x="32" y="410"/>
                      <a:pt x="38" y="386"/>
                    </a:cubicBezTo>
                    <a:cubicBezTo>
                      <a:pt x="75" y="228"/>
                      <a:pt x="127" y="13"/>
                      <a:pt x="141" y="6"/>
                    </a:cubicBezTo>
                    <a:cubicBezTo>
                      <a:pt x="155" y="0"/>
                      <a:pt x="270" y="37"/>
                      <a:pt x="268" y="53"/>
                    </a:cubicBezTo>
                    <a:cubicBezTo>
                      <a:pt x="268" y="56"/>
                      <a:pt x="265" y="68"/>
                      <a:pt x="262" y="87"/>
                    </a:cubicBezTo>
                    <a:close/>
                  </a:path>
                </a:pathLst>
              </a:custGeom>
              <a:solidFill>
                <a:srgbClr val="D7D8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0" name="ïšļïdê"/>
              <p:cNvSpPr/>
              <p:nvPr/>
            </p:nvSpPr>
            <p:spPr bwMode="auto">
              <a:xfrm>
                <a:off x="7744580" y="3743926"/>
                <a:ext cx="13866" cy="16640"/>
              </a:xfrm>
              <a:custGeom>
                <a:avLst/>
                <a:gdLst>
                  <a:gd name="T0" fmla="*/ 10 w 10"/>
                  <a:gd name="T1" fmla="*/ 12 h 12"/>
                  <a:gd name="T2" fmla="*/ 0 w 10"/>
                  <a:gd name="T3" fmla="*/ 12 h 12"/>
                  <a:gd name="T4" fmla="*/ 3 w 10"/>
                  <a:gd name="T5" fmla="*/ 0 h 12"/>
                  <a:gd name="T6" fmla="*/ 10 w 10"/>
                  <a:gd name="T7" fmla="*/ 12 h 12"/>
                </a:gdLst>
                <a:ahLst/>
                <a:cxnLst>
                  <a:cxn ang="0">
                    <a:pos x="T0" y="T1"/>
                  </a:cxn>
                  <a:cxn ang="0">
                    <a:pos x="T2" y="T3"/>
                  </a:cxn>
                  <a:cxn ang="0">
                    <a:pos x="T4" y="T5"/>
                  </a:cxn>
                  <a:cxn ang="0">
                    <a:pos x="T6" y="T7"/>
                  </a:cxn>
                </a:cxnLst>
                <a:rect l="0" t="0" r="r" b="b"/>
                <a:pathLst>
                  <a:path w="10" h="12">
                    <a:moveTo>
                      <a:pt x="10" y="12"/>
                    </a:moveTo>
                    <a:cubicBezTo>
                      <a:pt x="7" y="12"/>
                      <a:pt x="4" y="12"/>
                      <a:pt x="0" y="12"/>
                    </a:cubicBezTo>
                    <a:cubicBezTo>
                      <a:pt x="1" y="10"/>
                      <a:pt x="1" y="6"/>
                      <a:pt x="3" y="0"/>
                    </a:cubicBezTo>
                    <a:cubicBezTo>
                      <a:pt x="8" y="8"/>
                      <a:pt x="10" y="12"/>
                      <a:pt x="10" y="12"/>
                    </a:cubicBezTo>
                    <a:close/>
                  </a:path>
                </a:pathLst>
              </a:custGeom>
              <a:solidFill>
                <a:srgbClr val="2D8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1" name="ïṧḻiḑé"/>
              <p:cNvSpPr/>
              <p:nvPr/>
            </p:nvSpPr>
            <p:spPr bwMode="auto">
              <a:xfrm>
                <a:off x="6995792" y="3756868"/>
                <a:ext cx="1022419" cy="403976"/>
              </a:xfrm>
              <a:custGeom>
                <a:avLst/>
                <a:gdLst>
                  <a:gd name="T0" fmla="*/ 615 w 712"/>
                  <a:gd name="T1" fmla="*/ 233 h 282"/>
                  <a:gd name="T2" fmla="*/ 276 w 712"/>
                  <a:gd name="T3" fmla="*/ 262 h 282"/>
                  <a:gd name="T4" fmla="*/ 276 w 712"/>
                  <a:gd name="T5" fmla="*/ 262 h 282"/>
                  <a:gd name="T6" fmla="*/ 256 w 712"/>
                  <a:gd name="T7" fmla="*/ 249 h 282"/>
                  <a:gd name="T8" fmla="*/ 0 w 712"/>
                  <a:gd name="T9" fmla="*/ 94 h 282"/>
                  <a:gd name="T10" fmla="*/ 0 w 712"/>
                  <a:gd name="T11" fmla="*/ 94 h 282"/>
                  <a:gd name="T12" fmla="*/ 38 w 712"/>
                  <a:gd name="T13" fmla="*/ 80 h 282"/>
                  <a:gd name="T14" fmla="*/ 354 w 712"/>
                  <a:gd name="T15" fmla="*/ 12 h 282"/>
                  <a:gd name="T16" fmla="*/ 521 w 712"/>
                  <a:gd name="T17" fmla="*/ 3 h 282"/>
                  <a:gd name="T18" fmla="*/ 531 w 712"/>
                  <a:gd name="T19" fmla="*/ 3 h 282"/>
                  <a:gd name="T20" fmla="*/ 617 w 712"/>
                  <a:gd name="T21" fmla="*/ 27 h 282"/>
                  <a:gd name="T22" fmla="*/ 678 w 712"/>
                  <a:gd name="T23" fmla="*/ 209 h 282"/>
                  <a:gd name="T24" fmla="*/ 615 w 712"/>
                  <a:gd name="T25" fmla="*/ 23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282">
                    <a:moveTo>
                      <a:pt x="615" y="233"/>
                    </a:moveTo>
                    <a:cubicBezTo>
                      <a:pt x="517" y="259"/>
                      <a:pt x="338" y="282"/>
                      <a:pt x="276" y="262"/>
                    </a:cubicBezTo>
                    <a:cubicBezTo>
                      <a:pt x="276" y="262"/>
                      <a:pt x="276" y="262"/>
                      <a:pt x="276" y="262"/>
                    </a:cubicBezTo>
                    <a:cubicBezTo>
                      <a:pt x="266" y="259"/>
                      <a:pt x="260" y="255"/>
                      <a:pt x="256" y="249"/>
                    </a:cubicBezTo>
                    <a:cubicBezTo>
                      <a:pt x="227" y="198"/>
                      <a:pt x="156" y="48"/>
                      <a:pt x="0" y="94"/>
                    </a:cubicBezTo>
                    <a:cubicBezTo>
                      <a:pt x="0" y="94"/>
                      <a:pt x="0" y="94"/>
                      <a:pt x="0" y="94"/>
                    </a:cubicBezTo>
                    <a:cubicBezTo>
                      <a:pt x="12" y="89"/>
                      <a:pt x="24" y="84"/>
                      <a:pt x="38" y="80"/>
                    </a:cubicBezTo>
                    <a:cubicBezTo>
                      <a:pt x="103" y="59"/>
                      <a:pt x="232" y="28"/>
                      <a:pt x="354" y="12"/>
                    </a:cubicBezTo>
                    <a:cubicBezTo>
                      <a:pt x="415" y="4"/>
                      <a:pt x="473" y="0"/>
                      <a:pt x="521" y="3"/>
                    </a:cubicBezTo>
                    <a:cubicBezTo>
                      <a:pt x="525" y="3"/>
                      <a:pt x="528" y="3"/>
                      <a:pt x="531" y="3"/>
                    </a:cubicBezTo>
                    <a:cubicBezTo>
                      <a:pt x="569" y="6"/>
                      <a:pt x="599" y="13"/>
                      <a:pt x="617" y="27"/>
                    </a:cubicBezTo>
                    <a:cubicBezTo>
                      <a:pt x="704" y="91"/>
                      <a:pt x="712" y="176"/>
                      <a:pt x="678" y="209"/>
                    </a:cubicBezTo>
                    <a:cubicBezTo>
                      <a:pt x="671" y="217"/>
                      <a:pt x="647" y="225"/>
                      <a:pt x="615" y="233"/>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2" name="í$líḋê"/>
              <p:cNvSpPr/>
              <p:nvPr/>
            </p:nvSpPr>
            <p:spPr bwMode="auto">
              <a:xfrm>
                <a:off x="6764684" y="3924190"/>
                <a:ext cx="1201759" cy="1190666"/>
              </a:xfrm>
              <a:custGeom>
                <a:avLst/>
                <a:gdLst>
                  <a:gd name="T0" fmla="*/ 230 w 837"/>
                  <a:gd name="T1" fmla="*/ 697 h 830"/>
                  <a:gd name="T2" fmla="*/ 230 w 837"/>
                  <a:gd name="T3" fmla="*/ 696 h 830"/>
                  <a:gd name="T4" fmla="*/ 691 w 837"/>
                  <a:gd name="T5" fmla="*/ 614 h 830"/>
                  <a:gd name="T6" fmla="*/ 696 w 837"/>
                  <a:gd name="T7" fmla="*/ 412 h 830"/>
                  <a:gd name="T8" fmla="*/ 497 w 837"/>
                  <a:gd name="T9" fmla="*/ 190 h 830"/>
                  <a:gd name="T10" fmla="*/ 165 w 837"/>
                  <a:gd name="T11" fmla="*/ 339 h 830"/>
                  <a:gd name="T12" fmla="*/ 167 w 837"/>
                  <a:gd name="T13" fmla="*/ 669 h 830"/>
                  <a:gd name="T14" fmla="*/ 230 w 837"/>
                  <a:gd name="T15" fmla="*/ 697 h 830"/>
                  <a:gd name="T16" fmla="*/ 776 w 837"/>
                  <a:gd name="T17" fmla="*/ 116 h 830"/>
                  <a:gd name="T18" fmla="*/ 767 w 837"/>
                  <a:gd name="T19" fmla="*/ 700 h 830"/>
                  <a:gd name="T20" fmla="*/ 120 w 837"/>
                  <a:gd name="T21" fmla="*/ 827 h 830"/>
                  <a:gd name="T22" fmla="*/ 94 w 837"/>
                  <a:gd name="T23" fmla="*/ 825 h 830"/>
                  <a:gd name="T24" fmla="*/ 11 w 837"/>
                  <a:gd name="T25" fmla="*/ 141 h 830"/>
                  <a:gd name="T26" fmla="*/ 21 w 837"/>
                  <a:gd name="T27" fmla="*/ 99 h 830"/>
                  <a:gd name="T28" fmla="*/ 55 w 837"/>
                  <a:gd name="T29" fmla="*/ 66 h 830"/>
                  <a:gd name="T30" fmla="*/ 55 w 837"/>
                  <a:gd name="T31" fmla="*/ 65 h 830"/>
                  <a:gd name="T32" fmla="*/ 386 w 837"/>
                  <a:gd name="T33" fmla="*/ 97 h 830"/>
                  <a:gd name="T34" fmla="*/ 437 w 837"/>
                  <a:gd name="T35" fmla="*/ 145 h 830"/>
                  <a:gd name="T36" fmla="*/ 437 w 837"/>
                  <a:gd name="T37" fmla="*/ 145 h 830"/>
                  <a:gd name="T38" fmla="*/ 776 w 837"/>
                  <a:gd name="T39" fmla="*/ 116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7" h="830">
                    <a:moveTo>
                      <a:pt x="230" y="697"/>
                    </a:moveTo>
                    <a:cubicBezTo>
                      <a:pt x="230" y="696"/>
                      <a:pt x="230" y="696"/>
                      <a:pt x="230" y="696"/>
                    </a:cubicBezTo>
                    <a:cubicBezTo>
                      <a:pt x="311" y="712"/>
                      <a:pt x="637" y="645"/>
                      <a:pt x="691" y="614"/>
                    </a:cubicBezTo>
                    <a:cubicBezTo>
                      <a:pt x="728" y="593"/>
                      <a:pt x="709" y="490"/>
                      <a:pt x="696" y="412"/>
                    </a:cubicBezTo>
                    <a:cubicBezTo>
                      <a:pt x="685" y="345"/>
                      <a:pt x="663" y="206"/>
                      <a:pt x="497" y="190"/>
                    </a:cubicBezTo>
                    <a:cubicBezTo>
                      <a:pt x="497" y="190"/>
                      <a:pt x="278" y="130"/>
                      <a:pt x="165" y="339"/>
                    </a:cubicBezTo>
                    <a:cubicBezTo>
                      <a:pt x="110" y="440"/>
                      <a:pt x="149" y="624"/>
                      <a:pt x="167" y="669"/>
                    </a:cubicBezTo>
                    <a:cubicBezTo>
                      <a:pt x="177" y="691"/>
                      <a:pt x="227" y="696"/>
                      <a:pt x="230" y="697"/>
                    </a:cubicBezTo>
                    <a:close/>
                    <a:moveTo>
                      <a:pt x="776" y="116"/>
                    </a:moveTo>
                    <a:cubicBezTo>
                      <a:pt x="777" y="122"/>
                      <a:pt x="837" y="653"/>
                      <a:pt x="767" y="700"/>
                    </a:cubicBezTo>
                    <a:cubicBezTo>
                      <a:pt x="582" y="826"/>
                      <a:pt x="170" y="830"/>
                      <a:pt x="120" y="827"/>
                    </a:cubicBezTo>
                    <a:cubicBezTo>
                      <a:pt x="112" y="827"/>
                      <a:pt x="104" y="826"/>
                      <a:pt x="94" y="825"/>
                    </a:cubicBezTo>
                    <a:cubicBezTo>
                      <a:pt x="78" y="766"/>
                      <a:pt x="0" y="401"/>
                      <a:pt x="11" y="141"/>
                    </a:cubicBezTo>
                    <a:cubicBezTo>
                      <a:pt x="16" y="119"/>
                      <a:pt x="21" y="99"/>
                      <a:pt x="21" y="99"/>
                    </a:cubicBezTo>
                    <a:cubicBezTo>
                      <a:pt x="21" y="99"/>
                      <a:pt x="34" y="84"/>
                      <a:pt x="55" y="66"/>
                    </a:cubicBezTo>
                    <a:cubicBezTo>
                      <a:pt x="55" y="66"/>
                      <a:pt x="55" y="66"/>
                      <a:pt x="55" y="65"/>
                    </a:cubicBezTo>
                    <a:cubicBezTo>
                      <a:pt x="58" y="64"/>
                      <a:pt x="241" y="0"/>
                      <a:pt x="386" y="97"/>
                    </a:cubicBezTo>
                    <a:cubicBezTo>
                      <a:pt x="403" y="123"/>
                      <a:pt x="417" y="144"/>
                      <a:pt x="437" y="145"/>
                    </a:cubicBezTo>
                    <a:cubicBezTo>
                      <a:pt x="437" y="145"/>
                      <a:pt x="437" y="145"/>
                      <a:pt x="437" y="145"/>
                    </a:cubicBezTo>
                    <a:cubicBezTo>
                      <a:pt x="499" y="165"/>
                      <a:pt x="678" y="142"/>
                      <a:pt x="776" y="116"/>
                    </a:cubicBezTo>
                    <a:close/>
                  </a:path>
                </a:pathLst>
              </a:custGeom>
              <a:solidFill>
                <a:srgbClr val="2AB3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3" name="iṩ1íḍe"/>
              <p:cNvSpPr/>
              <p:nvPr/>
            </p:nvSpPr>
            <p:spPr bwMode="auto">
              <a:xfrm>
                <a:off x="6981001" y="4194124"/>
                <a:ext cx="829214" cy="751562"/>
              </a:xfrm>
              <a:custGeom>
                <a:avLst/>
                <a:gdLst>
                  <a:gd name="T0" fmla="*/ 545 w 577"/>
                  <a:gd name="T1" fmla="*/ 224 h 524"/>
                  <a:gd name="T2" fmla="*/ 540 w 577"/>
                  <a:gd name="T3" fmla="*/ 426 h 524"/>
                  <a:gd name="T4" fmla="*/ 79 w 577"/>
                  <a:gd name="T5" fmla="*/ 508 h 524"/>
                  <a:gd name="T6" fmla="*/ 62 w 577"/>
                  <a:gd name="T7" fmla="*/ 501 h 524"/>
                  <a:gd name="T8" fmla="*/ 10 w 577"/>
                  <a:gd name="T9" fmla="*/ 297 h 524"/>
                  <a:gd name="T10" fmla="*/ 253 w 577"/>
                  <a:gd name="T11" fmla="*/ 5 h 524"/>
                  <a:gd name="T12" fmla="*/ 346 w 577"/>
                  <a:gd name="T13" fmla="*/ 2 h 524"/>
                  <a:gd name="T14" fmla="*/ 545 w 577"/>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524">
                    <a:moveTo>
                      <a:pt x="545" y="224"/>
                    </a:moveTo>
                    <a:cubicBezTo>
                      <a:pt x="558" y="302"/>
                      <a:pt x="577" y="405"/>
                      <a:pt x="540" y="426"/>
                    </a:cubicBezTo>
                    <a:cubicBezTo>
                      <a:pt x="486" y="457"/>
                      <a:pt x="160" y="524"/>
                      <a:pt x="79" y="508"/>
                    </a:cubicBezTo>
                    <a:cubicBezTo>
                      <a:pt x="71" y="507"/>
                      <a:pt x="65" y="504"/>
                      <a:pt x="62" y="501"/>
                    </a:cubicBezTo>
                    <a:cubicBezTo>
                      <a:pt x="30" y="466"/>
                      <a:pt x="7" y="341"/>
                      <a:pt x="10" y="297"/>
                    </a:cubicBezTo>
                    <a:cubicBezTo>
                      <a:pt x="13" y="254"/>
                      <a:pt x="0" y="39"/>
                      <a:pt x="253" y="5"/>
                    </a:cubicBezTo>
                    <a:cubicBezTo>
                      <a:pt x="288" y="0"/>
                      <a:pt x="319" y="0"/>
                      <a:pt x="346" y="2"/>
                    </a:cubicBezTo>
                    <a:cubicBezTo>
                      <a:pt x="512" y="18"/>
                      <a:pt x="534" y="157"/>
                      <a:pt x="545" y="224"/>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4" name="iṡḷîďé"/>
              <p:cNvSpPr/>
              <p:nvPr/>
            </p:nvSpPr>
            <p:spPr bwMode="auto">
              <a:xfrm>
                <a:off x="6816452" y="3398190"/>
                <a:ext cx="742317" cy="418767"/>
              </a:xfrm>
              <a:custGeom>
                <a:avLst/>
                <a:gdLst>
                  <a:gd name="T0" fmla="*/ 172 w 517"/>
                  <a:gd name="T1" fmla="*/ 55 h 292"/>
                  <a:gd name="T2" fmla="*/ 192 w 517"/>
                  <a:gd name="T3" fmla="*/ 47 h 292"/>
                  <a:gd name="T4" fmla="*/ 517 w 517"/>
                  <a:gd name="T5" fmla="*/ 98 h 292"/>
                  <a:gd name="T6" fmla="*/ 517 w 517"/>
                  <a:gd name="T7" fmla="*/ 98 h 292"/>
                  <a:gd name="T8" fmla="*/ 501 w 517"/>
                  <a:gd name="T9" fmla="*/ 165 h 292"/>
                  <a:gd name="T10" fmla="*/ 500 w 517"/>
                  <a:gd name="T11" fmla="*/ 164 h 292"/>
                  <a:gd name="T12" fmla="*/ 266 w 517"/>
                  <a:gd name="T13" fmla="*/ 133 h 292"/>
                  <a:gd name="T14" fmla="*/ 2 w 517"/>
                  <a:gd name="T15" fmla="*/ 292 h 292"/>
                  <a:gd name="T16" fmla="*/ 0 w 517"/>
                  <a:gd name="T17" fmla="*/ 292 h 292"/>
                  <a:gd name="T18" fmla="*/ 168 w 517"/>
                  <a:gd name="T19" fmla="*/ 57 h 292"/>
                  <a:gd name="T20" fmla="*/ 172 w 517"/>
                  <a:gd name="T21" fmla="*/ 5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 h="292">
                    <a:moveTo>
                      <a:pt x="172" y="55"/>
                    </a:moveTo>
                    <a:cubicBezTo>
                      <a:pt x="178" y="52"/>
                      <a:pt x="185" y="50"/>
                      <a:pt x="192" y="47"/>
                    </a:cubicBezTo>
                    <a:cubicBezTo>
                      <a:pt x="329" y="0"/>
                      <a:pt x="438" y="41"/>
                      <a:pt x="517" y="98"/>
                    </a:cubicBezTo>
                    <a:cubicBezTo>
                      <a:pt x="517" y="98"/>
                      <a:pt x="517" y="98"/>
                      <a:pt x="517" y="98"/>
                    </a:cubicBezTo>
                    <a:cubicBezTo>
                      <a:pt x="511" y="122"/>
                      <a:pt x="506" y="144"/>
                      <a:pt x="501" y="165"/>
                    </a:cubicBezTo>
                    <a:cubicBezTo>
                      <a:pt x="500" y="164"/>
                      <a:pt x="500" y="164"/>
                      <a:pt x="500" y="164"/>
                    </a:cubicBezTo>
                    <a:cubicBezTo>
                      <a:pt x="446" y="136"/>
                      <a:pt x="369" y="115"/>
                      <a:pt x="266" y="133"/>
                    </a:cubicBezTo>
                    <a:cubicBezTo>
                      <a:pt x="85" y="164"/>
                      <a:pt x="2" y="292"/>
                      <a:pt x="2" y="292"/>
                    </a:cubicBezTo>
                    <a:cubicBezTo>
                      <a:pt x="0" y="292"/>
                      <a:pt x="0" y="292"/>
                      <a:pt x="0" y="292"/>
                    </a:cubicBezTo>
                    <a:cubicBezTo>
                      <a:pt x="24" y="202"/>
                      <a:pt x="72" y="102"/>
                      <a:pt x="168" y="57"/>
                    </a:cubicBezTo>
                    <a:cubicBezTo>
                      <a:pt x="169" y="56"/>
                      <a:pt x="171" y="56"/>
                      <a:pt x="172" y="55"/>
                    </a:cubicBezTo>
                    <a:close/>
                  </a:path>
                </a:pathLst>
              </a:custGeom>
              <a:solidFill>
                <a:srgbClr val="2D8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5" name="iṣlíḋé"/>
              <p:cNvSpPr/>
              <p:nvPr/>
            </p:nvSpPr>
            <p:spPr bwMode="auto">
              <a:xfrm>
                <a:off x="6781324" y="3562738"/>
                <a:ext cx="754335" cy="501966"/>
              </a:xfrm>
              <a:custGeom>
                <a:avLst/>
                <a:gdLst>
                  <a:gd name="T0" fmla="*/ 524 w 525"/>
                  <a:gd name="T1" fmla="*/ 49 h 350"/>
                  <a:gd name="T2" fmla="*/ 525 w 525"/>
                  <a:gd name="T3" fmla="*/ 50 h 350"/>
                  <a:gd name="T4" fmla="*/ 503 w 525"/>
                  <a:gd name="T5" fmla="*/ 147 h 350"/>
                  <a:gd name="T6" fmla="*/ 187 w 525"/>
                  <a:gd name="T7" fmla="*/ 215 h 350"/>
                  <a:gd name="T8" fmla="*/ 149 w 525"/>
                  <a:gd name="T9" fmla="*/ 229 h 350"/>
                  <a:gd name="T10" fmla="*/ 2 w 525"/>
                  <a:gd name="T11" fmla="*/ 350 h 350"/>
                  <a:gd name="T12" fmla="*/ 24 w 525"/>
                  <a:gd name="T13" fmla="*/ 177 h 350"/>
                  <a:gd name="T14" fmla="*/ 26 w 525"/>
                  <a:gd name="T15" fmla="*/ 177 h 350"/>
                  <a:gd name="T16" fmla="*/ 290 w 525"/>
                  <a:gd name="T17" fmla="*/ 18 h 350"/>
                  <a:gd name="T18" fmla="*/ 524 w 525"/>
                  <a:gd name="T19" fmla="*/ 4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350">
                    <a:moveTo>
                      <a:pt x="524" y="49"/>
                    </a:moveTo>
                    <a:cubicBezTo>
                      <a:pt x="525" y="50"/>
                      <a:pt x="525" y="50"/>
                      <a:pt x="525" y="50"/>
                    </a:cubicBezTo>
                    <a:cubicBezTo>
                      <a:pt x="512" y="107"/>
                      <a:pt x="504" y="146"/>
                      <a:pt x="503" y="147"/>
                    </a:cubicBezTo>
                    <a:cubicBezTo>
                      <a:pt x="381" y="163"/>
                      <a:pt x="252" y="194"/>
                      <a:pt x="187" y="215"/>
                    </a:cubicBezTo>
                    <a:cubicBezTo>
                      <a:pt x="173" y="219"/>
                      <a:pt x="161" y="224"/>
                      <a:pt x="149" y="229"/>
                    </a:cubicBezTo>
                    <a:cubicBezTo>
                      <a:pt x="49" y="274"/>
                      <a:pt x="2" y="350"/>
                      <a:pt x="2" y="350"/>
                    </a:cubicBezTo>
                    <a:cubicBezTo>
                      <a:pt x="2" y="350"/>
                      <a:pt x="0" y="269"/>
                      <a:pt x="24" y="177"/>
                    </a:cubicBezTo>
                    <a:cubicBezTo>
                      <a:pt x="26" y="177"/>
                      <a:pt x="26" y="177"/>
                      <a:pt x="26" y="177"/>
                    </a:cubicBezTo>
                    <a:cubicBezTo>
                      <a:pt x="26" y="177"/>
                      <a:pt x="109" y="49"/>
                      <a:pt x="290" y="18"/>
                    </a:cubicBezTo>
                    <a:cubicBezTo>
                      <a:pt x="393" y="0"/>
                      <a:pt x="470" y="21"/>
                      <a:pt x="524" y="49"/>
                    </a:cubicBezTo>
                    <a:close/>
                  </a:path>
                </a:pathLst>
              </a:custGeom>
              <a:solidFill>
                <a:srgbClr val="3598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6" name="îṩliḓe"/>
              <p:cNvSpPr/>
              <p:nvPr/>
            </p:nvSpPr>
            <p:spPr bwMode="auto">
              <a:xfrm>
                <a:off x="6922762" y="4110925"/>
                <a:ext cx="555582" cy="813498"/>
              </a:xfrm>
              <a:custGeom>
                <a:avLst/>
                <a:gdLst>
                  <a:gd name="T0" fmla="*/ 387 w 387"/>
                  <a:gd name="T1" fmla="*/ 60 h 567"/>
                  <a:gd name="T2" fmla="*/ 294 w 387"/>
                  <a:gd name="T3" fmla="*/ 63 h 567"/>
                  <a:gd name="T4" fmla="*/ 51 w 387"/>
                  <a:gd name="T5" fmla="*/ 355 h 567"/>
                  <a:gd name="T6" fmla="*/ 103 w 387"/>
                  <a:gd name="T7" fmla="*/ 559 h 567"/>
                  <a:gd name="T8" fmla="*/ 120 w 387"/>
                  <a:gd name="T9" fmla="*/ 566 h 567"/>
                  <a:gd name="T10" fmla="*/ 120 w 387"/>
                  <a:gd name="T11" fmla="*/ 567 h 567"/>
                  <a:gd name="T12" fmla="*/ 57 w 387"/>
                  <a:gd name="T13" fmla="*/ 539 h 567"/>
                  <a:gd name="T14" fmla="*/ 55 w 387"/>
                  <a:gd name="T15" fmla="*/ 209 h 567"/>
                  <a:gd name="T16" fmla="*/ 387 w 387"/>
                  <a:gd name="T17"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567">
                    <a:moveTo>
                      <a:pt x="387" y="60"/>
                    </a:moveTo>
                    <a:cubicBezTo>
                      <a:pt x="360" y="58"/>
                      <a:pt x="329" y="58"/>
                      <a:pt x="294" y="63"/>
                    </a:cubicBezTo>
                    <a:cubicBezTo>
                      <a:pt x="41" y="97"/>
                      <a:pt x="54" y="312"/>
                      <a:pt x="51" y="355"/>
                    </a:cubicBezTo>
                    <a:cubicBezTo>
                      <a:pt x="48" y="399"/>
                      <a:pt x="71" y="524"/>
                      <a:pt x="103" y="559"/>
                    </a:cubicBezTo>
                    <a:cubicBezTo>
                      <a:pt x="106" y="562"/>
                      <a:pt x="112" y="565"/>
                      <a:pt x="120" y="566"/>
                    </a:cubicBezTo>
                    <a:cubicBezTo>
                      <a:pt x="120" y="567"/>
                      <a:pt x="120" y="567"/>
                      <a:pt x="120" y="567"/>
                    </a:cubicBezTo>
                    <a:cubicBezTo>
                      <a:pt x="117" y="566"/>
                      <a:pt x="67" y="561"/>
                      <a:pt x="57" y="539"/>
                    </a:cubicBezTo>
                    <a:cubicBezTo>
                      <a:pt x="39" y="494"/>
                      <a:pt x="0" y="310"/>
                      <a:pt x="55" y="209"/>
                    </a:cubicBezTo>
                    <a:cubicBezTo>
                      <a:pt x="168" y="0"/>
                      <a:pt x="387" y="60"/>
                      <a:pt x="387" y="60"/>
                    </a:cubicBez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7" name="ïsľiḍê"/>
              <p:cNvSpPr/>
              <p:nvPr/>
            </p:nvSpPr>
            <p:spPr bwMode="auto">
              <a:xfrm>
                <a:off x="6784097" y="3825276"/>
                <a:ext cx="608275" cy="306911"/>
              </a:xfrm>
              <a:custGeom>
                <a:avLst/>
                <a:gdLst>
                  <a:gd name="T0" fmla="*/ 372 w 423"/>
                  <a:gd name="T1" fmla="*/ 166 h 214"/>
                  <a:gd name="T2" fmla="*/ 224 w 423"/>
                  <a:gd name="T3" fmla="*/ 55 h 214"/>
                  <a:gd name="T4" fmla="*/ 41 w 423"/>
                  <a:gd name="T5" fmla="*/ 134 h 214"/>
                  <a:gd name="T6" fmla="*/ 41 w 423"/>
                  <a:gd name="T7" fmla="*/ 135 h 214"/>
                  <a:gd name="T8" fmla="*/ 7 w 423"/>
                  <a:gd name="T9" fmla="*/ 168 h 214"/>
                  <a:gd name="T10" fmla="*/ 0 w 423"/>
                  <a:gd name="T11" fmla="*/ 167 h 214"/>
                  <a:gd name="T12" fmla="*/ 147 w 423"/>
                  <a:gd name="T13" fmla="*/ 46 h 214"/>
                  <a:gd name="T14" fmla="*/ 147 w 423"/>
                  <a:gd name="T15" fmla="*/ 46 h 214"/>
                  <a:gd name="T16" fmla="*/ 403 w 423"/>
                  <a:gd name="T17" fmla="*/ 201 h 214"/>
                  <a:gd name="T18" fmla="*/ 423 w 423"/>
                  <a:gd name="T19" fmla="*/ 214 h 214"/>
                  <a:gd name="T20" fmla="*/ 372 w 423"/>
                  <a:gd name="T21" fmla="*/ 16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3" h="214">
                    <a:moveTo>
                      <a:pt x="372" y="166"/>
                    </a:moveTo>
                    <a:cubicBezTo>
                      <a:pt x="343" y="123"/>
                      <a:pt x="306" y="65"/>
                      <a:pt x="224" y="55"/>
                    </a:cubicBezTo>
                    <a:cubicBezTo>
                      <a:pt x="154" y="45"/>
                      <a:pt x="82" y="98"/>
                      <a:pt x="41" y="134"/>
                    </a:cubicBezTo>
                    <a:cubicBezTo>
                      <a:pt x="41" y="135"/>
                      <a:pt x="41" y="135"/>
                      <a:pt x="41" y="135"/>
                    </a:cubicBezTo>
                    <a:cubicBezTo>
                      <a:pt x="20" y="153"/>
                      <a:pt x="7" y="168"/>
                      <a:pt x="7" y="168"/>
                    </a:cubicBezTo>
                    <a:cubicBezTo>
                      <a:pt x="0" y="167"/>
                      <a:pt x="0" y="167"/>
                      <a:pt x="0" y="167"/>
                    </a:cubicBezTo>
                    <a:cubicBezTo>
                      <a:pt x="0" y="167"/>
                      <a:pt x="47" y="91"/>
                      <a:pt x="147" y="46"/>
                    </a:cubicBezTo>
                    <a:cubicBezTo>
                      <a:pt x="147" y="46"/>
                      <a:pt x="147" y="46"/>
                      <a:pt x="147" y="46"/>
                    </a:cubicBezTo>
                    <a:cubicBezTo>
                      <a:pt x="303" y="0"/>
                      <a:pt x="374" y="150"/>
                      <a:pt x="403" y="201"/>
                    </a:cubicBezTo>
                    <a:cubicBezTo>
                      <a:pt x="407" y="207"/>
                      <a:pt x="413" y="211"/>
                      <a:pt x="423" y="214"/>
                    </a:cubicBezTo>
                    <a:cubicBezTo>
                      <a:pt x="403" y="213"/>
                      <a:pt x="389" y="192"/>
                      <a:pt x="372" y="166"/>
                    </a:cubicBezTo>
                    <a:close/>
                  </a:path>
                </a:pathLst>
              </a:custGeom>
              <a:solidFill>
                <a:srgbClr val="E5B4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8" name="i$ļidé"/>
              <p:cNvSpPr/>
              <p:nvPr/>
            </p:nvSpPr>
            <p:spPr bwMode="auto">
              <a:xfrm>
                <a:off x="6843261" y="3889986"/>
                <a:ext cx="476081" cy="173793"/>
              </a:xfrm>
              <a:custGeom>
                <a:avLst/>
                <a:gdLst>
                  <a:gd name="T0" fmla="*/ 183 w 331"/>
                  <a:gd name="T1" fmla="*/ 10 h 121"/>
                  <a:gd name="T2" fmla="*/ 331 w 331"/>
                  <a:gd name="T3" fmla="*/ 121 h 121"/>
                  <a:gd name="T4" fmla="*/ 0 w 331"/>
                  <a:gd name="T5" fmla="*/ 89 h 121"/>
                  <a:gd name="T6" fmla="*/ 183 w 331"/>
                  <a:gd name="T7" fmla="*/ 10 h 121"/>
                </a:gdLst>
                <a:ahLst/>
                <a:cxnLst>
                  <a:cxn ang="0">
                    <a:pos x="T0" y="T1"/>
                  </a:cxn>
                  <a:cxn ang="0">
                    <a:pos x="T2" y="T3"/>
                  </a:cxn>
                  <a:cxn ang="0">
                    <a:pos x="T4" y="T5"/>
                  </a:cxn>
                  <a:cxn ang="0">
                    <a:pos x="T6" y="T7"/>
                  </a:cxn>
                </a:cxnLst>
                <a:rect l="0" t="0" r="r" b="b"/>
                <a:pathLst>
                  <a:path w="331" h="121">
                    <a:moveTo>
                      <a:pt x="183" y="10"/>
                    </a:moveTo>
                    <a:cubicBezTo>
                      <a:pt x="265" y="20"/>
                      <a:pt x="302" y="78"/>
                      <a:pt x="331" y="121"/>
                    </a:cubicBezTo>
                    <a:cubicBezTo>
                      <a:pt x="186" y="24"/>
                      <a:pt x="3" y="88"/>
                      <a:pt x="0" y="89"/>
                    </a:cubicBezTo>
                    <a:cubicBezTo>
                      <a:pt x="41" y="53"/>
                      <a:pt x="113" y="0"/>
                      <a:pt x="183" y="10"/>
                    </a:cubicBezTo>
                    <a:close/>
                  </a:path>
                </a:pathLst>
              </a:custGeom>
              <a:solidFill>
                <a:srgbClr val="3687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9" name="íṥľíďé"/>
              <p:cNvSpPr/>
              <p:nvPr/>
            </p:nvSpPr>
            <p:spPr bwMode="auto">
              <a:xfrm>
                <a:off x="6744347" y="3337177"/>
                <a:ext cx="347586" cy="327248"/>
              </a:xfrm>
              <a:custGeom>
                <a:avLst/>
                <a:gdLst>
                  <a:gd name="T0" fmla="*/ 242 w 242"/>
                  <a:gd name="T1" fmla="*/ 89 h 228"/>
                  <a:gd name="T2" fmla="*/ 222 w 242"/>
                  <a:gd name="T3" fmla="*/ 97 h 228"/>
                  <a:gd name="T4" fmla="*/ 109 w 242"/>
                  <a:gd name="T5" fmla="*/ 68 h 228"/>
                  <a:gd name="T6" fmla="*/ 49 w 242"/>
                  <a:gd name="T7" fmla="*/ 197 h 228"/>
                  <a:gd name="T8" fmla="*/ 6 w 242"/>
                  <a:gd name="T9" fmla="*/ 228 h 228"/>
                  <a:gd name="T10" fmla="*/ 100 w 242"/>
                  <a:gd name="T11" fmla="*/ 38 h 228"/>
                  <a:gd name="T12" fmla="*/ 242 w 242"/>
                  <a:gd name="T13" fmla="*/ 89 h 228"/>
                </a:gdLst>
                <a:ahLst/>
                <a:cxnLst>
                  <a:cxn ang="0">
                    <a:pos x="T0" y="T1"/>
                  </a:cxn>
                  <a:cxn ang="0">
                    <a:pos x="T2" y="T3"/>
                  </a:cxn>
                  <a:cxn ang="0">
                    <a:pos x="T4" y="T5"/>
                  </a:cxn>
                  <a:cxn ang="0">
                    <a:pos x="T6" y="T7"/>
                  </a:cxn>
                  <a:cxn ang="0">
                    <a:pos x="T8" y="T9"/>
                  </a:cxn>
                  <a:cxn ang="0">
                    <a:pos x="T10" y="T11"/>
                  </a:cxn>
                  <a:cxn ang="0">
                    <a:pos x="T12" y="T13"/>
                  </a:cxn>
                </a:cxnLst>
                <a:rect l="0" t="0" r="r" b="b"/>
                <a:pathLst>
                  <a:path w="242" h="228">
                    <a:moveTo>
                      <a:pt x="242" y="89"/>
                    </a:moveTo>
                    <a:cubicBezTo>
                      <a:pt x="235" y="92"/>
                      <a:pt x="228" y="94"/>
                      <a:pt x="222" y="97"/>
                    </a:cubicBezTo>
                    <a:cubicBezTo>
                      <a:pt x="218" y="91"/>
                      <a:pt x="177" y="31"/>
                      <a:pt x="109" y="68"/>
                    </a:cubicBezTo>
                    <a:cubicBezTo>
                      <a:pt x="54" y="99"/>
                      <a:pt x="49" y="197"/>
                      <a:pt x="49" y="197"/>
                    </a:cubicBezTo>
                    <a:cubicBezTo>
                      <a:pt x="33" y="207"/>
                      <a:pt x="19" y="217"/>
                      <a:pt x="6" y="228"/>
                    </a:cubicBezTo>
                    <a:cubicBezTo>
                      <a:pt x="6" y="228"/>
                      <a:pt x="0" y="74"/>
                      <a:pt x="100" y="38"/>
                    </a:cubicBezTo>
                    <a:cubicBezTo>
                      <a:pt x="208" y="0"/>
                      <a:pt x="242" y="89"/>
                      <a:pt x="242" y="8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0" name="isḻíḓê"/>
              <p:cNvSpPr/>
              <p:nvPr/>
            </p:nvSpPr>
            <p:spPr bwMode="auto">
              <a:xfrm>
                <a:off x="6523408" y="3479539"/>
                <a:ext cx="534320" cy="1627921"/>
              </a:xfrm>
              <a:custGeom>
                <a:avLst/>
                <a:gdLst>
                  <a:gd name="T0" fmla="*/ 203 w 372"/>
                  <a:gd name="T1" fmla="*/ 98 h 1135"/>
                  <a:gd name="T2" fmla="*/ 372 w 372"/>
                  <a:gd name="T3" fmla="*/ 0 h 1135"/>
                  <a:gd name="T4" fmla="*/ 204 w 372"/>
                  <a:gd name="T5" fmla="*/ 235 h 1135"/>
                  <a:gd name="T6" fmla="*/ 182 w 372"/>
                  <a:gd name="T7" fmla="*/ 408 h 1135"/>
                  <a:gd name="T8" fmla="*/ 123 w 372"/>
                  <a:gd name="T9" fmla="*/ 496 h 1135"/>
                  <a:gd name="T10" fmla="*/ 162 w 372"/>
                  <a:gd name="T11" fmla="*/ 518 h 1135"/>
                  <a:gd name="T12" fmla="*/ 179 w 372"/>
                  <a:gd name="T13" fmla="*/ 451 h 1135"/>
                  <a:gd name="T14" fmla="*/ 262 w 372"/>
                  <a:gd name="T15" fmla="*/ 1135 h 1135"/>
                  <a:gd name="T16" fmla="*/ 92 w 372"/>
                  <a:gd name="T17" fmla="*/ 1086 h 1135"/>
                  <a:gd name="T18" fmla="*/ 2 w 372"/>
                  <a:gd name="T19" fmla="*/ 475 h 1135"/>
                  <a:gd name="T20" fmla="*/ 160 w 372"/>
                  <a:gd name="T21" fmla="*/ 129 h 1135"/>
                  <a:gd name="T22" fmla="*/ 203 w 372"/>
                  <a:gd name="T23" fmla="*/ 98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1135">
                    <a:moveTo>
                      <a:pt x="203" y="98"/>
                    </a:moveTo>
                    <a:cubicBezTo>
                      <a:pt x="348" y="4"/>
                      <a:pt x="372" y="0"/>
                      <a:pt x="372" y="0"/>
                    </a:cubicBezTo>
                    <a:cubicBezTo>
                      <a:pt x="276" y="45"/>
                      <a:pt x="228" y="145"/>
                      <a:pt x="204" y="235"/>
                    </a:cubicBezTo>
                    <a:cubicBezTo>
                      <a:pt x="180" y="327"/>
                      <a:pt x="182" y="408"/>
                      <a:pt x="182" y="408"/>
                    </a:cubicBezTo>
                    <a:cubicBezTo>
                      <a:pt x="182" y="408"/>
                      <a:pt x="118" y="478"/>
                      <a:pt x="123" y="496"/>
                    </a:cubicBezTo>
                    <a:cubicBezTo>
                      <a:pt x="128" y="515"/>
                      <a:pt x="159" y="526"/>
                      <a:pt x="162" y="518"/>
                    </a:cubicBezTo>
                    <a:cubicBezTo>
                      <a:pt x="164" y="514"/>
                      <a:pt x="172" y="480"/>
                      <a:pt x="179" y="451"/>
                    </a:cubicBezTo>
                    <a:cubicBezTo>
                      <a:pt x="168" y="711"/>
                      <a:pt x="246" y="1076"/>
                      <a:pt x="262" y="1135"/>
                    </a:cubicBezTo>
                    <a:cubicBezTo>
                      <a:pt x="207" y="1129"/>
                      <a:pt x="125" y="1113"/>
                      <a:pt x="92" y="1086"/>
                    </a:cubicBezTo>
                    <a:cubicBezTo>
                      <a:pt x="53" y="1054"/>
                      <a:pt x="0" y="619"/>
                      <a:pt x="2" y="475"/>
                    </a:cubicBezTo>
                    <a:cubicBezTo>
                      <a:pt x="3" y="345"/>
                      <a:pt x="46" y="221"/>
                      <a:pt x="160" y="129"/>
                    </a:cubicBezTo>
                    <a:cubicBezTo>
                      <a:pt x="173" y="118"/>
                      <a:pt x="187" y="108"/>
                      <a:pt x="203" y="98"/>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1" name="isḻîḓê"/>
              <p:cNvSpPr/>
              <p:nvPr/>
            </p:nvSpPr>
            <p:spPr bwMode="auto">
              <a:xfrm>
                <a:off x="6687032" y="4064704"/>
                <a:ext cx="101687" cy="169171"/>
              </a:xfrm>
              <a:custGeom>
                <a:avLst/>
                <a:gdLst>
                  <a:gd name="T0" fmla="*/ 64 w 71"/>
                  <a:gd name="T1" fmla="*/ 0 h 118"/>
                  <a:gd name="T2" fmla="*/ 5 w 71"/>
                  <a:gd name="T3" fmla="*/ 88 h 118"/>
                  <a:gd name="T4" fmla="*/ 44 w 71"/>
                  <a:gd name="T5" fmla="*/ 110 h 118"/>
                  <a:gd name="T6" fmla="*/ 61 w 71"/>
                  <a:gd name="T7" fmla="*/ 43 h 118"/>
                  <a:gd name="T8" fmla="*/ 71 w 71"/>
                  <a:gd name="T9" fmla="*/ 1 h 118"/>
                  <a:gd name="T10" fmla="*/ 64 w 71"/>
                  <a:gd name="T11" fmla="*/ 0 h 118"/>
                  <a:gd name="T12" fmla="*/ 33 w 71"/>
                  <a:gd name="T13" fmla="*/ 97 h 118"/>
                  <a:gd name="T14" fmla="*/ 13 w 71"/>
                  <a:gd name="T15" fmla="*/ 86 h 118"/>
                  <a:gd name="T16" fmla="*/ 23 w 71"/>
                  <a:gd name="T17" fmla="*/ 66 h 118"/>
                  <a:gd name="T18" fmla="*/ 39 w 71"/>
                  <a:gd name="T19" fmla="*/ 77 h 118"/>
                  <a:gd name="T20" fmla="*/ 33 w 71"/>
                  <a:gd name="T21"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118">
                    <a:moveTo>
                      <a:pt x="64" y="0"/>
                    </a:moveTo>
                    <a:cubicBezTo>
                      <a:pt x="64" y="0"/>
                      <a:pt x="0" y="70"/>
                      <a:pt x="5" y="88"/>
                    </a:cubicBezTo>
                    <a:cubicBezTo>
                      <a:pt x="10" y="107"/>
                      <a:pt x="41" y="118"/>
                      <a:pt x="44" y="110"/>
                    </a:cubicBezTo>
                    <a:cubicBezTo>
                      <a:pt x="46" y="106"/>
                      <a:pt x="54" y="72"/>
                      <a:pt x="61" y="43"/>
                    </a:cubicBezTo>
                    <a:cubicBezTo>
                      <a:pt x="66" y="21"/>
                      <a:pt x="71" y="1"/>
                      <a:pt x="71" y="1"/>
                    </a:cubicBezTo>
                    <a:lnTo>
                      <a:pt x="64" y="0"/>
                    </a:lnTo>
                    <a:close/>
                    <a:moveTo>
                      <a:pt x="33" y="97"/>
                    </a:moveTo>
                    <a:cubicBezTo>
                      <a:pt x="29" y="99"/>
                      <a:pt x="15" y="89"/>
                      <a:pt x="13" y="86"/>
                    </a:cubicBezTo>
                    <a:cubicBezTo>
                      <a:pt x="10" y="83"/>
                      <a:pt x="18" y="67"/>
                      <a:pt x="23" y="66"/>
                    </a:cubicBezTo>
                    <a:cubicBezTo>
                      <a:pt x="23" y="66"/>
                      <a:pt x="37" y="75"/>
                      <a:pt x="39" y="77"/>
                    </a:cubicBezTo>
                    <a:cubicBezTo>
                      <a:pt x="42" y="78"/>
                      <a:pt x="37" y="94"/>
                      <a:pt x="33" y="97"/>
                    </a:cubicBezTo>
                    <a:close/>
                  </a:path>
                </a:pathLst>
              </a:custGeom>
              <a:solidFill>
                <a:srgbClr val="8685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2" name="îSḷiḑè"/>
              <p:cNvSpPr/>
              <p:nvPr/>
            </p:nvSpPr>
            <p:spPr bwMode="auto">
              <a:xfrm>
                <a:off x="6706445" y="4159920"/>
                <a:ext cx="46221" cy="47146"/>
              </a:xfrm>
              <a:custGeom>
                <a:avLst/>
                <a:gdLst>
                  <a:gd name="T0" fmla="*/ 29 w 32"/>
                  <a:gd name="T1" fmla="*/ 11 h 33"/>
                  <a:gd name="T2" fmla="*/ 23 w 32"/>
                  <a:gd name="T3" fmla="*/ 31 h 33"/>
                  <a:gd name="T4" fmla="*/ 3 w 32"/>
                  <a:gd name="T5" fmla="*/ 20 h 33"/>
                  <a:gd name="T6" fmla="*/ 13 w 32"/>
                  <a:gd name="T7" fmla="*/ 0 h 33"/>
                  <a:gd name="T8" fmla="*/ 29 w 32"/>
                  <a:gd name="T9" fmla="*/ 11 h 33"/>
                </a:gdLst>
                <a:ahLst/>
                <a:cxnLst>
                  <a:cxn ang="0">
                    <a:pos x="T0" y="T1"/>
                  </a:cxn>
                  <a:cxn ang="0">
                    <a:pos x="T2" y="T3"/>
                  </a:cxn>
                  <a:cxn ang="0">
                    <a:pos x="T4" y="T5"/>
                  </a:cxn>
                  <a:cxn ang="0">
                    <a:pos x="T6" y="T7"/>
                  </a:cxn>
                  <a:cxn ang="0">
                    <a:pos x="T8" y="T9"/>
                  </a:cxn>
                </a:cxnLst>
                <a:rect l="0" t="0" r="r" b="b"/>
                <a:pathLst>
                  <a:path w="32" h="33">
                    <a:moveTo>
                      <a:pt x="29" y="11"/>
                    </a:moveTo>
                    <a:cubicBezTo>
                      <a:pt x="32" y="12"/>
                      <a:pt x="27" y="28"/>
                      <a:pt x="23" y="31"/>
                    </a:cubicBezTo>
                    <a:cubicBezTo>
                      <a:pt x="19" y="33"/>
                      <a:pt x="5" y="23"/>
                      <a:pt x="3" y="20"/>
                    </a:cubicBezTo>
                    <a:cubicBezTo>
                      <a:pt x="0" y="17"/>
                      <a:pt x="8" y="1"/>
                      <a:pt x="13" y="0"/>
                    </a:cubicBezTo>
                    <a:cubicBezTo>
                      <a:pt x="13" y="0"/>
                      <a:pt x="27" y="9"/>
                      <a:pt x="29" y="11"/>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3" name="ïšḻïḍê"/>
              <p:cNvSpPr/>
              <p:nvPr/>
            </p:nvSpPr>
            <p:spPr bwMode="auto">
              <a:xfrm>
                <a:off x="6982850" y="3866876"/>
                <a:ext cx="400278" cy="260689"/>
              </a:xfrm>
              <a:custGeom>
                <a:avLst/>
                <a:gdLst>
                  <a:gd name="T0" fmla="*/ 276 w 279"/>
                  <a:gd name="T1" fmla="*/ 182 h 182"/>
                  <a:gd name="T2" fmla="*/ 273 w 279"/>
                  <a:gd name="T3" fmla="*/ 181 h 182"/>
                  <a:gd name="T4" fmla="*/ 262 w 279"/>
                  <a:gd name="T5" fmla="*/ 175 h 182"/>
                  <a:gd name="T6" fmla="*/ 256 w 279"/>
                  <a:gd name="T7" fmla="*/ 169 h 182"/>
                  <a:gd name="T8" fmla="*/ 251 w 279"/>
                  <a:gd name="T9" fmla="*/ 161 h 182"/>
                  <a:gd name="T10" fmla="*/ 240 w 279"/>
                  <a:gd name="T11" fmla="*/ 141 h 182"/>
                  <a:gd name="T12" fmla="*/ 226 w 279"/>
                  <a:gd name="T13" fmla="*/ 118 h 182"/>
                  <a:gd name="T14" fmla="*/ 218 w 279"/>
                  <a:gd name="T15" fmla="*/ 106 h 182"/>
                  <a:gd name="T16" fmla="*/ 208 w 279"/>
                  <a:gd name="T17" fmla="*/ 95 h 182"/>
                  <a:gd name="T18" fmla="*/ 189 w 279"/>
                  <a:gd name="T19" fmla="*/ 70 h 182"/>
                  <a:gd name="T20" fmla="*/ 165 w 279"/>
                  <a:gd name="T21" fmla="*/ 47 h 182"/>
                  <a:gd name="T22" fmla="*/ 139 w 279"/>
                  <a:gd name="T23" fmla="*/ 29 h 182"/>
                  <a:gd name="T24" fmla="*/ 110 w 279"/>
                  <a:gd name="T25" fmla="*/ 16 h 182"/>
                  <a:gd name="T26" fmla="*/ 103 w 279"/>
                  <a:gd name="T27" fmla="*/ 13 h 182"/>
                  <a:gd name="T28" fmla="*/ 96 w 279"/>
                  <a:gd name="T29" fmla="*/ 11 h 182"/>
                  <a:gd name="T30" fmla="*/ 82 w 279"/>
                  <a:gd name="T31" fmla="*/ 8 h 182"/>
                  <a:gd name="T32" fmla="*/ 68 w 279"/>
                  <a:gd name="T33" fmla="*/ 7 h 182"/>
                  <a:gd name="T34" fmla="*/ 56 w 279"/>
                  <a:gd name="T35" fmla="*/ 8 h 182"/>
                  <a:gd name="T36" fmla="*/ 44 w 279"/>
                  <a:gd name="T37" fmla="*/ 8 h 182"/>
                  <a:gd name="T38" fmla="*/ 33 w 279"/>
                  <a:gd name="T39" fmla="*/ 9 h 182"/>
                  <a:gd name="T40" fmla="*/ 16 w 279"/>
                  <a:gd name="T41" fmla="*/ 11 h 182"/>
                  <a:gd name="T42" fmla="*/ 2 w 279"/>
                  <a:gd name="T43" fmla="*/ 14 h 182"/>
                  <a:gd name="T44" fmla="*/ 2 w 279"/>
                  <a:gd name="T45" fmla="*/ 14 h 182"/>
                  <a:gd name="T46" fmla="*/ 0 w 279"/>
                  <a:gd name="T47" fmla="*/ 13 h 182"/>
                  <a:gd name="T48" fmla="*/ 1 w 279"/>
                  <a:gd name="T49" fmla="*/ 11 h 182"/>
                  <a:gd name="T50" fmla="*/ 15 w 279"/>
                  <a:gd name="T51" fmla="*/ 6 h 182"/>
                  <a:gd name="T52" fmla="*/ 23 w 279"/>
                  <a:gd name="T53" fmla="*/ 5 h 182"/>
                  <a:gd name="T54" fmla="*/ 33 w 279"/>
                  <a:gd name="T55" fmla="*/ 3 h 182"/>
                  <a:gd name="T56" fmla="*/ 43 w 279"/>
                  <a:gd name="T57" fmla="*/ 1 h 182"/>
                  <a:gd name="T58" fmla="*/ 56 w 279"/>
                  <a:gd name="T59" fmla="*/ 0 h 182"/>
                  <a:gd name="T60" fmla="*/ 69 w 279"/>
                  <a:gd name="T61" fmla="*/ 1 h 182"/>
                  <a:gd name="T62" fmla="*/ 83 w 279"/>
                  <a:gd name="T63" fmla="*/ 3 h 182"/>
                  <a:gd name="T64" fmla="*/ 97 w 279"/>
                  <a:gd name="T65" fmla="*/ 6 h 182"/>
                  <a:gd name="T66" fmla="*/ 105 w 279"/>
                  <a:gd name="T67" fmla="*/ 8 h 182"/>
                  <a:gd name="T68" fmla="*/ 112 w 279"/>
                  <a:gd name="T69" fmla="*/ 10 h 182"/>
                  <a:gd name="T70" fmla="*/ 120 w 279"/>
                  <a:gd name="T71" fmla="*/ 13 h 182"/>
                  <a:gd name="T72" fmla="*/ 127 w 279"/>
                  <a:gd name="T73" fmla="*/ 16 h 182"/>
                  <a:gd name="T74" fmla="*/ 135 w 279"/>
                  <a:gd name="T75" fmla="*/ 19 h 182"/>
                  <a:gd name="T76" fmla="*/ 142 w 279"/>
                  <a:gd name="T77" fmla="*/ 24 h 182"/>
                  <a:gd name="T78" fmla="*/ 169 w 279"/>
                  <a:gd name="T79" fmla="*/ 43 h 182"/>
                  <a:gd name="T80" fmla="*/ 193 w 279"/>
                  <a:gd name="T81" fmla="*/ 66 h 182"/>
                  <a:gd name="T82" fmla="*/ 214 w 279"/>
                  <a:gd name="T83" fmla="*/ 90 h 182"/>
                  <a:gd name="T84" fmla="*/ 222 w 279"/>
                  <a:gd name="T85" fmla="*/ 104 h 182"/>
                  <a:gd name="T86" fmla="*/ 230 w 279"/>
                  <a:gd name="T87" fmla="*/ 116 h 182"/>
                  <a:gd name="T88" fmla="*/ 244 w 279"/>
                  <a:gd name="T89" fmla="*/ 139 h 182"/>
                  <a:gd name="T90" fmla="*/ 255 w 279"/>
                  <a:gd name="T91" fmla="*/ 159 h 182"/>
                  <a:gd name="T92" fmla="*/ 260 w 279"/>
                  <a:gd name="T93" fmla="*/ 167 h 182"/>
                  <a:gd name="T94" fmla="*/ 265 w 279"/>
                  <a:gd name="T95" fmla="*/ 172 h 182"/>
                  <a:gd name="T96" fmla="*/ 274 w 279"/>
                  <a:gd name="T97" fmla="*/ 177 h 182"/>
                  <a:gd name="T98" fmla="*/ 277 w 279"/>
                  <a:gd name="T99" fmla="*/ 179 h 182"/>
                  <a:gd name="T100" fmla="*/ 278 w 279"/>
                  <a:gd name="T101" fmla="*/ 181 h 182"/>
                  <a:gd name="T102" fmla="*/ 276 w 279"/>
                  <a:gd name="T10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182">
                    <a:moveTo>
                      <a:pt x="276" y="182"/>
                    </a:moveTo>
                    <a:cubicBezTo>
                      <a:pt x="276" y="182"/>
                      <a:pt x="275" y="181"/>
                      <a:pt x="273" y="181"/>
                    </a:cubicBezTo>
                    <a:cubicBezTo>
                      <a:pt x="270" y="180"/>
                      <a:pt x="266" y="178"/>
                      <a:pt x="262" y="175"/>
                    </a:cubicBezTo>
                    <a:cubicBezTo>
                      <a:pt x="260" y="174"/>
                      <a:pt x="258" y="172"/>
                      <a:pt x="256" y="169"/>
                    </a:cubicBezTo>
                    <a:cubicBezTo>
                      <a:pt x="254" y="167"/>
                      <a:pt x="253" y="164"/>
                      <a:pt x="251" y="161"/>
                    </a:cubicBezTo>
                    <a:cubicBezTo>
                      <a:pt x="247" y="155"/>
                      <a:pt x="244" y="149"/>
                      <a:pt x="240" y="141"/>
                    </a:cubicBezTo>
                    <a:cubicBezTo>
                      <a:pt x="236" y="134"/>
                      <a:pt x="232" y="126"/>
                      <a:pt x="226" y="118"/>
                    </a:cubicBezTo>
                    <a:cubicBezTo>
                      <a:pt x="224" y="114"/>
                      <a:pt x="221" y="110"/>
                      <a:pt x="218" y="106"/>
                    </a:cubicBezTo>
                    <a:cubicBezTo>
                      <a:pt x="215" y="102"/>
                      <a:pt x="212" y="99"/>
                      <a:pt x="208" y="95"/>
                    </a:cubicBezTo>
                    <a:cubicBezTo>
                      <a:pt x="201" y="87"/>
                      <a:pt x="196" y="78"/>
                      <a:pt x="189" y="70"/>
                    </a:cubicBezTo>
                    <a:cubicBezTo>
                      <a:pt x="181" y="62"/>
                      <a:pt x="173" y="55"/>
                      <a:pt x="165" y="47"/>
                    </a:cubicBezTo>
                    <a:cubicBezTo>
                      <a:pt x="157" y="40"/>
                      <a:pt x="149" y="33"/>
                      <a:pt x="139" y="29"/>
                    </a:cubicBezTo>
                    <a:cubicBezTo>
                      <a:pt x="129" y="24"/>
                      <a:pt x="120" y="19"/>
                      <a:pt x="110" y="16"/>
                    </a:cubicBezTo>
                    <a:cubicBezTo>
                      <a:pt x="108" y="15"/>
                      <a:pt x="105" y="14"/>
                      <a:pt x="103" y="13"/>
                    </a:cubicBezTo>
                    <a:cubicBezTo>
                      <a:pt x="101" y="12"/>
                      <a:pt x="98" y="12"/>
                      <a:pt x="96" y="11"/>
                    </a:cubicBezTo>
                    <a:cubicBezTo>
                      <a:pt x="91" y="10"/>
                      <a:pt x="86" y="9"/>
                      <a:pt x="82" y="8"/>
                    </a:cubicBezTo>
                    <a:cubicBezTo>
                      <a:pt x="77" y="8"/>
                      <a:pt x="73" y="8"/>
                      <a:pt x="68" y="7"/>
                    </a:cubicBezTo>
                    <a:cubicBezTo>
                      <a:pt x="64" y="8"/>
                      <a:pt x="60" y="8"/>
                      <a:pt x="56" y="8"/>
                    </a:cubicBezTo>
                    <a:cubicBezTo>
                      <a:pt x="52" y="8"/>
                      <a:pt x="48" y="8"/>
                      <a:pt x="44" y="8"/>
                    </a:cubicBezTo>
                    <a:cubicBezTo>
                      <a:pt x="40" y="8"/>
                      <a:pt x="37" y="9"/>
                      <a:pt x="33" y="9"/>
                    </a:cubicBezTo>
                    <a:cubicBezTo>
                      <a:pt x="27" y="9"/>
                      <a:pt x="21" y="11"/>
                      <a:pt x="16" y="11"/>
                    </a:cubicBezTo>
                    <a:cubicBezTo>
                      <a:pt x="7" y="13"/>
                      <a:pt x="2" y="14"/>
                      <a:pt x="2" y="14"/>
                    </a:cubicBezTo>
                    <a:cubicBezTo>
                      <a:pt x="2" y="14"/>
                      <a:pt x="2" y="14"/>
                      <a:pt x="2" y="14"/>
                    </a:cubicBezTo>
                    <a:cubicBezTo>
                      <a:pt x="1" y="14"/>
                      <a:pt x="0" y="14"/>
                      <a:pt x="0" y="13"/>
                    </a:cubicBezTo>
                    <a:cubicBezTo>
                      <a:pt x="0" y="12"/>
                      <a:pt x="0" y="11"/>
                      <a:pt x="1" y="11"/>
                    </a:cubicBezTo>
                    <a:cubicBezTo>
                      <a:pt x="1" y="11"/>
                      <a:pt x="6" y="9"/>
                      <a:pt x="15" y="6"/>
                    </a:cubicBezTo>
                    <a:cubicBezTo>
                      <a:pt x="18" y="6"/>
                      <a:pt x="20" y="5"/>
                      <a:pt x="23" y="5"/>
                    </a:cubicBezTo>
                    <a:cubicBezTo>
                      <a:pt x="26" y="4"/>
                      <a:pt x="29" y="3"/>
                      <a:pt x="33" y="3"/>
                    </a:cubicBezTo>
                    <a:cubicBezTo>
                      <a:pt x="36" y="2"/>
                      <a:pt x="40" y="2"/>
                      <a:pt x="43" y="1"/>
                    </a:cubicBezTo>
                    <a:cubicBezTo>
                      <a:pt x="47" y="1"/>
                      <a:pt x="51" y="1"/>
                      <a:pt x="56" y="0"/>
                    </a:cubicBezTo>
                    <a:cubicBezTo>
                      <a:pt x="60" y="0"/>
                      <a:pt x="64" y="1"/>
                      <a:pt x="69" y="1"/>
                    </a:cubicBezTo>
                    <a:cubicBezTo>
                      <a:pt x="73" y="2"/>
                      <a:pt x="78" y="3"/>
                      <a:pt x="83" y="3"/>
                    </a:cubicBezTo>
                    <a:cubicBezTo>
                      <a:pt x="87" y="4"/>
                      <a:pt x="92" y="5"/>
                      <a:pt x="97" y="6"/>
                    </a:cubicBezTo>
                    <a:cubicBezTo>
                      <a:pt x="100" y="7"/>
                      <a:pt x="102" y="7"/>
                      <a:pt x="105" y="8"/>
                    </a:cubicBezTo>
                    <a:cubicBezTo>
                      <a:pt x="107" y="9"/>
                      <a:pt x="110" y="9"/>
                      <a:pt x="112" y="10"/>
                    </a:cubicBezTo>
                    <a:cubicBezTo>
                      <a:pt x="115" y="11"/>
                      <a:pt x="117" y="12"/>
                      <a:pt x="120" y="13"/>
                    </a:cubicBezTo>
                    <a:cubicBezTo>
                      <a:pt x="122" y="14"/>
                      <a:pt x="125" y="15"/>
                      <a:pt x="127" y="16"/>
                    </a:cubicBezTo>
                    <a:cubicBezTo>
                      <a:pt x="130" y="17"/>
                      <a:pt x="132" y="18"/>
                      <a:pt x="135" y="19"/>
                    </a:cubicBezTo>
                    <a:cubicBezTo>
                      <a:pt x="137" y="21"/>
                      <a:pt x="139" y="22"/>
                      <a:pt x="142" y="24"/>
                    </a:cubicBezTo>
                    <a:cubicBezTo>
                      <a:pt x="150" y="31"/>
                      <a:pt x="160" y="36"/>
                      <a:pt x="169" y="43"/>
                    </a:cubicBezTo>
                    <a:cubicBezTo>
                      <a:pt x="178" y="50"/>
                      <a:pt x="186" y="58"/>
                      <a:pt x="193" y="66"/>
                    </a:cubicBezTo>
                    <a:cubicBezTo>
                      <a:pt x="201" y="74"/>
                      <a:pt x="209" y="81"/>
                      <a:pt x="214" y="90"/>
                    </a:cubicBezTo>
                    <a:cubicBezTo>
                      <a:pt x="217" y="95"/>
                      <a:pt x="220" y="99"/>
                      <a:pt x="222" y="104"/>
                    </a:cubicBezTo>
                    <a:cubicBezTo>
                      <a:pt x="225" y="108"/>
                      <a:pt x="227" y="112"/>
                      <a:pt x="230" y="116"/>
                    </a:cubicBezTo>
                    <a:cubicBezTo>
                      <a:pt x="235" y="124"/>
                      <a:pt x="240" y="132"/>
                      <a:pt x="244" y="139"/>
                    </a:cubicBezTo>
                    <a:cubicBezTo>
                      <a:pt x="248" y="146"/>
                      <a:pt x="252" y="153"/>
                      <a:pt x="255" y="159"/>
                    </a:cubicBezTo>
                    <a:cubicBezTo>
                      <a:pt x="257" y="161"/>
                      <a:pt x="258" y="164"/>
                      <a:pt x="260" y="167"/>
                    </a:cubicBezTo>
                    <a:cubicBezTo>
                      <a:pt x="261" y="169"/>
                      <a:pt x="263" y="171"/>
                      <a:pt x="265" y="172"/>
                    </a:cubicBezTo>
                    <a:cubicBezTo>
                      <a:pt x="268" y="175"/>
                      <a:pt x="272" y="176"/>
                      <a:pt x="274" y="177"/>
                    </a:cubicBezTo>
                    <a:cubicBezTo>
                      <a:pt x="276" y="178"/>
                      <a:pt x="277" y="179"/>
                      <a:pt x="277" y="179"/>
                    </a:cubicBezTo>
                    <a:cubicBezTo>
                      <a:pt x="278" y="179"/>
                      <a:pt x="279" y="180"/>
                      <a:pt x="278" y="181"/>
                    </a:cubicBezTo>
                    <a:cubicBezTo>
                      <a:pt x="278" y="181"/>
                      <a:pt x="277" y="182"/>
                      <a:pt x="276" y="18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4" name="ïsļîdé"/>
              <p:cNvSpPr/>
              <p:nvPr/>
            </p:nvSpPr>
            <p:spPr bwMode="auto">
              <a:xfrm>
                <a:off x="6770231" y="3747624"/>
                <a:ext cx="1221172" cy="392883"/>
              </a:xfrm>
              <a:custGeom>
                <a:avLst/>
                <a:gdLst>
                  <a:gd name="T0" fmla="*/ 10 w 850"/>
                  <a:gd name="T1" fmla="*/ 202 h 274"/>
                  <a:gd name="T2" fmla="*/ 96 w 850"/>
                  <a:gd name="T3" fmla="*/ 122 h 274"/>
                  <a:gd name="T4" fmla="*/ 286 w 850"/>
                  <a:gd name="T5" fmla="*/ 52 h 274"/>
                  <a:gd name="T6" fmla="*/ 405 w 850"/>
                  <a:gd name="T7" fmla="*/ 25 h 274"/>
                  <a:gd name="T8" fmla="*/ 469 w 850"/>
                  <a:gd name="T9" fmla="*/ 15 h 274"/>
                  <a:gd name="T10" fmla="*/ 535 w 850"/>
                  <a:gd name="T11" fmla="*/ 7 h 274"/>
                  <a:gd name="T12" fmla="*/ 603 w 850"/>
                  <a:gd name="T13" fmla="*/ 1 h 274"/>
                  <a:gd name="T14" fmla="*/ 628 w 850"/>
                  <a:gd name="T15" fmla="*/ 0 h 274"/>
                  <a:gd name="T16" fmla="*/ 671 w 850"/>
                  <a:gd name="T17" fmla="*/ 1 h 274"/>
                  <a:gd name="T18" fmla="*/ 769 w 850"/>
                  <a:gd name="T19" fmla="*/ 27 h 274"/>
                  <a:gd name="T20" fmla="*/ 835 w 850"/>
                  <a:gd name="T21" fmla="*/ 103 h 274"/>
                  <a:gd name="T22" fmla="*/ 839 w 850"/>
                  <a:gd name="T23" fmla="*/ 199 h 274"/>
                  <a:gd name="T24" fmla="*/ 829 w 850"/>
                  <a:gd name="T25" fmla="*/ 212 h 274"/>
                  <a:gd name="T26" fmla="*/ 828 w 850"/>
                  <a:gd name="T27" fmla="*/ 213 h 274"/>
                  <a:gd name="T28" fmla="*/ 823 w 850"/>
                  <a:gd name="T29" fmla="*/ 217 h 274"/>
                  <a:gd name="T30" fmla="*/ 816 w 850"/>
                  <a:gd name="T31" fmla="*/ 220 h 274"/>
                  <a:gd name="T32" fmla="*/ 651 w 850"/>
                  <a:gd name="T33" fmla="*/ 261 h 274"/>
                  <a:gd name="T34" fmla="*/ 487 w 850"/>
                  <a:gd name="T35" fmla="*/ 273 h 274"/>
                  <a:gd name="T36" fmla="*/ 460 w 850"/>
                  <a:gd name="T37" fmla="*/ 271 h 274"/>
                  <a:gd name="T38" fmla="*/ 434 w 850"/>
                  <a:gd name="T39" fmla="*/ 267 h 274"/>
                  <a:gd name="T40" fmla="*/ 425 w 850"/>
                  <a:gd name="T41" fmla="*/ 265 h 274"/>
                  <a:gd name="T42" fmla="*/ 425 w 850"/>
                  <a:gd name="T43" fmla="*/ 262 h 274"/>
                  <a:gd name="T44" fmla="*/ 429 w 850"/>
                  <a:gd name="T45" fmla="*/ 263 h 274"/>
                  <a:gd name="T46" fmla="*/ 441 w 850"/>
                  <a:gd name="T47" fmla="*/ 265 h 274"/>
                  <a:gd name="T48" fmla="*/ 473 w 850"/>
                  <a:gd name="T49" fmla="*/ 268 h 274"/>
                  <a:gd name="T50" fmla="*/ 650 w 850"/>
                  <a:gd name="T51" fmla="*/ 254 h 274"/>
                  <a:gd name="T52" fmla="*/ 814 w 850"/>
                  <a:gd name="T53" fmla="*/ 216 h 274"/>
                  <a:gd name="T54" fmla="*/ 820 w 850"/>
                  <a:gd name="T55" fmla="*/ 212 h 274"/>
                  <a:gd name="T56" fmla="*/ 825 w 850"/>
                  <a:gd name="T57" fmla="*/ 209 h 274"/>
                  <a:gd name="T58" fmla="*/ 825 w 850"/>
                  <a:gd name="T59" fmla="*/ 209 h 274"/>
                  <a:gd name="T60" fmla="*/ 835 w 850"/>
                  <a:gd name="T61" fmla="*/ 196 h 274"/>
                  <a:gd name="T62" fmla="*/ 829 w 850"/>
                  <a:gd name="T63" fmla="*/ 106 h 274"/>
                  <a:gd name="T64" fmla="*/ 766 w 850"/>
                  <a:gd name="T65" fmla="*/ 31 h 274"/>
                  <a:gd name="T66" fmla="*/ 670 w 850"/>
                  <a:gd name="T67" fmla="*/ 7 h 274"/>
                  <a:gd name="T68" fmla="*/ 503 w 850"/>
                  <a:gd name="T69" fmla="*/ 17 h 274"/>
                  <a:gd name="T70" fmla="*/ 407 w 850"/>
                  <a:gd name="T71" fmla="*/ 33 h 274"/>
                  <a:gd name="T72" fmla="*/ 315 w 850"/>
                  <a:gd name="T73" fmla="*/ 50 h 274"/>
                  <a:gd name="T74" fmla="*/ 232 w 850"/>
                  <a:gd name="T75" fmla="*/ 70 h 274"/>
                  <a:gd name="T76" fmla="*/ 193 w 850"/>
                  <a:gd name="T77" fmla="*/ 82 h 274"/>
                  <a:gd name="T78" fmla="*/ 181 w 850"/>
                  <a:gd name="T79" fmla="*/ 85 h 274"/>
                  <a:gd name="T80" fmla="*/ 43 w 850"/>
                  <a:gd name="T81" fmla="*/ 170 h 274"/>
                  <a:gd name="T82" fmla="*/ 3 w 850"/>
                  <a:gd name="T83" fmla="*/ 217 h 274"/>
                  <a:gd name="T84" fmla="*/ 0 w 850"/>
                  <a:gd name="T85" fmla="*/ 21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0" h="274">
                    <a:moveTo>
                      <a:pt x="0" y="216"/>
                    </a:moveTo>
                    <a:cubicBezTo>
                      <a:pt x="0" y="216"/>
                      <a:pt x="3" y="211"/>
                      <a:pt x="10" y="202"/>
                    </a:cubicBezTo>
                    <a:cubicBezTo>
                      <a:pt x="16" y="194"/>
                      <a:pt x="26" y="181"/>
                      <a:pt x="40" y="167"/>
                    </a:cubicBezTo>
                    <a:cubicBezTo>
                      <a:pt x="54" y="153"/>
                      <a:pt x="73" y="137"/>
                      <a:pt x="96" y="122"/>
                    </a:cubicBezTo>
                    <a:cubicBezTo>
                      <a:pt x="119" y="106"/>
                      <a:pt x="147" y="92"/>
                      <a:pt x="179" y="81"/>
                    </a:cubicBezTo>
                    <a:cubicBezTo>
                      <a:pt x="212" y="71"/>
                      <a:pt x="248" y="61"/>
                      <a:pt x="286" y="52"/>
                    </a:cubicBezTo>
                    <a:cubicBezTo>
                      <a:pt x="305" y="48"/>
                      <a:pt x="324" y="43"/>
                      <a:pt x="344" y="39"/>
                    </a:cubicBezTo>
                    <a:cubicBezTo>
                      <a:pt x="364" y="35"/>
                      <a:pt x="385" y="30"/>
                      <a:pt x="405" y="25"/>
                    </a:cubicBezTo>
                    <a:cubicBezTo>
                      <a:pt x="416" y="23"/>
                      <a:pt x="426" y="22"/>
                      <a:pt x="437" y="20"/>
                    </a:cubicBezTo>
                    <a:cubicBezTo>
                      <a:pt x="448" y="18"/>
                      <a:pt x="459" y="17"/>
                      <a:pt x="469" y="15"/>
                    </a:cubicBezTo>
                    <a:cubicBezTo>
                      <a:pt x="480" y="13"/>
                      <a:pt x="491" y="12"/>
                      <a:pt x="502" y="10"/>
                    </a:cubicBezTo>
                    <a:cubicBezTo>
                      <a:pt x="513" y="9"/>
                      <a:pt x="524" y="8"/>
                      <a:pt x="535" y="7"/>
                    </a:cubicBezTo>
                    <a:cubicBezTo>
                      <a:pt x="546" y="5"/>
                      <a:pt x="558" y="4"/>
                      <a:pt x="569" y="4"/>
                    </a:cubicBezTo>
                    <a:cubicBezTo>
                      <a:pt x="580" y="3"/>
                      <a:pt x="591" y="2"/>
                      <a:pt x="603" y="1"/>
                    </a:cubicBezTo>
                    <a:cubicBezTo>
                      <a:pt x="620" y="1"/>
                      <a:pt x="620" y="1"/>
                      <a:pt x="620" y="1"/>
                    </a:cubicBezTo>
                    <a:cubicBezTo>
                      <a:pt x="628" y="0"/>
                      <a:pt x="628" y="0"/>
                      <a:pt x="628" y="0"/>
                    </a:cubicBezTo>
                    <a:cubicBezTo>
                      <a:pt x="631" y="0"/>
                      <a:pt x="634" y="0"/>
                      <a:pt x="637" y="0"/>
                    </a:cubicBezTo>
                    <a:cubicBezTo>
                      <a:pt x="648" y="1"/>
                      <a:pt x="659" y="1"/>
                      <a:pt x="671" y="1"/>
                    </a:cubicBezTo>
                    <a:cubicBezTo>
                      <a:pt x="693" y="3"/>
                      <a:pt x="716" y="5"/>
                      <a:pt x="738" y="12"/>
                    </a:cubicBezTo>
                    <a:cubicBezTo>
                      <a:pt x="749" y="16"/>
                      <a:pt x="760" y="20"/>
                      <a:pt x="769" y="27"/>
                    </a:cubicBezTo>
                    <a:cubicBezTo>
                      <a:pt x="778" y="34"/>
                      <a:pt x="787" y="41"/>
                      <a:pt x="795" y="49"/>
                    </a:cubicBezTo>
                    <a:cubicBezTo>
                      <a:pt x="812" y="64"/>
                      <a:pt x="825" y="83"/>
                      <a:pt x="835" y="103"/>
                    </a:cubicBezTo>
                    <a:cubicBezTo>
                      <a:pt x="844" y="123"/>
                      <a:pt x="850" y="145"/>
                      <a:pt x="848" y="167"/>
                    </a:cubicBezTo>
                    <a:cubicBezTo>
                      <a:pt x="847" y="178"/>
                      <a:pt x="845" y="189"/>
                      <a:pt x="839" y="199"/>
                    </a:cubicBezTo>
                    <a:cubicBezTo>
                      <a:pt x="837" y="203"/>
                      <a:pt x="834" y="208"/>
                      <a:pt x="830" y="212"/>
                    </a:cubicBezTo>
                    <a:cubicBezTo>
                      <a:pt x="829" y="212"/>
                      <a:pt x="829" y="212"/>
                      <a:pt x="829" y="212"/>
                    </a:cubicBezTo>
                    <a:cubicBezTo>
                      <a:pt x="829" y="213"/>
                      <a:pt x="829" y="213"/>
                      <a:pt x="829" y="213"/>
                    </a:cubicBezTo>
                    <a:cubicBezTo>
                      <a:pt x="828" y="213"/>
                      <a:pt x="828" y="213"/>
                      <a:pt x="828" y="213"/>
                    </a:cubicBezTo>
                    <a:cubicBezTo>
                      <a:pt x="827" y="214"/>
                      <a:pt x="827" y="214"/>
                      <a:pt x="827" y="214"/>
                    </a:cubicBezTo>
                    <a:cubicBezTo>
                      <a:pt x="826" y="215"/>
                      <a:pt x="825" y="216"/>
                      <a:pt x="823" y="217"/>
                    </a:cubicBezTo>
                    <a:cubicBezTo>
                      <a:pt x="822" y="217"/>
                      <a:pt x="821" y="218"/>
                      <a:pt x="820" y="219"/>
                    </a:cubicBezTo>
                    <a:cubicBezTo>
                      <a:pt x="816" y="220"/>
                      <a:pt x="816" y="220"/>
                      <a:pt x="816" y="220"/>
                    </a:cubicBezTo>
                    <a:cubicBezTo>
                      <a:pt x="797" y="229"/>
                      <a:pt x="778" y="234"/>
                      <a:pt x="759" y="239"/>
                    </a:cubicBezTo>
                    <a:cubicBezTo>
                      <a:pt x="721" y="248"/>
                      <a:pt x="684" y="256"/>
                      <a:pt x="651" y="261"/>
                    </a:cubicBezTo>
                    <a:cubicBezTo>
                      <a:pt x="617" y="266"/>
                      <a:pt x="586" y="269"/>
                      <a:pt x="558" y="271"/>
                    </a:cubicBezTo>
                    <a:cubicBezTo>
                      <a:pt x="531" y="273"/>
                      <a:pt x="507" y="274"/>
                      <a:pt x="487" y="273"/>
                    </a:cubicBezTo>
                    <a:cubicBezTo>
                      <a:pt x="482" y="273"/>
                      <a:pt x="477" y="273"/>
                      <a:pt x="472" y="272"/>
                    </a:cubicBezTo>
                    <a:cubicBezTo>
                      <a:pt x="468" y="272"/>
                      <a:pt x="464" y="272"/>
                      <a:pt x="460" y="271"/>
                    </a:cubicBezTo>
                    <a:cubicBezTo>
                      <a:pt x="452" y="271"/>
                      <a:pt x="446" y="269"/>
                      <a:pt x="441" y="269"/>
                    </a:cubicBezTo>
                    <a:cubicBezTo>
                      <a:pt x="438" y="268"/>
                      <a:pt x="436" y="268"/>
                      <a:pt x="434" y="267"/>
                    </a:cubicBezTo>
                    <a:cubicBezTo>
                      <a:pt x="432" y="267"/>
                      <a:pt x="430" y="266"/>
                      <a:pt x="429" y="266"/>
                    </a:cubicBezTo>
                    <a:cubicBezTo>
                      <a:pt x="426" y="265"/>
                      <a:pt x="425" y="265"/>
                      <a:pt x="425" y="265"/>
                    </a:cubicBezTo>
                    <a:cubicBezTo>
                      <a:pt x="424" y="264"/>
                      <a:pt x="423" y="264"/>
                      <a:pt x="423" y="263"/>
                    </a:cubicBezTo>
                    <a:cubicBezTo>
                      <a:pt x="424" y="262"/>
                      <a:pt x="424" y="262"/>
                      <a:pt x="425" y="262"/>
                    </a:cubicBezTo>
                    <a:cubicBezTo>
                      <a:pt x="425" y="262"/>
                      <a:pt x="425" y="262"/>
                      <a:pt x="425" y="262"/>
                    </a:cubicBezTo>
                    <a:cubicBezTo>
                      <a:pt x="425" y="262"/>
                      <a:pt x="427" y="262"/>
                      <a:pt x="429" y="263"/>
                    </a:cubicBezTo>
                    <a:cubicBezTo>
                      <a:pt x="431" y="263"/>
                      <a:pt x="432" y="263"/>
                      <a:pt x="434" y="264"/>
                    </a:cubicBezTo>
                    <a:cubicBezTo>
                      <a:pt x="436" y="264"/>
                      <a:pt x="438" y="265"/>
                      <a:pt x="441" y="265"/>
                    </a:cubicBezTo>
                    <a:cubicBezTo>
                      <a:pt x="446" y="266"/>
                      <a:pt x="453" y="267"/>
                      <a:pt x="460" y="267"/>
                    </a:cubicBezTo>
                    <a:cubicBezTo>
                      <a:pt x="464" y="267"/>
                      <a:pt x="468" y="268"/>
                      <a:pt x="473" y="268"/>
                    </a:cubicBezTo>
                    <a:cubicBezTo>
                      <a:pt x="477" y="268"/>
                      <a:pt x="482" y="268"/>
                      <a:pt x="487" y="268"/>
                    </a:cubicBezTo>
                    <a:cubicBezTo>
                      <a:pt x="526" y="268"/>
                      <a:pt x="583" y="264"/>
                      <a:pt x="650" y="254"/>
                    </a:cubicBezTo>
                    <a:cubicBezTo>
                      <a:pt x="683" y="248"/>
                      <a:pt x="720" y="243"/>
                      <a:pt x="757" y="234"/>
                    </a:cubicBezTo>
                    <a:cubicBezTo>
                      <a:pt x="776" y="229"/>
                      <a:pt x="796" y="224"/>
                      <a:pt x="814" y="216"/>
                    </a:cubicBezTo>
                    <a:cubicBezTo>
                      <a:pt x="817" y="214"/>
                      <a:pt x="817" y="214"/>
                      <a:pt x="817" y="214"/>
                    </a:cubicBezTo>
                    <a:cubicBezTo>
                      <a:pt x="818" y="214"/>
                      <a:pt x="819" y="213"/>
                      <a:pt x="820" y="212"/>
                    </a:cubicBezTo>
                    <a:cubicBezTo>
                      <a:pt x="821" y="212"/>
                      <a:pt x="822" y="211"/>
                      <a:pt x="823" y="210"/>
                    </a:cubicBezTo>
                    <a:cubicBezTo>
                      <a:pt x="825" y="209"/>
                      <a:pt x="825" y="209"/>
                      <a:pt x="825" y="209"/>
                    </a:cubicBezTo>
                    <a:cubicBezTo>
                      <a:pt x="825" y="209"/>
                      <a:pt x="825" y="209"/>
                      <a:pt x="825" y="209"/>
                    </a:cubicBezTo>
                    <a:cubicBezTo>
                      <a:pt x="825" y="209"/>
                      <a:pt x="826" y="208"/>
                      <a:pt x="825" y="209"/>
                    </a:cubicBezTo>
                    <a:cubicBezTo>
                      <a:pt x="826" y="208"/>
                      <a:pt x="826" y="208"/>
                      <a:pt x="826" y="208"/>
                    </a:cubicBezTo>
                    <a:cubicBezTo>
                      <a:pt x="829" y="205"/>
                      <a:pt x="832" y="200"/>
                      <a:pt x="835" y="196"/>
                    </a:cubicBezTo>
                    <a:cubicBezTo>
                      <a:pt x="839" y="187"/>
                      <a:pt x="842" y="177"/>
                      <a:pt x="842" y="167"/>
                    </a:cubicBezTo>
                    <a:cubicBezTo>
                      <a:pt x="844" y="146"/>
                      <a:pt x="838" y="125"/>
                      <a:pt x="829" y="106"/>
                    </a:cubicBezTo>
                    <a:cubicBezTo>
                      <a:pt x="819" y="87"/>
                      <a:pt x="806" y="69"/>
                      <a:pt x="791" y="53"/>
                    </a:cubicBezTo>
                    <a:cubicBezTo>
                      <a:pt x="783" y="45"/>
                      <a:pt x="775" y="38"/>
                      <a:pt x="766" y="31"/>
                    </a:cubicBezTo>
                    <a:cubicBezTo>
                      <a:pt x="758" y="24"/>
                      <a:pt x="747" y="20"/>
                      <a:pt x="737" y="16"/>
                    </a:cubicBezTo>
                    <a:cubicBezTo>
                      <a:pt x="716" y="10"/>
                      <a:pt x="693" y="8"/>
                      <a:pt x="670" y="7"/>
                    </a:cubicBezTo>
                    <a:cubicBezTo>
                      <a:pt x="625" y="5"/>
                      <a:pt x="580" y="8"/>
                      <a:pt x="536" y="13"/>
                    </a:cubicBezTo>
                    <a:cubicBezTo>
                      <a:pt x="525" y="14"/>
                      <a:pt x="514" y="16"/>
                      <a:pt x="503" y="17"/>
                    </a:cubicBezTo>
                    <a:cubicBezTo>
                      <a:pt x="492" y="19"/>
                      <a:pt x="481" y="21"/>
                      <a:pt x="470" y="23"/>
                    </a:cubicBezTo>
                    <a:cubicBezTo>
                      <a:pt x="449" y="26"/>
                      <a:pt x="428" y="29"/>
                      <a:pt x="407" y="33"/>
                    </a:cubicBezTo>
                    <a:cubicBezTo>
                      <a:pt x="386" y="37"/>
                      <a:pt x="365" y="40"/>
                      <a:pt x="345" y="44"/>
                    </a:cubicBezTo>
                    <a:cubicBezTo>
                      <a:pt x="335" y="46"/>
                      <a:pt x="325" y="47"/>
                      <a:pt x="315" y="50"/>
                    </a:cubicBezTo>
                    <a:cubicBezTo>
                      <a:pt x="306" y="52"/>
                      <a:pt x="296" y="54"/>
                      <a:pt x="287" y="56"/>
                    </a:cubicBezTo>
                    <a:cubicBezTo>
                      <a:pt x="268" y="61"/>
                      <a:pt x="249" y="65"/>
                      <a:pt x="232" y="70"/>
                    </a:cubicBezTo>
                    <a:cubicBezTo>
                      <a:pt x="223" y="73"/>
                      <a:pt x="214" y="75"/>
                      <a:pt x="206" y="78"/>
                    </a:cubicBezTo>
                    <a:cubicBezTo>
                      <a:pt x="202" y="79"/>
                      <a:pt x="197" y="80"/>
                      <a:pt x="193" y="82"/>
                    </a:cubicBezTo>
                    <a:cubicBezTo>
                      <a:pt x="191" y="82"/>
                      <a:pt x="189" y="83"/>
                      <a:pt x="187" y="83"/>
                    </a:cubicBezTo>
                    <a:cubicBezTo>
                      <a:pt x="185" y="84"/>
                      <a:pt x="183" y="85"/>
                      <a:pt x="181" y="85"/>
                    </a:cubicBezTo>
                    <a:cubicBezTo>
                      <a:pt x="149" y="96"/>
                      <a:pt x="122" y="111"/>
                      <a:pt x="99" y="126"/>
                    </a:cubicBezTo>
                    <a:cubicBezTo>
                      <a:pt x="76" y="141"/>
                      <a:pt x="57" y="157"/>
                      <a:pt x="43" y="170"/>
                    </a:cubicBezTo>
                    <a:cubicBezTo>
                      <a:pt x="29" y="184"/>
                      <a:pt x="19" y="196"/>
                      <a:pt x="12" y="204"/>
                    </a:cubicBezTo>
                    <a:cubicBezTo>
                      <a:pt x="6" y="213"/>
                      <a:pt x="3" y="217"/>
                      <a:pt x="3" y="217"/>
                    </a:cubicBezTo>
                    <a:cubicBezTo>
                      <a:pt x="3" y="218"/>
                      <a:pt x="2" y="218"/>
                      <a:pt x="1" y="218"/>
                    </a:cubicBezTo>
                    <a:cubicBezTo>
                      <a:pt x="0" y="217"/>
                      <a:pt x="0" y="216"/>
                      <a:pt x="0" y="21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5" name="i$ļîdé"/>
              <p:cNvSpPr/>
              <p:nvPr/>
            </p:nvSpPr>
            <p:spPr bwMode="auto">
              <a:xfrm>
                <a:off x="6804435" y="3567360"/>
                <a:ext cx="721055" cy="244974"/>
              </a:xfrm>
              <a:custGeom>
                <a:avLst/>
                <a:gdLst>
                  <a:gd name="T0" fmla="*/ 4 w 502"/>
                  <a:gd name="T1" fmla="*/ 163 h 171"/>
                  <a:gd name="T2" fmla="*/ 33 w 502"/>
                  <a:gd name="T3" fmla="*/ 128 h 171"/>
                  <a:gd name="T4" fmla="*/ 75 w 502"/>
                  <a:gd name="T5" fmla="*/ 91 h 171"/>
                  <a:gd name="T6" fmla="*/ 102 w 502"/>
                  <a:gd name="T7" fmla="*/ 72 h 171"/>
                  <a:gd name="T8" fmla="*/ 122 w 502"/>
                  <a:gd name="T9" fmla="*/ 58 h 171"/>
                  <a:gd name="T10" fmla="*/ 155 w 502"/>
                  <a:gd name="T11" fmla="*/ 41 h 171"/>
                  <a:gd name="T12" fmla="*/ 173 w 502"/>
                  <a:gd name="T13" fmla="*/ 33 h 171"/>
                  <a:gd name="T14" fmla="*/ 203 w 502"/>
                  <a:gd name="T15" fmla="*/ 22 h 171"/>
                  <a:gd name="T16" fmla="*/ 254 w 502"/>
                  <a:gd name="T17" fmla="*/ 10 h 171"/>
                  <a:gd name="T18" fmla="*/ 280 w 502"/>
                  <a:gd name="T19" fmla="*/ 5 h 171"/>
                  <a:gd name="T20" fmla="*/ 354 w 502"/>
                  <a:gd name="T21" fmla="*/ 1 h 171"/>
                  <a:gd name="T22" fmla="*/ 420 w 502"/>
                  <a:gd name="T23" fmla="*/ 8 h 171"/>
                  <a:gd name="T24" fmla="*/ 454 w 502"/>
                  <a:gd name="T25" fmla="*/ 18 h 171"/>
                  <a:gd name="T26" fmla="*/ 480 w 502"/>
                  <a:gd name="T27" fmla="*/ 29 h 171"/>
                  <a:gd name="T28" fmla="*/ 501 w 502"/>
                  <a:gd name="T29" fmla="*/ 40 h 171"/>
                  <a:gd name="T30" fmla="*/ 500 w 502"/>
                  <a:gd name="T31" fmla="*/ 43 h 171"/>
                  <a:gd name="T32" fmla="*/ 494 w 502"/>
                  <a:gd name="T33" fmla="*/ 41 h 171"/>
                  <a:gd name="T34" fmla="*/ 466 w 502"/>
                  <a:gd name="T35" fmla="*/ 29 h 171"/>
                  <a:gd name="T36" fmla="*/ 418 w 502"/>
                  <a:gd name="T37" fmla="*/ 15 h 171"/>
                  <a:gd name="T38" fmla="*/ 366 w 502"/>
                  <a:gd name="T39" fmla="*/ 7 h 171"/>
                  <a:gd name="T40" fmla="*/ 330 w 502"/>
                  <a:gd name="T41" fmla="*/ 6 h 171"/>
                  <a:gd name="T42" fmla="*/ 293 w 502"/>
                  <a:gd name="T43" fmla="*/ 10 h 171"/>
                  <a:gd name="T44" fmla="*/ 268 w 502"/>
                  <a:gd name="T45" fmla="*/ 12 h 171"/>
                  <a:gd name="T46" fmla="*/ 242 w 502"/>
                  <a:gd name="T47" fmla="*/ 17 h 171"/>
                  <a:gd name="T48" fmla="*/ 205 w 502"/>
                  <a:gd name="T49" fmla="*/ 28 h 171"/>
                  <a:gd name="T50" fmla="*/ 175 w 502"/>
                  <a:gd name="T51" fmla="*/ 39 h 171"/>
                  <a:gd name="T52" fmla="*/ 158 w 502"/>
                  <a:gd name="T53" fmla="*/ 48 h 171"/>
                  <a:gd name="T54" fmla="*/ 136 w 502"/>
                  <a:gd name="T55" fmla="*/ 59 h 171"/>
                  <a:gd name="T56" fmla="*/ 115 w 502"/>
                  <a:gd name="T57" fmla="*/ 69 h 171"/>
                  <a:gd name="T58" fmla="*/ 95 w 502"/>
                  <a:gd name="T59" fmla="*/ 82 h 171"/>
                  <a:gd name="T60" fmla="*/ 78 w 502"/>
                  <a:gd name="T61" fmla="*/ 95 h 171"/>
                  <a:gd name="T62" fmla="*/ 36 w 502"/>
                  <a:gd name="T63" fmla="*/ 132 h 171"/>
                  <a:gd name="T64" fmla="*/ 7 w 502"/>
                  <a:gd name="T65" fmla="*/ 165 h 171"/>
                  <a:gd name="T66" fmla="*/ 1 w 502"/>
                  <a:gd name="T67"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2" h="171">
                    <a:moveTo>
                      <a:pt x="0" y="168"/>
                    </a:moveTo>
                    <a:cubicBezTo>
                      <a:pt x="0" y="168"/>
                      <a:pt x="2" y="166"/>
                      <a:pt x="4" y="163"/>
                    </a:cubicBezTo>
                    <a:cubicBezTo>
                      <a:pt x="6" y="160"/>
                      <a:pt x="10" y="155"/>
                      <a:pt x="15" y="149"/>
                    </a:cubicBezTo>
                    <a:cubicBezTo>
                      <a:pt x="19" y="143"/>
                      <a:pt x="25" y="136"/>
                      <a:pt x="33" y="128"/>
                    </a:cubicBezTo>
                    <a:cubicBezTo>
                      <a:pt x="40" y="120"/>
                      <a:pt x="49" y="112"/>
                      <a:pt x="59" y="104"/>
                    </a:cubicBezTo>
                    <a:cubicBezTo>
                      <a:pt x="64" y="99"/>
                      <a:pt x="70" y="95"/>
                      <a:pt x="75" y="91"/>
                    </a:cubicBezTo>
                    <a:cubicBezTo>
                      <a:pt x="81" y="87"/>
                      <a:pt x="87" y="83"/>
                      <a:pt x="93" y="78"/>
                    </a:cubicBezTo>
                    <a:cubicBezTo>
                      <a:pt x="96" y="76"/>
                      <a:pt x="99" y="74"/>
                      <a:pt x="102" y="72"/>
                    </a:cubicBezTo>
                    <a:cubicBezTo>
                      <a:pt x="106" y="70"/>
                      <a:pt x="109" y="68"/>
                      <a:pt x="112" y="65"/>
                    </a:cubicBezTo>
                    <a:cubicBezTo>
                      <a:pt x="115" y="63"/>
                      <a:pt x="119" y="61"/>
                      <a:pt x="122" y="58"/>
                    </a:cubicBezTo>
                    <a:cubicBezTo>
                      <a:pt x="125" y="56"/>
                      <a:pt x="129" y="54"/>
                      <a:pt x="132" y="52"/>
                    </a:cubicBezTo>
                    <a:cubicBezTo>
                      <a:pt x="140" y="48"/>
                      <a:pt x="147" y="44"/>
                      <a:pt x="155" y="41"/>
                    </a:cubicBezTo>
                    <a:cubicBezTo>
                      <a:pt x="159" y="39"/>
                      <a:pt x="163" y="37"/>
                      <a:pt x="167" y="36"/>
                    </a:cubicBezTo>
                    <a:cubicBezTo>
                      <a:pt x="173" y="33"/>
                      <a:pt x="173" y="33"/>
                      <a:pt x="173" y="33"/>
                    </a:cubicBezTo>
                    <a:cubicBezTo>
                      <a:pt x="179" y="31"/>
                      <a:pt x="179" y="31"/>
                      <a:pt x="179" y="31"/>
                    </a:cubicBezTo>
                    <a:cubicBezTo>
                      <a:pt x="187" y="28"/>
                      <a:pt x="195" y="25"/>
                      <a:pt x="203" y="22"/>
                    </a:cubicBezTo>
                    <a:cubicBezTo>
                      <a:pt x="212" y="20"/>
                      <a:pt x="220" y="18"/>
                      <a:pt x="228" y="15"/>
                    </a:cubicBezTo>
                    <a:cubicBezTo>
                      <a:pt x="237" y="13"/>
                      <a:pt x="246" y="12"/>
                      <a:pt x="254" y="10"/>
                    </a:cubicBezTo>
                    <a:cubicBezTo>
                      <a:pt x="258" y="9"/>
                      <a:pt x="263" y="8"/>
                      <a:pt x="267" y="7"/>
                    </a:cubicBezTo>
                    <a:cubicBezTo>
                      <a:pt x="271" y="6"/>
                      <a:pt x="275" y="6"/>
                      <a:pt x="280" y="5"/>
                    </a:cubicBezTo>
                    <a:cubicBezTo>
                      <a:pt x="297" y="1"/>
                      <a:pt x="314" y="1"/>
                      <a:pt x="330" y="1"/>
                    </a:cubicBezTo>
                    <a:cubicBezTo>
                      <a:pt x="338" y="0"/>
                      <a:pt x="346" y="1"/>
                      <a:pt x="354" y="1"/>
                    </a:cubicBezTo>
                    <a:cubicBezTo>
                      <a:pt x="362" y="2"/>
                      <a:pt x="370" y="2"/>
                      <a:pt x="377" y="3"/>
                    </a:cubicBezTo>
                    <a:cubicBezTo>
                      <a:pt x="392" y="4"/>
                      <a:pt x="407" y="5"/>
                      <a:pt x="420" y="8"/>
                    </a:cubicBezTo>
                    <a:cubicBezTo>
                      <a:pt x="426" y="10"/>
                      <a:pt x="432" y="11"/>
                      <a:pt x="438" y="13"/>
                    </a:cubicBezTo>
                    <a:cubicBezTo>
                      <a:pt x="444" y="15"/>
                      <a:pt x="449" y="17"/>
                      <a:pt x="454" y="18"/>
                    </a:cubicBezTo>
                    <a:cubicBezTo>
                      <a:pt x="459" y="20"/>
                      <a:pt x="464" y="22"/>
                      <a:pt x="468" y="24"/>
                    </a:cubicBezTo>
                    <a:cubicBezTo>
                      <a:pt x="472" y="26"/>
                      <a:pt x="476" y="27"/>
                      <a:pt x="480" y="29"/>
                    </a:cubicBezTo>
                    <a:cubicBezTo>
                      <a:pt x="487" y="32"/>
                      <a:pt x="492" y="35"/>
                      <a:pt x="495" y="37"/>
                    </a:cubicBezTo>
                    <a:cubicBezTo>
                      <a:pt x="499" y="39"/>
                      <a:pt x="501" y="40"/>
                      <a:pt x="501" y="40"/>
                    </a:cubicBezTo>
                    <a:cubicBezTo>
                      <a:pt x="502" y="41"/>
                      <a:pt x="502" y="42"/>
                      <a:pt x="501" y="42"/>
                    </a:cubicBezTo>
                    <a:cubicBezTo>
                      <a:pt x="501" y="43"/>
                      <a:pt x="500" y="43"/>
                      <a:pt x="500" y="43"/>
                    </a:cubicBezTo>
                    <a:cubicBezTo>
                      <a:pt x="499" y="43"/>
                      <a:pt x="499" y="43"/>
                      <a:pt x="499" y="43"/>
                    </a:cubicBezTo>
                    <a:cubicBezTo>
                      <a:pt x="499" y="43"/>
                      <a:pt x="498" y="42"/>
                      <a:pt x="494" y="41"/>
                    </a:cubicBezTo>
                    <a:cubicBezTo>
                      <a:pt x="490" y="39"/>
                      <a:pt x="485" y="37"/>
                      <a:pt x="478" y="34"/>
                    </a:cubicBezTo>
                    <a:cubicBezTo>
                      <a:pt x="474" y="32"/>
                      <a:pt x="470" y="31"/>
                      <a:pt x="466" y="29"/>
                    </a:cubicBezTo>
                    <a:cubicBezTo>
                      <a:pt x="462" y="28"/>
                      <a:pt x="457" y="26"/>
                      <a:pt x="452" y="24"/>
                    </a:cubicBezTo>
                    <a:cubicBezTo>
                      <a:pt x="442" y="21"/>
                      <a:pt x="431" y="18"/>
                      <a:pt x="418" y="15"/>
                    </a:cubicBezTo>
                    <a:cubicBezTo>
                      <a:pt x="405" y="13"/>
                      <a:pt x="392" y="9"/>
                      <a:pt x="377" y="8"/>
                    </a:cubicBezTo>
                    <a:cubicBezTo>
                      <a:pt x="373" y="7"/>
                      <a:pt x="369" y="7"/>
                      <a:pt x="366" y="7"/>
                    </a:cubicBezTo>
                    <a:cubicBezTo>
                      <a:pt x="362" y="7"/>
                      <a:pt x="358" y="6"/>
                      <a:pt x="354" y="6"/>
                    </a:cubicBezTo>
                    <a:cubicBezTo>
                      <a:pt x="346" y="6"/>
                      <a:pt x="338" y="6"/>
                      <a:pt x="330" y="6"/>
                    </a:cubicBezTo>
                    <a:cubicBezTo>
                      <a:pt x="322" y="7"/>
                      <a:pt x="314" y="7"/>
                      <a:pt x="306" y="8"/>
                    </a:cubicBezTo>
                    <a:cubicBezTo>
                      <a:pt x="301" y="9"/>
                      <a:pt x="297" y="9"/>
                      <a:pt x="293" y="10"/>
                    </a:cubicBezTo>
                    <a:cubicBezTo>
                      <a:pt x="289" y="10"/>
                      <a:pt x="285" y="10"/>
                      <a:pt x="281" y="11"/>
                    </a:cubicBezTo>
                    <a:cubicBezTo>
                      <a:pt x="276" y="11"/>
                      <a:pt x="272" y="12"/>
                      <a:pt x="268" y="12"/>
                    </a:cubicBezTo>
                    <a:cubicBezTo>
                      <a:pt x="263" y="13"/>
                      <a:pt x="259" y="14"/>
                      <a:pt x="255" y="14"/>
                    </a:cubicBezTo>
                    <a:cubicBezTo>
                      <a:pt x="251" y="15"/>
                      <a:pt x="247" y="16"/>
                      <a:pt x="242" y="17"/>
                    </a:cubicBezTo>
                    <a:cubicBezTo>
                      <a:pt x="238" y="18"/>
                      <a:pt x="234" y="19"/>
                      <a:pt x="230" y="21"/>
                    </a:cubicBezTo>
                    <a:cubicBezTo>
                      <a:pt x="222" y="23"/>
                      <a:pt x="213" y="26"/>
                      <a:pt x="205" y="28"/>
                    </a:cubicBezTo>
                    <a:cubicBezTo>
                      <a:pt x="197" y="31"/>
                      <a:pt x="189" y="34"/>
                      <a:pt x="181" y="37"/>
                    </a:cubicBezTo>
                    <a:cubicBezTo>
                      <a:pt x="175" y="39"/>
                      <a:pt x="175" y="39"/>
                      <a:pt x="175" y="39"/>
                    </a:cubicBezTo>
                    <a:cubicBezTo>
                      <a:pt x="169" y="42"/>
                      <a:pt x="169" y="42"/>
                      <a:pt x="169" y="42"/>
                    </a:cubicBezTo>
                    <a:cubicBezTo>
                      <a:pt x="166" y="44"/>
                      <a:pt x="162" y="46"/>
                      <a:pt x="158" y="48"/>
                    </a:cubicBezTo>
                    <a:cubicBezTo>
                      <a:pt x="154" y="50"/>
                      <a:pt x="151" y="51"/>
                      <a:pt x="147" y="53"/>
                    </a:cubicBezTo>
                    <a:cubicBezTo>
                      <a:pt x="143" y="55"/>
                      <a:pt x="140" y="57"/>
                      <a:pt x="136" y="59"/>
                    </a:cubicBezTo>
                    <a:cubicBezTo>
                      <a:pt x="132" y="60"/>
                      <a:pt x="129" y="62"/>
                      <a:pt x="125" y="64"/>
                    </a:cubicBezTo>
                    <a:cubicBezTo>
                      <a:pt x="122" y="66"/>
                      <a:pt x="118" y="68"/>
                      <a:pt x="115" y="69"/>
                    </a:cubicBezTo>
                    <a:cubicBezTo>
                      <a:pt x="111" y="71"/>
                      <a:pt x="108" y="73"/>
                      <a:pt x="105" y="75"/>
                    </a:cubicBezTo>
                    <a:cubicBezTo>
                      <a:pt x="101" y="77"/>
                      <a:pt x="98" y="80"/>
                      <a:pt x="95" y="82"/>
                    </a:cubicBezTo>
                    <a:cubicBezTo>
                      <a:pt x="92" y="84"/>
                      <a:pt x="89" y="86"/>
                      <a:pt x="86" y="88"/>
                    </a:cubicBezTo>
                    <a:cubicBezTo>
                      <a:pt x="83" y="90"/>
                      <a:pt x="81" y="92"/>
                      <a:pt x="78" y="95"/>
                    </a:cubicBezTo>
                    <a:cubicBezTo>
                      <a:pt x="72" y="99"/>
                      <a:pt x="67" y="103"/>
                      <a:pt x="62" y="107"/>
                    </a:cubicBezTo>
                    <a:cubicBezTo>
                      <a:pt x="53" y="116"/>
                      <a:pt x="44" y="124"/>
                      <a:pt x="36" y="132"/>
                    </a:cubicBezTo>
                    <a:cubicBezTo>
                      <a:pt x="29" y="139"/>
                      <a:pt x="23" y="146"/>
                      <a:pt x="18" y="152"/>
                    </a:cubicBezTo>
                    <a:cubicBezTo>
                      <a:pt x="13" y="157"/>
                      <a:pt x="9" y="162"/>
                      <a:pt x="7" y="165"/>
                    </a:cubicBezTo>
                    <a:cubicBezTo>
                      <a:pt x="4" y="168"/>
                      <a:pt x="3" y="170"/>
                      <a:pt x="3" y="170"/>
                    </a:cubicBezTo>
                    <a:cubicBezTo>
                      <a:pt x="2" y="171"/>
                      <a:pt x="1" y="171"/>
                      <a:pt x="1" y="170"/>
                    </a:cubicBezTo>
                    <a:cubicBezTo>
                      <a:pt x="0" y="170"/>
                      <a:pt x="0" y="169"/>
                      <a:pt x="0" y="16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6" name="iṩlíďè"/>
              <p:cNvSpPr/>
              <p:nvPr/>
            </p:nvSpPr>
            <p:spPr bwMode="auto">
              <a:xfrm>
                <a:off x="6510466" y="3469371"/>
                <a:ext cx="1395889" cy="1639939"/>
              </a:xfrm>
              <a:custGeom>
                <a:avLst/>
                <a:gdLst>
                  <a:gd name="T0" fmla="*/ 364 w 972"/>
                  <a:gd name="T1" fmla="*/ 7 h 1143"/>
                  <a:gd name="T2" fmla="*/ 336 w 972"/>
                  <a:gd name="T3" fmla="*/ 22 h 1143"/>
                  <a:gd name="T4" fmla="*/ 227 w 972"/>
                  <a:gd name="T5" fmla="*/ 89 h 1143"/>
                  <a:gd name="T6" fmla="*/ 142 w 972"/>
                  <a:gd name="T7" fmla="*/ 152 h 1143"/>
                  <a:gd name="T8" fmla="*/ 119 w 972"/>
                  <a:gd name="T9" fmla="*/ 174 h 1143"/>
                  <a:gd name="T10" fmla="*/ 105 w 972"/>
                  <a:gd name="T11" fmla="*/ 190 h 1143"/>
                  <a:gd name="T12" fmla="*/ 53 w 972"/>
                  <a:gd name="T13" fmla="*/ 269 h 1143"/>
                  <a:gd name="T14" fmla="*/ 8 w 972"/>
                  <a:gd name="T15" fmla="*/ 432 h 1143"/>
                  <a:gd name="T16" fmla="*/ 18 w 972"/>
                  <a:gd name="T17" fmla="*/ 686 h 1143"/>
                  <a:gd name="T18" fmla="*/ 54 w 972"/>
                  <a:gd name="T19" fmla="*/ 939 h 1143"/>
                  <a:gd name="T20" fmla="*/ 83 w 972"/>
                  <a:gd name="T21" fmla="*/ 1063 h 1143"/>
                  <a:gd name="T22" fmla="*/ 93 w 972"/>
                  <a:gd name="T23" fmla="*/ 1083 h 1143"/>
                  <a:gd name="T24" fmla="*/ 95 w 972"/>
                  <a:gd name="T25" fmla="*/ 1086 h 1143"/>
                  <a:gd name="T26" fmla="*/ 98 w 972"/>
                  <a:gd name="T27" fmla="*/ 1088 h 1143"/>
                  <a:gd name="T28" fmla="*/ 107 w 972"/>
                  <a:gd name="T29" fmla="*/ 1094 h 1143"/>
                  <a:gd name="T30" fmla="*/ 186 w 972"/>
                  <a:gd name="T31" fmla="*/ 1122 h 1143"/>
                  <a:gd name="T32" fmla="*/ 291 w 972"/>
                  <a:gd name="T33" fmla="*/ 1137 h 1143"/>
                  <a:gd name="T34" fmla="*/ 354 w 972"/>
                  <a:gd name="T35" fmla="*/ 1137 h 1143"/>
                  <a:gd name="T36" fmla="*/ 692 w 972"/>
                  <a:gd name="T37" fmla="*/ 1100 h 1143"/>
                  <a:gd name="T38" fmla="*/ 931 w 972"/>
                  <a:gd name="T39" fmla="*/ 1014 h 1143"/>
                  <a:gd name="T40" fmla="*/ 939 w 972"/>
                  <a:gd name="T41" fmla="*/ 1008 h 1143"/>
                  <a:gd name="T42" fmla="*/ 945 w 972"/>
                  <a:gd name="T43" fmla="*/ 999 h 1143"/>
                  <a:gd name="T44" fmla="*/ 961 w 972"/>
                  <a:gd name="T45" fmla="*/ 939 h 1143"/>
                  <a:gd name="T46" fmla="*/ 959 w 972"/>
                  <a:gd name="T47" fmla="*/ 599 h 1143"/>
                  <a:gd name="T48" fmla="*/ 944 w 972"/>
                  <a:gd name="T49" fmla="*/ 429 h 1143"/>
                  <a:gd name="T50" fmla="*/ 944 w 972"/>
                  <a:gd name="T51" fmla="*/ 429 h 1143"/>
                  <a:gd name="T52" fmla="*/ 947 w 972"/>
                  <a:gd name="T53" fmla="*/ 429 h 1143"/>
                  <a:gd name="T54" fmla="*/ 947 w 972"/>
                  <a:gd name="T55" fmla="*/ 429 h 1143"/>
                  <a:gd name="T56" fmla="*/ 971 w 972"/>
                  <a:gd name="T57" fmla="*/ 769 h 1143"/>
                  <a:gd name="T58" fmla="*/ 965 w 972"/>
                  <a:gd name="T59" fmla="*/ 939 h 1143"/>
                  <a:gd name="T60" fmla="*/ 948 w 972"/>
                  <a:gd name="T61" fmla="*/ 1001 h 1143"/>
                  <a:gd name="T62" fmla="*/ 941 w 972"/>
                  <a:gd name="T63" fmla="*/ 1010 h 1143"/>
                  <a:gd name="T64" fmla="*/ 933 w 972"/>
                  <a:gd name="T65" fmla="*/ 1017 h 1143"/>
                  <a:gd name="T66" fmla="*/ 776 w 972"/>
                  <a:gd name="T67" fmla="*/ 1085 h 1143"/>
                  <a:gd name="T68" fmla="*/ 525 w 972"/>
                  <a:gd name="T69" fmla="*/ 1130 h 1143"/>
                  <a:gd name="T70" fmla="*/ 312 w 972"/>
                  <a:gd name="T71" fmla="*/ 1142 h 1143"/>
                  <a:gd name="T72" fmla="*/ 269 w 972"/>
                  <a:gd name="T73" fmla="*/ 1140 h 1143"/>
                  <a:gd name="T74" fmla="*/ 185 w 972"/>
                  <a:gd name="T75" fmla="*/ 1127 h 1143"/>
                  <a:gd name="T76" fmla="*/ 103 w 972"/>
                  <a:gd name="T77" fmla="*/ 1100 h 1143"/>
                  <a:gd name="T78" fmla="*/ 94 w 972"/>
                  <a:gd name="T79" fmla="*/ 1094 h 1143"/>
                  <a:gd name="T80" fmla="*/ 90 w 972"/>
                  <a:gd name="T81" fmla="*/ 1091 h 1143"/>
                  <a:gd name="T82" fmla="*/ 87 w 972"/>
                  <a:gd name="T83" fmla="*/ 1088 h 1143"/>
                  <a:gd name="T84" fmla="*/ 76 w 972"/>
                  <a:gd name="T85" fmla="*/ 1065 h 1143"/>
                  <a:gd name="T86" fmla="*/ 34 w 972"/>
                  <a:gd name="T87" fmla="*/ 856 h 1143"/>
                  <a:gd name="T88" fmla="*/ 6 w 972"/>
                  <a:gd name="T89" fmla="*/ 602 h 1143"/>
                  <a:gd name="T90" fmla="*/ 2 w 972"/>
                  <a:gd name="T91" fmla="*/ 431 h 1143"/>
                  <a:gd name="T92" fmla="*/ 47 w 972"/>
                  <a:gd name="T93" fmla="*/ 267 h 1143"/>
                  <a:gd name="T94" fmla="*/ 101 w 972"/>
                  <a:gd name="T95" fmla="*/ 186 h 1143"/>
                  <a:gd name="T96" fmla="*/ 115 w 972"/>
                  <a:gd name="T97" fmla="*/ 170 h 1143"/>
                  <a:gd name="T98" fmla="*/ 138 w 972"/>
                  <a:gd name="T99" fmla="*/ 148 h 1143"/>
                  <a:gd name="T100" fmla="*/ 224 w 972"/>
                  <a:gd name="T101" fmla="*/ 85 h 1143"/>
                  <a:gd name="T102" fmla="*/ 334 w 972"/>
                  <a:gd name="T103" fmla="*/ 19 h 1143"/>
                  <a:gd name="T104" fmla="*/ 363 w 972"/>
                  <a:gd name="T105" fmla="*/ 4 h 1143"/>
                  <a:gd name="T106" fmla="*/ 375 w 972"/>
                  <a:gd name="T107" fmla="*/ 2 h 1143"/>
                  <a:gd name="T108" fmla="*/ 373 w 972"/>
                  <a:gd name="T109" fmla="*/ 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2" h="1143">
                    <a:moveTo>
                      <a:pt x="373" y="3"/>
                    </a:moveTo>
                    <a:cubicBezTo>
                      <a:pt x="370" y="4"/>
                      <a:pt x="367" y="6"/>
                      <a:pt x="364" y="7"/>
                    </a:cubicBezTo>
                    <a:cubicBezTo>
                      <a:pt x="361" y="9"/>
                      <a:pt x="357" y="10"/>
                      <a:pt x="354" y="12"/>
                    </a:cubicBezTo>
                    <a:cubicBezTo>
                      <a:pt x="348" y="15"/>
                      <a:pt x="342" y="18"/>
                      <a:pt x="336" y="22"/>
                    </a:cubicBezTo>
                    <a:cubicBezTo>
                      <a:pt x="323" y="29"/>
                      <a:pt x="311" y="36"/>
                      <a:pt x="299" y="43"/>
                    </a:cubicBezTo>
                    <a:cubicBezTo>
                      <a:pt x="275" y="58"/>
                      <a:pt x="251" y="73"/>
                      <a:pt x="227" y="89"/>
                    </a:cubicBezTo>
                    <a:cubicBezTo>
                      <a:pt x="203" y="104"/>
                      <a:pt x="179" y="120"/>
                      <a:pt x="158" y="138"/>
                    </a:cubicBezTo>
                    <a:cubicBezTo>
                      <a:pt x="152" y="142"/>
                      <a:pt x="147" y="147"/>
                      <a:pt x="142" y="152"/>
                    </a:cubicBezTo>
                    <a:cubicBezTo>
                      <a:pt x="126" y="167"/>
                      <a:pt x="126" y="167"/>
                      <a:pt x="126" y="167"/>
                    </a:cubicBezTo>
                    <a:cubicBezTo>
                      <a:pt x="124" y="169"/>
                      <a:pt x="122" y="172"/>
                      <a:pt x="119" y="174"/>
                    </a:cubicBezTo>
                    <a:cubicBezTo>
                      <a:pt x="112" y="182"/>
                      <a:pt x="112" y="182"/>
                      <a:pt x="112" y="182"/>
                    </a:cubicBezTo>
                    <a:cubicBezTo>
                      <a:pt x="110" y="185"/>
                      <a:pt x="107" y="187"/>
                      <a:pt x="105" y="190"/>
                    </a:cubicBezTo>
                    <a:cubicBezTo>
                      <a:pt x="99" y="198"/>
                      <a:pt x="99" y="198"/>
                      <a:pt x="99" y="198"/>
                    </a:cubicBezTo>
                    <a:cubicBezTo>
                      <a:pt x="81" y="220"/>
                      <a:pt x="66" y="244"/>
                      <a:pt x="53" y="269"/>
                    </a:cubicBezTo>
                    <a:cubicBezTo>
                      <a:pt x="41" y="295"/>
                      <a:pt x="31" y="321"/>
                      <a:pt x="23" y="348"/>
                    </a:cubicBezTo>
                    <a:cubicBezTo>
                      <a:pt x="16" y="376"/>
                      <a:pt x="11" y="404"/>
                      <a:pt x="8" y="432"/>
                    </a:cubicBezTo>
                    <a:cubicBezTo>
                      <a:pt x="5" y="460"/>
                      <a:pt x="5" y="488"/>
                      <a:pt x="6" y="516"/>
                    </a:cubicBezTo>
                    <a:cubicBezTo>
                      <a:pt x="7" y="573"/>
                      <a:pt x="13" y="630"/>
                      <a:pt x="18" y="686"/>
                    </a:cubicBezTo>
                    <a:cubicBezTo>
                      <a:pt x="23" y="743"/>
                      <a:pt x="31" y="799"/>
                      <a:pt x="40" y="855"/>
                    </a:cubicBezTo>
                    <a:cubicBezTo>
                      <a:pt x="44" y="883"/>
                      <a:pt x="49" y="911"/>
                      <a:pt x="54" y="939"/>
                    </a:cubicBezTo>
                    <a:cubicBezTo>
                      <a:pt x="59" y="967"/>
                      <a:pt x="64" y="995"/>
                      <a:pt x="71" y="1022"/>
                    </a:cubicBezTo>
                    <a:cubicBezTo>
                      <a:pt x="75" y="1036"/>
                      <a:pt x="79" y="1050"/>
                      <a:pt x="83" y="1063"/>
                    </a:cubicBezTo>
                    <a:cubicBezTo>
                      <a:pt x="86" y="1069"/>
                      <a:pt x="88" y="1076"/>
                      <a:pt x="92" y="1081"/>
                    </a:cubicBezTo>
                    <a:cubicBezTo>
                      <a:pt x="92" y="1082"/>
                      <a:pt x="93" y="1083"/>
                      <a:pt x="93" y="1083"/>
                    </a:cubicBezTo>
                    <a:cubicBezTo>
                      <a:pt x="94" y="1084"/>
                      <a:pt x="94" y="1084"/>
                      <a:pt x="94" y="1085"/>
                    </a:cubicBezTo>
                    <a:cubicBezTo>
                      <a:pt x="95" y="1086"/>
                      <a:pt x="95" y="1086"/>
                      <a:pt x="95" y="1086"/>
                    </a:cubicBezTo>
                    <a:cubicBezTo>
                      <a:pt x="95" y="1086"/>
                      <a:pt x="96" y="1086"/>
                      <a:pt x="96" y="1086"/>
                    </a:cubicBezTo>
                    <a:cubicBezTo>
                      <a:pt x="98" y="1088"/>
                      <a:pt x="98" y="1088"/>
                      <a:pt x="98" y="1088"/>
                    </a:cubicBezTo>
                    <a:cubicBezTo>
                      <a:pt x="100" y="1089"/>
                      <a:pt x="101" y="1090"/>
                      <a:pt x="102" y="1091"/>
                    </a:cubicBezTo>
                    <a:cubicBezTo>
                      <a:pt x="107" y="1094"/>
                      <a:pt x="107" y="1094"/>
                      <a:pt x="107" y="1094"/>
                    </a:cubicBezTo>
                    <a:cubicBezTo>
                      <a:pt x="118" y="1101"/>
                      <a:pt x="132" y="1106"/>
                      <a:pt x="145" y="1111"/>
                    </a:cubicBezTo>
                    <a:cubicBezTo>
                      <a:pt x="158" y="1115"/>
                      <a:pt x="172" y="1119"/>
                      <a:pt x="186" y="1122"/>
                    </a:cubicBezTo>
                    <a:cubicBezTo>
                      <a:pt x="213" y="1128"/>
                      <a:pt x="241" y="1133"/>
                      <a:pt x="269" y="1135"/>
                    </a:cubicBezTo>
                    <a:cubicBezTo>
                      <a:pt x="277" y="1136"/>
                      <a:pt x="284" y="1137"/>
                      <a:pt x="291" y="1137"/>
                    </a:cubicBezTo>
                    <a:cubicBezTo>
                      <a:pt x="298" y="1137"/>
                      <a:pt x="305" y="1137"/>
                      <a:pt x="312" y="1137"/>
                    </a:cubicBezTo>
                    <a:cubicBezTo>
                      <a:pt x="326" y="1137"/>
                      <a:pt x="340" y="1137"/>
                      <a:pt x="354" y="1137"/>
                    </a:cubicBezTo>
                    <a:cubicBezTo>
                      <a:pt x="411" y="1135"/>
                      <a:pt x="468" y="1133"/>
                      <a:pt x="524" y="1127"/>
                    </a:cubicBezTo>
                    <a:cubicBezTo>
                      <a:pt x="581" y="1121"/>
                      <a:pt x="637" y="1112"/>
                      <a:pt x="692" y="1100"/>
                    </a:cubicBezTo>
                    <a:cubicBezTo>
                      <a:pt x="748" y="1088"/>
                      <a:pt x="803" y="1073"/>
                      <a:pt x="855" y="1053"/>
                    </a:cubicBezTo>
                    <a:cubicBezTo>
                      <a:pt x="882" y="1042"/>
                      <a:pt x="907" y="1030"/>
                      <a:pt x="931" y="1014"/>
                    </a:cubicBezTo>
                    <a:cubicBezTo>
                      <a:pt x="935" y="1011"/>
                      <a:pt x="935" y="1011"/>
                      <a:pt x="935" y="1011"/>
                    </a:cubicBezTo>
                    <a:cubicBezTo>
                      <a:pt x="936" y="1010"/>
                      <a:pt x="938" y="1009"/>
                      <a:pt x="939" y="1008"/>
                    </a:cubicBezTo>
                    <a:cubicBezTo>
                      <a:pt x="940" y="1006"/>
                      <a:pt x="941" y="1005"/>
                      <a:pt x="942" y="1004"/>
                    </a:cubicBezTo>
                    <a:cubicBezTo>
                      <a:pt x="943" y="1002"/>
                      <a:pt x="944" y="1001"/>
                      <a:pt x="945" y="999"/>
                    </a:cubicBezTo>
                    <a:cubicBezTo>
                      <a:pt x="948" y="993"/>
                      <a:pt x="951" y="987"/>
                      <a:pt x="953" y="980"/>
                    </a:cubicBezTo>
                    <a:cubicBezTo>
                      <a:pt x="957" y="967"/>
                      <a:pt x="959" y="953"/>
                      <a:pt x="961" y="939"/>
                    </a:cubicBezTo>
                    <a:cubicBezTo>
                      <a:pt x="968" y="882"/>
                      <a:pt x="968" y="826"/>
                      <a:pt x="967" y="769"/>
                    </a:cubicBezTo>
                    <a:cubicBezTo>
                      <a:pt x="966" y="712"/>
                      <a:pt x="963" y="655"/>
                      <a:pt x="959" y="599"/>
                    </a:cubicBezTo>
                    <a:cubicBezTo>
                      <a:pt x="954" y="542"/>
                      <a:pt x="949" y="485"/>
                      <a:pt x="944" y="429"/>
                    </a:cubicBezTo>
                    <a:cubicBezTo>
                      <a:pt x="944" y="429"/>
                      <a:pt x="944" y="429"/>
                      <a:pt x="944" y="429"/>
                    </a:cubicBezTo>
                    <a:cubicBezTo>
                      <a:pt x="944" y="429"/>
                      <a:pt x="944" y="429"/>
                      <a:pt x="944" y="429"/>
                    </a:cubicBezTo>
                    <a:cubicBezTo>
                      <a:pt x="944" y="429"/>
                      <a:pt x="944" y="429"/>
                      <a:pt x="944" y="429"/>
                    </a:cubicBezTo>
                    <a:cubicBezTo>
                      <a:pt x="944" y="428"/>
                      <a:pt x="944" y="427"/>
                      <a:pt x="945" y="427"/>
                    </a:cubicBezTo>
                    <a:cubicBezTo>
                      <a:pt x="946" y="427"/>
                      <a:pt x="947" y="428"/>
                      <a:pt x="947" y="429"/>
                    </a:cubicBezTo>
                    <a:cubicBezTo>
                      <a:pt x="947" y="429"/>
                      <a:pt x="947" y="429"/>
                      <a:pt x="947" y="429"/>
                    </a:cubicBezTo>
                    <a:cubicBezTo>
                      <a:pt x="947" y="429"/>
                      <a:pt x="947" y="429"/>
                      <a:pt x="947" y="429"/>
                    </a:cubicBezTo>
                    <a:cubicBezTo>
                      <a:pt x="953" y="485"/>
                      <a:pt x="958" y="542"/>
                      <a:pt x="962" y="598"/>
                    </a:cubicBezTo>
                    <a:cubicBezTo>
                      <a:pt x="967" y="655"/>
                      <a:pt x="969" y="712"/>
                      <a:pt x="971" y="769"/>
                    </a:cubicBezTo>
                    <a:cubicBezTo>
                      <a:pt x="972" y="797"/>
                      <a:pt x="972" y="826"/>
                      <a:pt x="971" y="854"/>
                    </a:cubicBezTo>
                    <a:cubicBezTo>
                      <a:pt x="971" y="882"/>
                      <a:pt x="969" y="911"/>
                      <a:pt x="965" y="939"/>
                    </a:cubicBezTo>
                    <a:cubicBezTo>
                      <a:pt x="963" y="953"/>
                      <a:pt x="960" y="967"/>
                      <a:pt x="956" y="981"/>
                    </a:cubicBezTo>
                    <a:cubicBezTo>
                      <a:pt x="954" y="988"/>
                      <a:pt x="952" y="995"/>
                      <a:pt x="948" y="1001"/>
                    </a:cubicBezTo>
                    <a:cubicBezTo>
                      <a:pt x="947" y="1003"/>
                      <a:pt x="946" y="1004"/>
                      <a:pt x="945" y="1006"/>
                    </a:cubicBezTo>
                    <a:cubicBezTo>
                      <a:pt x="944" y="1007"/>
                      <a:pt x="943" y="1009"/>
                      <a:pt x="941" y="1010"/>
                    </a:cubicBezTo>
                    <a:cubicBezTo>
                      <a:pt x="940" y="1012"/>
                      <a:pt x="939" y="1012"/>
                      <a:pt x="937" y="1014"/>
                    </a:cubicBezTo>
                    <a:cubicBezTo>
                      <a:pt x="935" y="1015"/>
                      <a:pt x="934" y="1016"/>
                      <a:pt x="933" y="1017"/>
                    </a:cubicBezTo>
                    <a:cubicBezTo>
                      <a:pt x="908" y="1032"/>
                      <a:pt x="883" y="1045"/>
                      <a:pt x="857" y="1057"/>
                    </a:cubicBezTo>
                    <a:cubicBezTo>
                      <a:pt x="831" y="1068"/>
                      <a:pt x="804" y="1077"/>
                      <a:pt x="776" y="1085"/>
                    </a:cubicBezTo>
                    <a:cubicBezTo>
                      <a:pt x="749" y="1093"/>
                      <a:pt x="721" y="1100"/>
                      <a:pt x="694" y="1106"/>
                    </a:cubicBezTo>
                    <a:cubicBezTo>
                      <a:pt x="638" y="1117"/>
                      <a:pt x="581" y="1124"/>
                      <a:pt x="525" y="1130"/>
                    </a:cubicBezTo>
                    <a:cubicBezTo>
                      <a:pt x="468" y="1135"/>
                      <a:pt x="411" y="1141"/>
                      <a:pt x="354" y="1142"/>
                    </a:cubicBezTo>
                    <a:cubicBezTo>
                      <a:pt x="340" y="1142"/>
                      <a:pt x="326" y="1143"/>
                      <a:pt x="312" y="1142"/>
                    </a:cubicBezTo>
                    <a:cubicBezTo>
                      <a:pt x="305" y="1142"/>
                      <a:pt x="298" y="1142"/>
                      <a:pt x="290" y="1142"/>
                    </a:cubicBezTo>
                    <a:cubicBezTo>
                      <a:pt x="269" y="1140"/>
                      <a:pt x="269" y="1140"/>
                      <a:pt x="269" y="1140"/>
                    </a:cubicBezTo>
                    <a:cubicBezTo>
                      <a:pt x="255" y="1139"/>
                      <a:pt x="241" y="1137"/>
                      <a:pt x="227" y="1135"/>
                    </a:cubicBezTo>
                    <a:cubicBezTo>
                      <a:pt x="213" y="1132"/>
                      <a:pt x="199" y="1130"/>
                      <a:pt x="185" y="1127"/>
                    </a:cubicBezTo>
                    <a:cubicBezTo>
                      <a:pt x="171" y="1124"/>
                      <a:pt x="157" y="1120"/>
                      <a:pt x="143" y="1116"/>
                    </a:cubicBezTo>
                    <a:cubicBezTo>
                      <a:pt x="130" y="1112"/>
                      <a:pt x="116" y="1107"/>
                      <a:pt x="103" y="1100"/>
                    </a:cubicBezTo>
                    <a:cubicBezTo>
                      <a:pt x="98" y="1097"/>
                      <a:pt x="98" y="1097"/>
                      <a:pt x="98" y="1097"/>
                    </a:cubicBezTo>
                    <a:cubicBezTo>
                      <a:pt x="97" y="1096"/>
                      <a:pt x="95" y="1095"/>
                      <a:pt x="94" y="1094"/>
                    </a:cubicBezTo>
                    <a:cubicBezTo>
                      <a:pt x="92" y="1092"/>
                      <a:pt x="92" y="1092"/>
                      <a:pt x="92" y="1092"/>
                    </a:cubicBezTo>
                    <a:cubicBezTo>
                      <a:pt x="91" y="1092"/>
                      <a:pt x="91" y="1092"/>
                      <a:pt x="90" y="1091"/>
                    </a:cubicBezTo>
                    <a:cubicBezTo>
                      <a:pt x="89" y="1090"/>
                      <a:pt x="89" y="1090"/>
                      <a:pt x="89" y="1090"/>
                    </a:cubicBezTo>
                    <a:cubicBezTo>
                      <a:pt x="88" y="1089"/>
                      <a:pt x="88" y="1089"/>
                      <a:pt x="87" y="1088"/>
                    </a:cubicBezTo>
                    <a:cubicBezTo>
                      <a:pt x="86" y="1087"/>
                      <a:pt x="86" y="1086"/>
                      <a:pt x="85" y="1085"/>
                    </a:cubicBezTo>
                    <a:cubicBezTo>
                      <a:pt x="81" y="1079"/>
                      <a:pt x="78" y="1072"/>
                      <a:pt x="76" y="1065"/>
                    </a:cubicBezTo>
                    <a:cubicBezTo>
                      <a:pt x="71" y="1052"/>
                      <a:pt x="67" y="1038"/>
                      <a:pt x="64" y="1024"/>
                    </a:cubicBezTo>
                    <a:cubicBezTo>
                      <a:pt x="50" y="969"/>
                      <a:pt x="42" y="912"/>
                      <a:pt x="34" y="856"/>
                    </a:cubicBezTo>
                    <a:cubicBezTo>
                      <a:pt x="26" y="800"/>
                      <a:pt x="21" y="743"/>
                      <a:pt x="14" y="687"/>
                    </a:cubicBezTo>
                    <a:cubicBezTo>
                      <a:pt x="10" y="658"/>
                      <a:pt x="8" y="630"/>
                      <a:pt x="6" y="602"/>
                    </a:cubicBezTo>
                    <a:cubicBezTo>
                      <a:pt x="4" y="573"/>
                      <a:pt x="2" y="545"/>
                      <a:pt x="1" y="517"/>
                    </a:cubicBezTo>
                    <a:cubicBezTo>
                      <a:pt x="0" y="488"/>
                      <a:pt x="0" y="460"/>
                      <a:pt x="2" y="431"/>
                    </a:cubicBezTo>
                    <a:cubicBezTo>
                      <a:pt x="5" y="403"/>
                      <a:pt x="9" y="374"/>
                      <a:pt x="17" y="347"/>
                    </a:cubicBezTo>
                    <a:cubicBezTo>
                      <a:pt x="25" y="319"/>
                      <a:pt x="35" y="292"/>
                      <a:pt x="47" y="267"/>
                    </a:cubicBezTo>
                    <a:cubicBezTo>
                      <a:pt x="60" y="241"/>
                      <a:pt x="76" y="217"/>
                      <a:pt x="94" y="195"/>
                    </a:cubicBezTo>
                    <a:cubicBezTo>
                      <a:pt x="101" y="186"/>
                      <a:pt x="101" y="186"/>
                      <a:pt x="101" y="186"/>
                    </a:cubicBezTo>
                    <a:cubicBezTo>
                      <a:pt x="103" y="184"/>
                      <a:pt x="106" y="181"/>
                      <a:pt x="108" y="178"/>
                    </a:cubicBezTo>
                    <a:cubicBezTo>
                      <a:pt x="115" y="170"/>
                      <a:pt x="115" y="170"/>
                      <a:pt x="115" y="170"/>
                    </a:cubicBezTo>
                    <a:cubicBezTo>
                      <a:pt x="118" y="168"/>
                      <a:pt x="120" y="165"/>
                      <a:pt x="123" y="163"/>
                    </a:cubicBezTo>
                    <a:cubicBezTo>
                      <a:pt x="138" y="148"/>
                      <a:pt x="138" y="148"/>
                      <a:pt x="138" y="148"/>
                    </a:cubicBezTo>
                    <a:cubicBezTo>
                      <a:pt x="143" y="143"/>
                      <a:pt x="149" y="138"/>
                      <a:pt x="154" y="134"/>
                    </a:cubicBezTo>
                    <a:cubicBezTo>
                      <a:pt x="176" y="115"/>
                      <a:pt x="200" y="100"/>
                      <a:pt x="224" y="85"/>
                    </a:cubicBezTo>
                    <a:cubicBezTo>
                      <a:pt x="248" y="69"/>
                      <a:pt x="272" y="54"/>
                      <a:pt x="297" y="40"/>
                    </a:cubicBezTo>
                    <a:cubicBezTo>
                      <a:pt x="309" y="33"/>
                      <a:pt x="321" y="26"/>
                      <a:pt x="334" y="19"/>
                    </a:cubicBezTo>
                    <a:cubicBezTo>
                      <a:pt x="340" y="15"/>
                      <a:pt x="346" y="12"/>
                      <a:pt x="353" y="9"/>
                    </a:cubicBezTo>
                    <a:cubicBezTo>
                      <a:pt x="356" y="7"/>
                      <a:pt x="359" y="6"/>
                      <a:pt x="363" y="4"/>
                    </a:cubicBezTo>
                    <a:cubicBezTo>
                      <a:pt x="366" y="3"/>
                      <a:pt x="369" y="2"/>
                      <a:pt x="373" y="1"/>
                    </a:cubicBezTo>
                    <a:cubicBezTo>
                      <a:pt x="374" y="0"/>
                      <a:pt x="374" y="1"/>
                      <a:pt x="375" y="2"/>
                    </a:cubicBezTo>
                    <a:cubicBezTo>
                      <a:pt x="375" y="2"/>
                      <a:pt x="374" y="3"/>
                      <a:pt x="374" y="3"/>
                    </a:cubicBezTo>
                    <a:lnTo>
                      <a:pt x="373" y="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7" name="ïṥľïḍê"/>
              <p:cNvSpPr/>
              <p:nvPr/>
            </p:nvSpPr>
            <p:spPr bwMode="auto">
              <a:xfrm>
                <a:off x="6768382" y="3422225"/>
                <a:ext cx="782068" cy="639706"/>
              </a:xfrm>
              <a:custGeom>
                <a:avLst/>
                <a:gdLst>
                  <a:gd name="T0" fmla="*/ 0 w 544"/>
                  <a:gd name="T1" fmla="*/ 434 h 446"/>
                  <a:gd name="T2" fmla="*/ 2 w 544"/>
                  <a:gd name="T3" fmla="*/ 388 h 446"/>
                  <a:gd name="T4" fmla="*/ 7 w 544"/>
                  <a:gd name="T5" fmla="*/ 340 h 446"/>
                  <a:gd name="T6" fmla="*/ 12 w 544"/>
                  <a:gd name="T7" fmla="*/ 312 h 446"/>
                  <a:gd name="T8" fmla="*/ 28 w 544"/>
                  <a:gd name="T9" fmla="*/ 250 h 446"/>
                  <a:gd name="T10" fmla="*/ 44 w 544"/>
                  <a:gd name="T11" fmla="*/ 199 h 446"/>
                  <a:gd name="T12" fmla="*/ 90 w 544"/>
                  <a:gd name="T13" fmla="*/ 116 h 446"/>
                  <a:gd name="T14" fmla="*/ 216 w 544"/>
                  <a:gd name="T15" fmla="*/ 21 h 446"/>
                  <a:gd name="T16" fmla="*/ 291 w 544"/>
                  <a:gd name="T17" fmla="*/ 3 h 446"/>
                  <a:gd name="T18" fmla="*/ 426 w 544"/>
                  <a:gd name="T19" fmla="*/ 12 h 446"/>
                  <a:gd name="T20" fmla="*/ 453 w 544"/>
                  <a:gd name="T21" fmla="*/ 22 h 446"/>
                  <a:gd name="T22" fmla="*/ 497 w 544"/>
                  <a:gd name="T23" fmla="*/ 43 h 446"/>
                  <a:gd name="T24" fmla="*/ 536 w 544"/>
                  <a:gd name="T25" fmla="*/ 69 h 446"/>
                  <a:gd name="T26" fmla="*/ 544 w 544"/>
                  <a:gd name="T27" fmla="*/ 78 h 446"/>
                  <a:gd name="T28" fmla="*/ 540 w 544"/>
                  <a:gd name="T29" fmla="*/ 78 h 446"/>
                  <a:gd name="T30" fmla="*/ 523 w 544"/>
                  <a:gd name="T31" fmla="*/ 67 h 446"/>
                  <a:gd name="T32" fmla="*/ 493 w 544"/>
                  <a:gd name="T33" fmla="*/ 50 h 446"/>
                  <a:gd name="T34" fmla="*/ 450 w 544"/>
                  <a:gd name="T35" fmla="*/ 31 h 446"/>
                  <a:gd name="T36" fmla="*/ 423 w 544"/>
                  <a:gd name="T37" fmla="*/ 23 h 446"/>
                  <a:gd name="T38" fmla="*/ 416 w 544"/>
                  <a:gd name="T39" fmla="*/ 21 h 446"/>
                  <a:gd name="T40" fmla="*/ 394 w 544"/>
                  <a:gd name="T41" fmla="*/ 15 h 446"/>
                  <a:gd name="T42" fmla="*/ 362 w 544"/>
                  <a:gd name="T43" fmla="*/ 10 h 446"/>
                  <a:gd name="T44" fmla="*/ 256 w 544"/>
                  <a:gd name="T45" fmla="*/ 20 h 446"/>
                  <a:gd name="T46" fmla="*/ 218 w 544"/>
                  <a:gd name="T47" fmla="*/ 30 h 446"/>
                  <a:gd name="T48" fmla="*/ 218 w 544"/>
                  <a:gd name="T49" fmla="*/ 30 h 446"/>
                  <a:gd name="T50" fmla="*/ 214 w 544"/>
                  <a:gd name="T51" fmla="*/ 31 h 446"/>
                  <a:gd name="T52" fmla="*/ 200 w 544"/>
                  <a:gd name="T53" fmla="*/ 36 h 446"/>
                  <a:gd name="T54" fmla="*/ 166 w 544"/>
                  <a:gd name="T55" fmla="*/ 54 h 446"/>
                  <a:gd name="T56" fmla="*/ 98 w 544"/>
                  <a:gd name="T57" fmla="*/ 121 h 446"/>
                  <a:gd name="T58" fmla="*/ 53 w 544"/>
                  <a:gd name="T59" fmla="*/ 203 h 446"/>
                  <a:gd name="T60" fmla="*/ 39 w 544"/>
                  <a:gd name="T61" fmla="*/ 235 h 446"/>
                  <a:gd name="T62" fmla="*/ 29 w 544"/>
                  <a:gd name="T63" fmla="*/ 268 h 446"/>
                  <a:gd name="T64" fmla="*/ 20 w 544"/>
                  <a:gd name="T65" fmla="*/ 313 h 446"/>
                  <a:gd name="T66" fmla="*/ 11 w 544"/>
                  <a:gd name="T67" fmla="*/ 366 h 446"/>
                  <a:gd name="T68" fmla="*/ 6 w 544"/>
                  <a:gd name="T69" fmla="*/ 423 h 446"/>
                  <a:gd name="T70" fmla="*/ 5 w 544"/>
                  <a:gd name="T71" fmla="*/ 443 h 446"/>
                  <a:gd name="T72" fmla="*/ 0 w 544"/>
                  <a:gd name="T73" fmla="*/ 444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4" h="446">
                    <a:moveTo>
                      <a:pt x="0" y="443"/>
                    </a:moveTo>
                    <a:cubicBezTo>
                      <a:pt x="0" y="443"/>
                      <a:pt x="0" y="440"/>
                      <a:pt x="0" y="434"/>
                    </a:cubicBezTo>
                    <a:cubicBezTo>
                      <a:pt x="0" y="428"/>
                      <a:pt x="0" y="419"/>
                      <a:pt x="1" y="407"/>
                    </a:cubicBezTo>
                    <a:cubicBezTo>
                      <a:pt x="1" y="401"/>
                      <a:pt x="1" y="395"/>
                      <a:pt x="2" y="388"/>
                    </a:cubicBezTo>
                    <a:cubicBezTo>
                      <a:pt x="2" y="381"/>
                      <a:pt x="3" y="374"/>
                      <a:pt x="4" y="366"/>
                    </a:cubicBezTo>
                    <a:cubicBezTo>
                      <a:pt x="5" y="358"/>
                      <a:pt x="6" y="349"/>
                      <a:pt x="7" y="340"/>
                    </a:cubicBezTo>
                    <a:cubicBezTo>
                      <a:pt x="8" y="336"/>
                      <a:pt x="9" y="331"/>
                      <a:pt x="10" y="326"/>
                    </a:cubicBezTo>
                    <a:cubicBezTo>
                      <a:pt x="11" y="322"/>
                      <a:pt x="11" y="317"/>
                      <a:pt x="12" y="312"/>
                    </a:cubicBezTo>
                    <a:cubicBezTo>
                      <a:pt x="14" y="302"/>
                      <a:pt x="17" y="292"/>
                      <a:pt x="19" y="282"/>
                    </a:cubicBezTo>
                    <a:cubicBezTo>
                      <a:pt x="22" y="271"/>
                      <a:pt x="25" y="261"/>
                      <a:pt x="28" y="250"/>
                    </a:cubicBezTo>
                    <a:cubicBezTo>
                      <a:pt x="31" y="239"/>
                      <a:pt x="35" y="228"/>
                      <a:pt x="38" y="216"/>
                    </a:cubicBezTo>
                    <a:cubicBezTo>
                      <a:pt x="40" y="211"/>
                      <a:pt x="42" y="205"/>
                      <a:pt x="44" y="199"/>
                    </a:cubicBezTo>
                    <a:cubicBezTo>
                      <a:pt x="46" y="193"/>
                      <a:pt x="48" y="188"/>
                      <a:pt x="51" y="182"/>
                    </a:cubicBezTo>
                    <a:cubicBezTo>
                      <a:pt x="60" y="158"/>
                      <a:pt x="74" y="137"/>
                      <a:pt x="90" y="116"/>
                    </a:cubicBezTo>
                    <a:cubicBezTo>
                      <a:pt x="106" y="95"/>
                      <a:pt x="124" y="75"/>
                      <a:pt x="146" y="59"/>
                    </a:cubicBezTo>
                    <a:cubicBezTo>
                      <a:pt x="168" y="44"/>
                      <a:pt x="192" y="32"/>
                      <a:pt x="216" y="21"/>
                    </a:cubicBezTo>
                    <a:cubicBezTo>
                      <a:pt x="228" y="16"/>
                      <a:pt x="240" y="12"/>
                      <a:pt x="253" y="10"/>
                    </a:cubicBezTo>
                    <a:cubicBezTo>
                      <a:pt x="266" y="7"/>
                      <a:pt x="278" y="5"/>
                      <a:pt x="291" y="3"/>
                    </a:cubicBezTo>
                    <a:cubicBezTo>
                      <a:pt x="316" y="1"/>
                      <a:pt x="340" y="0"/>
                      <a:pt x="363" y="2"/>
                    </a:cubicBezTo>
                    <a:cubicBezTo>
                      <a:pt x="385" y="4"/>
                      <a:pt x="407" y="7"/>
                      <a:pt x="426" y="12"/>
                    </a:cubicBezTo>
                    <a:cubicBezTo>
                      <a:pt x="431" y="14"/>
                      <a:pt x="436" y="15"/>
                      <a:pt x="440" y="17"/>
                    </a:cubicBezTo>
                    <a:cubicBezTo>
                      <a:pt x="445" y="18"/>
                      <a:pt x="449" y="20"/>
                      <a:pt x="453" y="22"/>
                    </a:cubicBezTo>
                    <a:cubicBezTo>
                      <a:pt x="462" y="25"/>
                      <a:pt x="470" y="29"/>
                      <a:pt x="477" y="32"/>
                    </a:cubicBezTo>
                    <a:cubicBezTo>
                      <a:pt x="484" y="36"/>
                      <a:pt x="491" y="40"/>
                      <a:pt x="497" y="43"/>
                    </a:cubicBezTo>
                    <a:cubicBezTo>
                      <a:pt x="503" y="47"/>
                      <a:pt x="509" y="50"/>
                      <a:pt x="514" y="53"/>
                    </a:cubicBezTo>
                    <a:cubicBezTo>
                      <a:pt x="523" y="60"/>
                      <a:pt x="531" y="65"/>
                      <a:pt x="536" y="69"/>
                    </a:cubicBezTo>
                    <a:cubicBezTo>
                      <a:pt x="541" y="72"/>
                      <a:pt x="543" y="74"/>
                      <a:pt x="543" y="74"/>
                    </a:cubicBezTo>
                    <a:cubicBezTo>
                      <a:pt x="544" y="75"/>
                      <a:pt x="544" y="77"/>
                      <a:pt x="544" y="78"/>
                    </a:cubicBezTo>
                    <a:cubicBezTo>
                      <a:pt x="543" y="79"/>
                      <a:pt x="542" y="79"/>
                      <a:pt x="541" y="78"/>
                    </a:cubicBezTo>
                    <a:cubicBezTo>
                      <a:pt x="540" y="78"/>
                      <a:pt x="540" y="78"/>
                      <a:pt x="540" y="78"/>
                    </a:cubicBezTo>
                    <a:cubicBezTo>
                      <a:pt x="540" y="78"/>
                      <a:pt x="538" y="76"/>
                      <a:pt x="533" y="73"/>
                    </a:cubicBezTo>
                    <a:cubicBezTo>
                      <a:pt x="530" y="71"/>
                      <a:pt x="527" y="69"/>
                      <a:pt x="523" y="67"/>
                    </a:cubicBezTo>
                    <a:cubicBezTo>
                      <a:pt x="519" y="65"/>
                      <a:pt x="515" y="62"/>
                      <a:pt x="510" y="59"/>
                    </a:cubicBezTo>
                    <a:cubicBezTo>
                      <a:pt x="505" y="57"/>
                      <a:pt x="499" y="54"/>
                      <a:pt x="493" y="50"/>
                    </a:cubicBezTo>
                    <a:cubicBezTo>
                      <a:pt x="487" y="47"/>
                      <a:pt x="480" y="44"/>
                      <a:pt x="473" y="41"/>
                    </a:cubicBezTo>
                    <a:cubicBezTo>
                      <a:pt x="466" y="38"/>
                      <a:pt x="458" y="34"/>
                      <a:pt x="450" y="31"/>
                    </a:cubicBezTo>
                    <a:cubicBezTo>
                      <a:pt x="446" y="30"/>
                      <a:pt x="441" y="28"/>
                      <a:pt x="437" y="27"/>
                    </a:cubicBezTo>
                    <a:cubicBezTo>
                      <a:pt x="432" y="26"/>
                      <a:pt x="428" y="24"/>
                      <a:pt x="423" y="23"/>
                    </a:cubicBezTo>
                    <a:cubicBezTo>
                      <a:pt x="420" y="22"/>
                      <a:pt x="420" y="22"/>
                      <a:pt x="420" y="22"/>
                    </a:cubicBezTo>
                    <a:cubicBezTo>
                      <a:pt x="416" y="21"/>
                      <a:pt x="416" y="21"/>
                      <a:pt x="416" y="21"/>
                    </a:cubicBezTo>
                    <a:cubicBezTo>
                      <a:pt x="414" y="20"/>
                      <a:pt x="411" y="20"/>
                      <a:pt x="409" y="19"/>
                    </a:cubicBezTo>
                    <a:cubicBezTo>
                      <a:pt x="404" y="17"/>
                      <a:pt x="399" y="16"/>
                      <a:pt x="394" y="15"/>
                    </a:cubicBezTo>
                    <a:cubicBezTo>
                      <a:pt x="389" y="14"/>
                      <a:pt x="384" y="13"/>
                      <a:pt x="378" y="12"/>
                    </a:cubicBezTo>
                    <a:cubicBezTo>
                      <a:pt x="373" y="11"/>
                      <a:pt x="367" y="10"/>
                      <a:pt x="362" y="10"/>
                    </a:cubicBezTo>
                    <a:cubicBezTo>
                      <a:pt x="340" y="8"/>
                      <a:pt x="316" y="9"/>
                      <a:pt x="292" y="12"/>
                    </a:cubicBezTo>
                    <a:cubicBezTo>
                      <a:pt x="280" y="14"/>
                      <a:pt x="268" y="16"/>
                      <a:pt x="256" y="20"/>
                    </a:cubicBezTo>
                    <a:cubicBezTo>
                      <a:pt x="244" y="22"/>
                      <a:pt x="231" y="27"/>
                      <a:pt x="219" y="30"/>
                    </a:cubicBezTo>
                    <a:cubicBezTo>
                      <a:pt x="218" y="30"/>
                      <a:pt x="218" y="30"/>
                      <a:pt x="218" y="30"/>
                    </a:cubicBezTo>
                    <a:cubicBezTo>
                      <a:pt x="219" y="30"/>
                      <a:pt x="218" y="30"/>
                      <a:pt x="218" y="30"/>
                    </a:cubicBezTo>
                    <a:cubicBezTo>
                      <a:pt x="218" y="30"/>
                      <a:pt x="218" y="30"/>
                      <a:pt x="218" y="30"/>
                    </a:cubicBezTo>
                    <a:cubicBezTo>
                      <a:pt x="217" y="30"/>
                      <a:pt x="217" y="30"/>
                      <a:pt x="217" y="30"/>
                    </a:cubicBezTo>
                    <a:cubicBezTo>
                      <a:pt x="214" y="31"/>
                      <a:pt x="214" y="31"/>
                      <a:pt x="214" y="31"/>
                    </a:cubicBezTo>
                    <a:cubicBezTo>
                      <a:pt x="210" y="33"/>
                      <a:pt x="210" y="33"/>
                      <a:pt x="210" y="33"/>
                    </a:cubicBezTo>
                    <a:cubicBezTo>
                      <a:pt x="200" y="36"/>
                      <a:pt x="200" y="36"/>
                      <a:pt x="200" y="36"/>
                    </a:cubicBezTo>
                    <a:cubicBezTo>
                      <a:pt x="195" y="38"/>
                      <a:pt x="189" y="41"/>
                      <a:pt x="183" y="44"/>
                    </a:cubicBezTo>
                    <a:cubicBezTo>
                      <a:pt x="177" y="47"/>
                      <a:pt x="172" y="50"/>
                      <a:pt x="166" y="54"/>
                    </a:cubicBezTo>
                    <a:cubicBezTo>
                      <a:pt x="161" y="57"/>
                      <a:pt x="156" y="62"/>
                      <a:pt x="151" y="66"/>
                    </a:cubicBezTo>
                    <a:cubicBezTo>
                      <a:pt x="131" y="82"/>
                      <a:pt x="113" y="101"/>
                      <a:pt x="98" y="121"/>
                    </a:cubicBezTo>
                    <a:cubicBezTo>
                      <a:pt x="83" y="142"/>
                      <a:pt x="72" y="165"/>
                      <a:pt x="61" y="186"/>
                    </a:cubicBezTo>
                    <a:cubicBezTo>
                      <a:pt x="58" y="192"/>
                      <a:pt x="55" y="197"/>
                      <a:pt x="53" y="203"/>
                    </a:cubicBezTo>
                    <a:cubicBezTo>
                      <a:pt x="50" y="208"/>
                      <a:pt x="48" y="214"/>
                      <a:pt x="45" y="219"/>
                    </a:cubicBezTo>
                    <a:cubicBezTo>
                      <a:pt x="43" y="224"/>
                      <a:pt x="41" y="230"/>
                      <a:pt x="39" y="235"/>
                    </a:cubicBezTo>
                    <a:cubicBezTo>
                      <a:pt x="37" y="241"/>
                      <a:pt x="36" y="246"/>
                      <a:pt x="34" y="252"/>
                    </a:cubicBezTo>
                    <a:cubicBezTo>
                      <a:pt x="32" y="257"/>
                      <a:pt x="31" y="262"/>
                      <a:pt x="29" y="268"/>
                    </a:cubicBezTo>
                    <a:cubicBezTo>
                      <a:pt x="28" y="273"/>
                      <a:pt x="27" y="278"/>
                      <a:pt x="26" y="283"/>
                    </a:cubicBezTo>
                    <a:cubicBezTo>
                      <a:pt x="24" y="294"/>
                      <a:pt x="21" y="304"/>
                      <a:pt x="20" y="313"/>
                    </a:cubicBezTo>
                    <a:cubicBezTo>
                      <a:pt x="18" y="323"/>
                      <a:pt x="16" y="332"/>
                      <a:pt x="15" y="341"/>
                    </a:cubicBezTo>
                    <a:cubicBezTo>
                      <a:pt x="14" y="350"/>
                      <a:pt x="12" y="358"/>
                      <a:pt x="11" y="366"/>
                    </a:cubicBezTo>
                    <a:cubicBezTo>
                      <a:pt x="10" y="382"/>
                      <a:pt x="8" y="396"/>
                      <a:pt x="7" y="408"/>
                    </a:cubicBezTo>
                    <a:cubicBezTo>
                      <a:pt x="7" y="413"/>
                      <a:pt x="6" y="418"/>
                      <a:pt x="6" y="423"/>
                    </a:cubicBezTo>
                    <a:cubicBezTo>
                      <a:pt x="6" y="427"/>
                      <a:pt x="5" y="431"/>
                      <a:pt x="5" y="434"/>
                    </a:cubicBezTo>
                    <a:cubicBezTo>
                      <a:pt x="5" y="440"/>
                      <a:pt x="5" y="443"/>
                      <a:pt x="5" y="443"/>
                    </a:cubicBezTo>
                    <a:cubicBezTo>
                      <a:pt x="5" y="445"/>
                      <a:pt x="4" y="446"/>
                      <a:pt x="3" y="446"/>
                    </a:cubicBezTo>
                    <a:cubicBezTo>
                      <a:pt x="1" y="446"/>
                      <a:pt x="1" y="445"/>
                      <a:pt x="0" y="444"/>
                    </a:cubicBezTo>
                    <a:lnTo>
                      <a:pt x="0" y="44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8" name="i$ḻiḑê"/>
              <p:cNvSpPr/>
              <p:nvPr/>
            </p:nvSpPr>
            <p:spPr bwMode="auto">
              <a:xfrm>
                <a:off x="6760062" y="4116472"/>
                <a:ext cx="130345" cy="987291"/>
              </a:xfrm>
              <a:custGeom>
                <a:avLst/>
                <a:gdLst>
                  <a:gd name="T0" fmla="*/ 87 w 91"/>
                  <a:gd name="T1" fmla="*/ 686 h 688"/>
                  <a:gd name="T2" fmla="*/ 87 w 91"/>
                  <a:gd name="T3" fmla="*/ 686 h 688"/>
                  <a:gd name="T4" fmla="*/ 87 w 91"/>
                  <a:gd name="T5" fmla="*/ 687 h 688"/>
                  <a:gd name="T6" fmla="*/ 76 w 91"/>
                  <a:gd name="T7" fmla="*/ 645 h 688"/>
                  <a:gd name="T8" fmla="*/ 66 w 91"/>
                  <a:gd name="T9" fmla="*/ 603 h 688"/>
                  <a:gd name="T10" fmla="*/ 58 w 91"/>
                  <a:gd name="T11" fmla="*/ 560 h 688"/>
                  <a:gd name="T12" fmla="*/ 55 w 91"/>
                  <a:gd name="T13" fmla="*/ 539 h 688"/>
                  <a:gd name="T14" fmla="*/ 51 w 91"/>
                  <a:gd name="T15" fmla="*/ 518 h 688"/>
                  <a:gd name="T16" fmla="*/ 41 w 91"/>
                  <a:gd name="T17" fmla="*/ 476 h 688"/>
                  <a:gd name="T18" fmla="*/ 34 w 91"/>
                  <a:gd name="T19" fmla="*/ 433 h 688"/>
                  <a:gd name="T20" fmla="*/ 28 w 91"/>
                  <a:gd name="T21" fmla="*/ 390 h 688"/>
                  <a:gd name="T22" fmla="*/ 25 w 91"/>
                  <a:gd name="T23" fmla="*/ 369 h 688"/>
                  <a:gd name="T24" fmla="*/ 23 w 91"/>
                  <a:gd name="T25" fmla="*/ 347 h 688"/>
                  <a:gd name="T26" fmla="*/ 18 w 91"/>
                  <a:gd name="T27" fmla="*/ 304 h 688"/>
                  <a:gd name="T28" fmla="*/ 14 w 91"/>
                  <a:gd name="T29" fmla="*/ 283 h 688"/>
                  <a:gd name="T30" fmla="*/ 12 w 91"/>
                  <a:gd name="T31" fmla="*/ 262 h 688"/>
                  <a:gd name="T32" fmla="*/ 8 w 91"/>
                  <a:gd name="T33" fmla="*/ 219 h 688"/>
                  <a:gd name="T34" fmla="*/ 6 w 91"/>
                  <a:gd name="T35" fmla="*/ 175 h 688"/>
                  <a:gd name="T36" fmla="*/ 2 w 91"/>
                  <a:gd name="T37" fmla="*/ 132 h 688"/>
                  <a:gd name="T38" fmla="*/ 0 w 91"/>
                  <a:gd name="T39" fmla="*/ 89 h 688"/>
                  <a:gd name="T40" fmla="*/ 1 w 91"/>
                  <a:gd name="T41" fmla="*/ 46 h 688"/>
                  <a:gd name="T42" fmla="*/ 4 w 91"/>
                  <a:gd name="T43" fmla="*/ 3 h 688"/>
                  <a:gd name="T44" fmla="*/ 6 w 91"/>
                  <a:gd name="T45" fmla="*/ 1 h 688"/>
                  <a:gd name="T46" fmla="*/ 8 w 91"/>
                  <a:gd name="T47" fmla="*/ 3 h 688"/>
                  <a:gd name="T48" fmla="*/ 8 w 91"/>
                  <a:gd name="T49" fmla="*/ 3 h 688"/>
                  <a:gd name="T50" fmla="*/ 9 w 91"/>
                  <a:gd name="T51" fmla="*/ 46 h 688"/>
                  <a:gd name="T52" fmla="*/ 10 w 91"/>
                  <a:gd name="T53" fmla="*/ 67 h 688"/>
                  <a:gd name="T54" fmla="*/ 11 w 91"/>
                  <a:gd name="T55" fmla="*/ 89 h 688"/>
                  <a:gd name="T56" fmla="*/ 12 w 91"/>
                  <a:gd name="T57" fmla="*/ 132 h 688"/>
                  <a:gd name="T58" fmla="*/ 12 w 91"/>
                  <a:gd name="T59" fmla="*/ 153 h 688"/>
                  <a:gd name="T60" fmla="*/ 13 w 91"/>
                  <a:gd name="T61" fmla="*/ 175 h 688"/>
                  <a:gd name="T62" fmla="*/ 15 w 91"/>
                  <a:gd name="T63" fmla="*/ 196 h 688"/>
                  <a:gd name="T64" fmla="*/ 17 w 91"/>
                  <a:gd name="T65" fmla="*/ 218 h 688"/>
                  <a:gd name="T66" fmla="*/ 22 w 91"/>
                  <a:gd name="T67" fmla="*/ 261 h 688"/>
                  <a:gd name="T68" fmla="*/ 24 w 91"/>
                  <a:gd name="T69" fmla="*/ 282 h 688"/>
                  <a:gd name="T70" fmla="*/ 25 w 91"/>
                  <a:gd name="T71" fmla="*/ 304 h 688"/>
                  <a:gd name="T72" fmla="*/ 31 w 91"/>
                  <a:gd name="T73" fmla="*/ 346 h 688"/>
                  <a:gd name="T74" fmla="*/ 38 w 91"/>
                  <a:gd name="T75" fmla="*/ 389 h 688"/>
                  <a:gd name="T76" fmla="*/ 45 w 91"/>
                  <a:gd name="T77" fmla="*/ 431 h 688"/>
                  <a:gd name="T78" fmla="*/ 49 w 91"/>
                  <a:gd name="T79" fmla="*/ 453 h 688"/>
                  <a:gd name="T80" fmla="*/ 52 w 91"/>
                  <a:gd name="T81" fmla="*/ 474 h 688"/>
                  <a:gd name="T82" fmla="*/ 57 w 91"/>
                  <a:gd name="T83" fmla="*/ 517 h 688"/>
                  <a:gd name="T84" fmla="*/ 65 w 91"/>
                  <a:gd name="T85" fmla="*/ 559 h 688"/>
                  <a:gd name="T86" fmla="*/ 74 w 91"/>
                  <a:gd name="T87" fmla="*/ 601 h 688"/>
                  <a:gd name="T88" fmla="*/ 78 w 91"/>
                  <a:gd name="T89" fmla="*/ 622 h 688"/>
                  <a:gd name="T90" fmla="*/ 82 w 91"/>
                  <a:gd name="T91" fmla="*/ 644 h 688"/>
                  <a:gd name="T92" fmla="*/ 87 w 91"/>
                  <a:gd name="T93" fmla="*/ 665 h 688"/>
                  <a:gd name="T94" fmla="*/ 91 w 91"/>
                  <a:gd name="T95" fmla="*/ 686 h 688"/>
                  <a:gd name="T96" fmla="*/ 91 w 91"/>
                  <a:gd name="T97" fmla="*/ 686 h 688"/>
                  <a:gd name="T98" fmla="*/ 91 w 91"/>
                  <a:gd name="T99" fmla="*/ 686 h 688"/>
                  <a:gd name="T100" fmla="*/ 91 w 91"/>
                  <a:gd name="T101" fmla="*/ 686 h 688"/>
                  <a:gd name="T102" fmla="*/ 89 w 91"/>
                  <a:gd name="T103" fmla="*/ 688 h 688"/>
                  <a:gd name="T104" fmla="*/ 87 w 91"/>
                  <a:gd name="T105" fmla="*/ 68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 h="688">
                    <a:moveTo>
                      <a:pt x="87" y="686"/>
                    </a:moveTo>
                    <a:cubicBezTo>
                      <a:pt x="87" y="686"/>
                      <a:pt x="87" y="686"/>
                      <a:pt x="87" y="686"/>
                    </a:cubicBezTo>
                    <a:cubicBezTo>
                      <a:pt x="87" y="687"/>
                      <a:pt x="87" y="687"/>
                      <a:pt x="87" y="687"/>
                    </a:cubicBezTo>
                    <a:cubicBezTo>
                      <a:pt x="83" y="673"/>
                      <a:pt x="79" y="659"/>
                      <a:pt x="76" y="645"/>
                    </a:cubicBezTo>
                    <a:cubicBezTo>
                      <a:pt x="72" y="631"/>
                      <a:pt x="69" y="617"/>
                      <a:pt x="66" y="603"/>
                    </a:cubicBezTo>
                    <a:cubicBezTo>
                      <a:pt x="63" y="589"/>
                      <a:pt x="61" y="575"/>
                      <a:pt x="58" y="560"/>
                    </a:cubicBezTo>
                    <a:cubicBezTo>
                      <a:pt x="55" y="539"/>
                      <a:pt x="55" y="539"/>
                      <a:pt x="55" y="539"/>
                    </a:cubicBezTo>
                    <a:cubicBezTo>
                      <a:pt x="51" y="518"/>
                      <a:pt x="51" y="518"/>
                      <a:pt x="51" y="518"/>
                    </a:cubicBezTo>
                    <a:cubicBezTo>
                      <a:pt x="48" y="504"/>
                      <a:pt x="44" y="490"/>
                      <a:pt x="41" y="476"/>
                    </a:cubicBezTo>
                    <a:cubicBezTo>
                      <a:pt x="37" y="462"/>
                      <a:pt x="36" y="447"/>
                      <a:pt x="34" y="433"/>
                    </a:cubicBezTo>
                    <a:cubicBezTo>
                      <a:pt x="28" y="390"/>
                      <a:pt x="28" y="390"/>
                      <a:pt x="28" y="390"/>
                    </a:cubicBezTo>
                    <a:cubicBezTo>
                      <a:pt x="25" y="369"/>
                      <a:pt x="25" y="369"/>
                      <a:pt x="25" y="369"/>
                    </a:cubicBezTo>
                    <a:cubicBezTo>
                      <a:pt x="24" y="362"/>
                      <a:pt x="24" y="355"/>
                      <a:pt x="23" y="347"/>
                    </a:cubicBezTo>
                    <a:cubicBezTo>
                      <a:pt x="22" y="333"/>
                      <a:pt x="20" y="319"/>
                      <a:pt x="18" y="304"/>
                    </a:cubicBezTo>
                    <a:cubicBezTo>
                      <a:pt x="17" y="297"/>
                      <a:pt x="16" y="290"/>
                      <a:pt x="14" y="283"/>
                    </a:cubicBezTo>
                    <a:cubicBezTo>
                      <a:pt x="13" y="276"/>
                      <a:pt x="12" y="269"/>
                      <a:pt x="12" y="262"/>
                    </a:cubicBezTo>
                    <a:cubicBezTo>
                      <a:pt x="8" y="219"/>
                      <a:pt x="8" y="219"/>
                      <a:pt x="8" y="219"/>
                    </a:cubicBezTo>
                    <a:cubicBezTo>
                      <a:pt x="7" y="204"/>
                      <a:pt x="7" y="190"/>
                      <a:pt x="6" y="175"/>
                    </a:cubicBezTo>
                    <a:cubicBezTo>
                      <a:pt x="5" y="161"/>
                      <a:pt x="3" y="147"/>
                      <a:pt x="2" y="132"/>
                    </a:cubicBezTo>
                    <a:cubicBezTo>
                      <a:pt x="0" y="118"/>
                      <a:pt x="0" y="104"/>
                      <a:pt x="0" y="89"/>
                    </a:cubicBezTo>
                    <a:cubicBezTo>
                      <a:pt x="0" y="75"/>
                      <a:pt x="0" y="60"/>
                      <a:pt x="1" y="46"/>
                    </a:cubicBezTo>
                    <a:cubicBezTo>
                      <a:pt x="2" y="31"/>
                      <a:pt x="2" y="17"/>
                      <a:pt x="4" y="3"/>
                    </a:cubicBezTo>
                    <a:cubicBezTo>
                      <a:pt x="4" y="1"/>
                      <a:pt x="5" y="0"/>
                      <a:pt x="6" y="1"/>
                    </a:cubicBezTo>
                    <a:cubicBezTo>
                      <a:pt x="7" y="1"/>
                      <a:pt x="8" y="2"/>
                      <a:pt x="8" y="3"/>
                    </a:cubicBezTo>
                    <a:cubicBezTo>
                      <a:pt x="8" y="3"/>
                      <a:pt x="8" y="3"/>
                      <a:pt x="8" y="3"/>
                    </a:cubicBezTo>
                    <a:cubicBezTo>
                      <a:pt x="9" y="17"/>
                      <a:pt x="9" y="32"/>
                      <a:pt x="9" y="46"/>
                    </a:cubicBezTo>
                    <a:cubicBezTo>
                      <a:pt x="9" y="53"/>
                      <a:pt x="10" y="60"/>
                      <a:pt x="10" y="67"/>
                    </a:cubicBezTo>
                    <a:cubicBezTo>
                      <a:pt x="11" y="89"/>
                      <a:pt x="11" y="89"/>
                      <a:pt x="11" y="89"/>
                    </a:cubicBezTo>
                    <a:cubicBezTo>
                      <a:pt x="11" y="103"/>
                      <a:pt x="12" y="117"/>
                      <a:pt x="12" y="132"/>
                    </a:cubicBezTo>
                    <a:cubicBezTo>
                      <a:pt x="12" y="139"/>
                      <a:pt x="12" y="146"/>
                      <a:pt x="12" y="153"/>
                    </a:cubicBezTo>
                    <a:cubicBezTo>
                      <a:pt x="12" y="161"/>
                      <a:pt x="13" y="168"/>
                      <a:pt x="13" y="175"/>
                    </a:cubicBezTo>
                    <a:cubicBezTo>
                      <a:pt x="14" y="182"/>
                      <a:pt x="14" y="189"/>
                      <a:pt x="15" y="196"/>
                    </a:cubicBezTo>
                    <a:cubicBezTo>
                      <a:pt x="16" y="204"/>
                      <a:pt x="16" y="211"/>
                      <a:pt x="17" y="218"/>
                    </a:cubicBezTo>
                    <a:cubicBezTo>
                      <a:pt x="22" y="261"/>
                      <a:pt x="22" y="261"/>
                      <a:pt x="22" y="261"/>
                    </a:cubicBezTo>
                    <a:cubicBezTo>
                      <a:pt x="23" y="268"/>
                      <a:pt x="24" y="275"/>
                      <a:pt x="24" y="282"/>
                    </a:cubicBezTo>
                    <a:cubicBezTo>
                      <a:pt x="24" y="289"/>
                      <a:pt x="24" y="296"/>
                      <a:pt x="25" y="304"/>
                    </a:cubicBezTo>
                    <a:cubicBezTo>
                      <a:pt x="26" y="318"/>
                      <a:pt x="28" y="332"/>
                      <a:pt x="31" y="346"/>
                    </a:cubicBezTo>
                    <a:cubicBezTo>
                      <a:pt x="38" y="389"/>
                      <a:pt x="38" y="389"/>
                      <a:pt x="38" y="389"/>
                    </a:cubicBezTo>
                    <a:cubicBezTo>
                      <a:pt x="40" y="403"/>
                      <a:pt x="42" y="417"/>
                      <a:pt x="45" y="431"/>
                    </a:cubicBezTo>
                    <a:cubicBezTo>
                      <a:pt x="46" y="438"/>
                      <a:pt x="47" y="446"/>
                      <a:pt x="49" y="453"/>
                    </a:cubicBezTo>
                    <a:cubicBezTo>
                      <a:pt x="50" y="460"/>
                      <a:pt x="51" y="467"/>
                      <a:pt x="52" y="474"/>
                    </a:cubicBezTo>
                    <a:cubicBezTo>
                      <a:pt x="53" y="488"/>
                      <a:pt x="54" y="503"/>
                      <a:pt x="57" y="517"/>
                    </a:cubicBezTo>
                    <a:cubicBezTo>
                      <a:pt x="59" y="531"/>
                      <a:pt x="62" y="545"/>
                      <a:pt x="65" y="559"/>
                    </a:cubicBezTo>
                    <a:cubicBezTo>
                      <a:pt x="74" y="601"/>
                      <a:pt x="74" y="601"/>
                      <a:pt x="74" y="601"/>
                    </a:cubicBezTo>
                    <a:cubicBezTo>
                      <a:pt x="75" y="608"/>
                      <a:pt x="77" y="615"/>
                      <a:pt x="78" y="622"/>
                    </a:cubicBezTo>
                    <a:cubicBezTo>
                      <a:pt x="82" y="644"/>
                      <a:pt x="82" y="644"/>
                      <a:pt x="82" y="644"/>
                    </a:cubicBezTo>
                    <a:cubicBezTo>
                      <a:pt x="84" y="651"/>
                      <a:pt x="85" y="658"/>
                      <a:pt x="87" y="665"/>
                    </a:cubicBezTo>
                    <a:cubicBezTo>
                      <a:pt x="88" y="672"/>
                      <a:pt x="90" y="679"/>
                      <a:pt x="91" y="686"/>
                    </a:cubicBezTo>
                    <a:cubicBezTo>
                      <a:pt x="91" y="686"/>
                      <a:pt x="91" y="686"/>
                      <a:pt x="91" y="686"/>
                    </a:cubicBezTo>
                    <a:cubicBezTo>
                      <a:pt x="91" y="686"/>
                      <a:pt x="91" y="686"/>
                      <a:pt x="91" y="686"/>
                    </a:cubicBezTo>
                    <a:cubicBezTo>
                      <a:pt x="91" y="686"/>
                      <a:pt x="91" y="686"/>
                      <a:pt x="91" y="686"/>
                    </a:cubicBezTo>
                    <a:cubicBezTo>
                      <a:pt x="91" y="688"/>
                      <a:pt x="90" y="688"/>
                      <a:pt x="89" y="688"/>
                    </a:cubicBezTo>
                    <a:cubicBezTo>
                      <a:pt x="88" y="688"/>
                      <a:pt x="87" y="687"/>
                      <a:pt x="87" y="68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9" name="îSḷiḍé"/>
              <p:cNvSpPr/>
              <p:nvPr/>
            </p:nvSpPr>
            <p:spPr bwMode="auto">
              <a:xfrm>
                <a:off x="6738800" y="3367683"/>
                <a:ext cx="342963" cy="293044"/>
              </a:xfrm>
              <a:custGeom>
                <a:avLst/>
                <a:gdLst>
                  <a:gd name="T0" fmla="*/ 1 w 239"/>
                  <a:gd name="T1" fmla="*/ 202 h 204"/>
                  <a:gd name="T2" fmla="*/ 0 w 239"/>
                  <a:gd name="T3" fmla="*/ 198 h 204"/>
                  <a:gd name="T4" fmla="*/ 0 w 239"/>
                  <a:gd name="T5" fmla="*/ 185 h 204"/>
                  <a:gd name="T6" fmla="*/ 1 w 239"/>
                  <a:gd name="T7" fmla="*/ 166 h 204"/>
                  <a:gd name="T8" fmla="*/ 5 w 239"/>
                  <a:gd name="T9" fmla="*/ 141 h 204"/>
                  <a:gd name="T10" fmla="*/ 12 w 239"/>
                  <a:gd name="T11" fmla="*/ 112 h 204"/>
                  <a:gd name="T12" fmla="*/ 17 w 239"/>
                  <a:gd name="T13" fmla="*/ 96 h 204"/>
                  <a:gd name="T14" fmla="*/ 22 w 239"/>
                  <a:gd name="T15" fmla="*/ 80 h 204"/>
                  <a:gd name="T16" fmla="*/ 41 w 239"/>
                  <a:gd name="T17" fmla="*/ 49 h 204"/>
                  <a:gd name="T18" fmla="*/ 69 w 239"/>
                  <a:gd name="T19" fmla="*/ 24 h 204"/>
                  <a:gd name="T20" fmla="*/ 103 w 239"/>
                  <a:gd name="T21" fmla="*/ 7 h 204"/>
                  <a:gd name="T22" fmla="*/ 120 w 239"/>
                  <a:gd name="T23" fmla="*/ 2 h 204"/>
                  <a:gd name="T24" fmla="*/ 129 w 239"/>
                  <a:gd name="T25" fmla="*/ 1 h 204"/>
                  <a:gd name="T26" fmla="*/ 138 w 239"/>
                  <a:gd name="T27" fmla="*/ 0 h 204"/>
                  <a:gd name="T28" fmla="*/ 172 w 239"/>
                  <a:gd name="T29" fmla="*/ 3 h 204"/>
                  <a:gd name="T30" fmla="*/ 201 w 239"/>
                  <a:gd name="T31" fmla="*/ 14 h 204"/>
                  <a:gd name="T32" fmla="*/ 220 w 239"/>
                  <a:gd name="T33" fmla="*/ 31 h 204"/>
                  <a:gd name="T34" fmla="*/ 232 w 239"/>
                  <a:gd name="T35" fmla="*/ 47 h 204"/>
                  <a:gd name="T36" fmla="*/ 238 w 239"/>
                  <a:gd name="T37" fmla="*/ 59 h 204"/>
                  <a:gd name="T38" fmla="*/ 239 w 239"/>
                  <a:gd name="T39" fmla="*/ 63 h 204"/>
                  <a:gd name="T40" fmla="*/ 238 w 239"/>
                  <a:gd name="T41" fmla="*/ 65 h 204"/>
                  <a:gd name="T42" fmla="*/ 236 w 239"/>
                  <a:gd name="T43" fmla="*/ 64 h 204"/>
                  <a:gd name="T44" fmla="*/ 234 w 239"/>
                  <a:gd name="T45" fmla="*/ 60 h 204"/>
                  <a:gd name="T46" fmla="*/ 228 w 239"/>
                  <a:gd name="T47" fmla="*/ 50 h 204"/>
                  <a:gd name="T48" fmla="*/ 197 w 239"/>
                  <a:gd name="T49" fmla="*/ 20 h 204"/>
                  <a:gd name="T50" fmla="*/ 171 w 239"/>
                  <a:gd name="T51" fmla="*/ 8 h 204"/>
                  <a:gd name="T52" fmla="*/ 138 w 239"/>
                  <a:gd name="T53" fmla="*/ 6 h 204"/>
                  <a:gd name="T54" fmla="*/ 130 w 239"/>
                  <a:gd name="T55" fmla="*/ 7 h 204"/>
                  <a:gd name="T56" fmla="*/ 122 w 239"/>
                  <a:gd name="T57" fmla="*/ 9 h 204"/>
                  <a:gd name="T58" fmla="*/ 105 w 239"/>
                  <a:gd name="T59" fmla="*/ 13 h 204"/>
                  <a:gd name="T60" fmla="*/ 72 w 239"/>
                  <a:gd name="T61" fmla="*/ 28 h 204"/>
                  <a:gd name="T62" fmla="*/ 47 w 239"/>
                  <a:gd name="T63" fmla="*/ 53 h 204"/>
                  <a:gd name="T64" fmla="*/ 29 w 239"/>
                  <a:gd name="T65" fmla="*/ 83 h 204"/>
                  <a:gd name="T66" fmla="*/ 25 w 239"/>
                  <a:gd name="T67" fmla="*/ 90 h 204"/>
                  <a:gd name="T68" fmla="*/ 21 w 239"/>
                  <a:gd name="T69" fmla="*/ 98 h 204"/>
                  <a:gd name="T70" fmla="*/ 18 w 239"/>
                  <a:gd name="T71" fmla="*/ 105 h 204"/>
                  <a:gd name="T72" fmla="*/ 16 w 239"/>
                  <a:gd name="T73" fmla="*/ 113 h 204"/>
                  <a:gd name="T74" fmla="*/ 10 w 239"/>
                  <a:gd name="T75" fmla="*/ 142 h 204"/>
                  <a:gd name="T76" fmla="*/ 6 w 239"/>
                  <a:gd name="T77" fmla="*/ 166 h 204"/>
                  <a:gd name="T78" fmla="*/ 4 w 239"/>
                  <a:gd name="T79" fmla="*/ 186 h 204"/>
                  <a:gd name="T80" fmla="*/ 4 w 239"/>
                  <a:gd name="T81" fmla="*/ 202 h 204"/>
                  <a:gd name="T82" fmla="*/ 4 w 239"/>
                  <a:gd name="T83" fmla="*/ 202 h 204"/>
                  <a:gd name="T84" fmla="*/ 2 w 239"/>
                  <a:gd name="T85" fmla="*/ 204 h 204"/>
                  <a:gd name="T86" fmla="*/ 1 w 239"/>
                  <a:gd name="T87" fmla="*/ 2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204">
                    <a:moveTo>
                      <a:pt x="1" y="202"/>
                    </a:moveTo>
                    <a:cubicBezTo>
                      <a:pt x="1" y="202"/>
                      <a:pt x="0" y="201"/>
                      <a:pt x="0" y="198"/>
                    </a:cubicBezTo>
                    <a:cubicBezTo>
                      <a:pt x="0" y="195"/>
                      <a:pt x="0" y="191"/>
                      <a:pt x="0" y="185"/>
                    </a:cubicBezTo>
                    <a:cubicBezTo>
                      <a:pt x="0" y="180"/>
                      <a:pt x="0" y="173"/>
                      <a:pt x="1" y="166"/>
                    </a:cubicBezTo>
                    <a:cubicBezTo>
                      <a:pt x="2" y="158"/>
                      <a:pt x="3" y="150"/>
                      <a:pt x="5" y="141"/>
                    </a:cubicBezTo>
                    <a:cubicBezTo>
                      <a:pt x="6" y="132"/>
                      <a:pt x="9" y="122"/>
                      <a:pt x="12" y="112"/>
                    </a:cubicBezTo>
                    <a:cubicBezTo>
                      <a:pt x="13" y="107"/>
                      <a:pt x="15" y="101"/>
                      <a:pt x="17" y="96"/>
                    </a:cubicBezTo>
                    <a:cubicBezTo>
                      <a:pt x="18" y="91"/>
                      <a:pt x="20" y="85"/>
                      <a:pt x="22" y="80"/>
                    </a:cubicBezTo>
                    <a:cubicBezTo>
                      <a:pt x="26" y="69"/>
                      <a:pt x="34" y="59"/>
                      <a:pt x="41" y="49"/>
                    </a:cubicBezTo>
                    <a:cubicBezTo>
                      <a:pt x="49" y="39"/>
                      <a:pt x="58" y="30"/>
                      <a:pt x="69" y="24"/>
                    </a:cubicBezTo>
                    <a:cubicBezTo>
                      <a:pt x="80" y="17"/>
                      <a:pt x="91" y="12"/>
                      <a:pt x="103" y="7"/>
                    </a:cubicBezTo>
                    <a:cubicBezTo>
                      <a:pt x="108" y="5"/>
                      <a:pt x="114" y="3"/>
                      <a:pt x="120" y="2"/>
                    </a:cubicBezTo>
                    <a:cubicBezTo>
                      <a:pt x="123" y="2"/>
                      <a:pt x="126" y="2"/>
                      <a:pt x="129" y="1"/>
                    </a:cubicBezTo>
                    <a:cubicBezTo>
                      <a:pt x="132" y="1"/>
                      <a:pt x="135" y="1"/>
                      <a:pt x="138" y="0"/>
                    </a:cubicBezTo>
                    <a:cubicBezTo>
                      <a:pt x="150" y="0"/>
                      <a:pt x="161" y="1"/>
                      <a:pt x="172" y="3"/>
                    </a:cubicBezTo>
                    <a:cubicBezTo>
                      <a:pt x="182" y="6"/>
                      <a:pt x="192" y="9"/>
                      <a:pt x="201" y="14"/>
                    </a:cubicBezTo>
                    <a:cubicBezTo>
                      <a:pt x="209" y="19"/>
                      <a:pt x="215" y="25"/>
                      <a:pt x="220" y="31"/>
                    </a:cubicBezTo>
                    <a:cubicBezTo>
                      <a:pt x="225" y="37"/>
                      <a:pt x="229" y="43"/>
                      <a:pt x="232" y="47"/>
                    </a:cubicBezTo>
                    <a:cubicBezTo>
                      <a:pt x="235" y="52"/>
                      <a:pt x="236" y="56"/>
                      <a:pt x="238" y="59"/>
                    </a:cubicBezTo>
                    <a:cubicBezTo>
                      <a:pt x="239" y="61"/>
                      <a:pt x="239" y="63"/>
                      <a:pt x="239" y="63"/>
                    </a:cubicBezTo>
                    <a:cubicBezTo>
                      <a:pt x="239" y="64"/>
                      <a:pt x="239" y="65"/>
                      <a:pt x="238" y="65"/>
                    </a:cubicBezTo>
                    <a:cubicBezTo>
                      <a:pt x="237" y="65"/>
                      <a:pt x="237" y="65"/>
                      <a:pt x="236" y="64"/>
                    </a:cubicBezTo>
                    <a:cubicBezTo>
                      <a:pt x="236" y="64"/>
                      <a:pt x="236" y="63"/>
                      <a:pt x="234" y="60"/>
                    </a:cubicBezTo>
                    <a:cubicBezTo>
                      <a:pt x="233" y="58"/>
                      <a:pt x="231" y="54"/>
                      <a:pt x="228" y="50"/>
                    </a:cubicBezTo>
                    <a:cubicBezTo>
                      <a:pt x="222" y="41"/>
                      <a:pt x="212" y="30"/>
                      <a:pt x="197" y="20"/>
                    </a:cubicBezTo>
                    <a:cubicBezTo>
                      <a:pt x="189" y="16"/>
                      <a:pt x="181" y="11"/>
                      <a:pt x="171" y="8"/>
                    </a:cubicBezTo>
                    <a:cubicBezTo>
                      <a:pt x="161" y="6"/>
                      <a:pt x="150" y="5"/>
                      <a:pt x="138" y="6"/>
                    </a:cubicBezTo>
                    <a:cubicBezTo>
                      <a:pt x="136" y="7"/>
                      <a:pt x="133" y="7"/>
                      <a:pt x="130" y="7"/>
                    </a:cubicBezTo>
                    <a:cubicBezTo>
                      <a:pt x="127" y="8"/>
                      <a:pt x="124" y="8"/>
                      <a:pt x="122" y="9"/>
                    </a:cubicBezTo>
                    <a:cubicBezTo>
                      <a:pt x="116" y="10"/>
                      <a:pt x="110" y="12"/>
                      <a:pt x="105" y="13"/>
                    </a:cubicBezTo>
                    <a:cubicBezTo>
                      <a:pt x="93" y="15"/>
                      <a:pt x="82" y="21"/>
                      <a:pt x="72" y="28"/>
                    </a:cubicBezTo>
                    <a:cubicBezTo>
                      <a:pt x="62" y="35"/>
                      <a:pt x="54" y="44"/>
                      <a:pt x="47" y="53"/>
                    </a:cubicBezTo>
                    <a:cubicBezTo>
                      <a:pt x="39" y="62"/>
                      <a:pt x="34" y="73"/>
                      <a:pt x="29" y="83"/>
                    </a:cubicBezTo>
                    <a:cubicBezTo>
                      <a:pt x="28" y="85"/>
                      <a:pt x="26" y="88"/>
                      <a:pt x="25" y="90"/>
                    </a:cubicBezTo>
                    <a:cubicBezTo>
                      <a:pt x="24" y="93"/>
                      <a:pt x="22" y="95"/>
                      <a:pt x="21" y="98"/>
                    </a:cubicBezTo>
                    <a:cubicBezTo>
                      <a:pt x="20" y="100"/>
                      <a:pt x="19" y="103"/>
                      <a:pt x="18" y="105"/>
                    </a:cubicBezTo>
                    <a:cubicBezTo>
                      <a:pt x="17" y="108"/>
                      <a:pt x="17" y="110"/>
                      <a:pt x="16" y="113"/>
                    </a:cubicBezTo>
                    <a:cubicBezTo>
                      <a:pt x="13" y="123"/>
                      <a:pt x="11" y="133"/>
                      <a:pt x="10" y="142"/>
                    </a:cubicBezTo>
                    <a:cubicBezTo>
                      <a:pt x="8" y="151"/>
                      <a:pt x="7" y="159"/>
                      <a:pt x="6" y="166"/>
                    </a:cubicBezTo>
                    <a:cubicBezTo>
                      <a:pt x="5" y="174"/>
                      <a:pt x="5" y="180"/>
                      <a:pt x="4" y="186"/>
                    </a:cubicBezTo>
                    <a:cubicBezTo>
                      <a:pt x="4" y="196"/>
                      <a:pt x="4" y="202"/>
                      <a:pt x="4" y="202"/>
                    </a:cubicBezTo>
                    <a:cubicBezTo>
                      <a:pt x="4" y="202"/>
                      <a:pt x="4" y="202"/>
                      <a:pt x="4" y="202"/>
                    </a:cubicBezTo>
                    <a:cubicBezTo>
                      <a:pt x="4" y="203"/>
                      <a:pt x="3" y="204"/>
                      <a:pt x="2" y="204"/>
                    </a:cubicBezTo>
                    <a:cubicBezTo>
                      <a:pt x="1" y="204"/>
                      <a:pt x="1" y="203"/>
                      <a:pt x="1" y="20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0" name="íṣ1iḍé"/>
              <p:cNvSpPr/>
              <p:nvPr/>
            </p:nvSpPr>
            <p:spPr bwMode="auto">
              <a:xfrm>
                <a:off x="6800737" y="3406509"/>
                <a:ext cx="254218" cy="208921"/>
              </a:xfrm>
              <a:custGeom>
                <a:avLst/>
                <a:gdLst>
                  <a:gd name="T0" fmla="*/ 174 w 177"/>
                  <a:gd name="T1" fmla="*/ 45 h 146"/>
                  <a:gd name="T2" fmla="*/ 172 w 177"/>
                  <a:gd name="T3" fmla="*/ 43 h 146"/>
                  <a:gd name="T4" fmla="*/ 166 w 177"/>
                  <a:gd name="T5" fmla="*/ 37 h 146"/>
                  <a:gd name="T6" fmla="*/ 162 w 177"/>
                  <a:gd name="T7" fmla="*/ 32 h 146"/>
                  <a:gd name="T8" fmla="*/ 157 w 177"/>
                  <a:gd name="T9" fmla="*/ 27 h 146"/>
                  <a:gd name="T10" fmla="*/ 150 w 177"/>
                  <a:gd name="T11" fmla="*/ 22 h 146"/>
                  <a:gd name="T12" fmla="*/ 143 w 177"/>
                  <a:gd name="T13" fmla="*/ 17 h 146"/>
                  <a:gd name="T14" fmla="*/ 134 w 177"/>
                  <a:gd name="T15" fmla="*/ 12 h 146"/>
                  <a:gd name="T16" fmla="*/ 125 w 177"/>
                  <a:gd name="T17" fmla="*/ 8 h 146"/>
                  <a:gd name="T18" fmla="*/ 102 w 177"/>
                  <a:gd name="T19" fmla="*/ 7 h 146"/>
                  <a:gd name="T20" fmla="*/ 91 w 177"/>
                  <a:gd name="T21" fmla="*/ 9 h 146"/>
                  <a:gd name="T22" fmla="*/ 85 w 177"/>
                  <a:gd name="T23" fmla="*/ 10 h 146"/>
                  <a:gd name="T24" fmla="*/ 79 w 177"/>
                  <a:gd name="T25" fmla="*/ 12 h 146"/>
                  <a:gd name="T26" fmla="*/ 76 w 177"/>
                  <a:gd name="T27" fmla="*/ 13 h 146"/>
                  <a:gd name="T28" fmla="*/ 73 w 177"/>
                  <a:gd name="T29" fmla="*/ 14 h 146"/>
                  <a:gd name="T30" fmla="*/ 67 w 177"/>
                  <a:gd name="T31" fmla="*/ 17 h 146"/>
                  <a:gd name="T32" fmla="*/ 64 w 177"/>
                  <a:gd name="T33" fmla="*/ 18 h 146"/>
                  <a:gd name="T34" fmla="*/ 64 w 177"/>
                  <a:gd name="T35" fmla="*/ 18 h 146"/>
                  <a:gd name="T36" fmla="*/ 63 w 177"/>
                  <a:gd name="T37" fmla="*/ 19 h 146"/>
                  <a:gd name="T38" fmla="*/ 62 w 177"/>
                  <a:gd name="T39" fmla="*/ 20 h 146"/>
                  <a:gd name="T40" fmla="*/ 56 w 177"/>
                  <a:gd name="T41" fmla="*/ 23 h 146"/>
                  <a:gd name="T42" fmla="*/ 39 w 177"/>
                  <a:gd name="T43" fmla="*/ 41 h 146"/>
                  <a:gd name="T44" fmla="*/ 26 w 177"/>
                  <a:gd name="T45" fmla="*/ 61 h 146"/>
                  <a:gd name="T46" fmla="*/ 17 w 177"/>
                  <a:gd name="T47" fmla="*/ 82 h 146"/>
                  <a:gd name="T48" fmla="*/ 12 w 177"/>
                  <a:gd name="T49" fmla="*/ 103 h 146"/>
                  <a:gd name="T50" fmla="*/ 5 w 177"/>
                  <a:gd name="T51" fmla="*/ 133 h 146"/>
                  <a:gd name="T52" fmla="*/ 3 w 177"/>
                  <a:gd name="T53" fmla="*/ 145 h 146"/>
                  <a:gd name="T54" fmla="*/ 1 w 177"/>
                  <a:gd name="T55" fmla="*/ 146 h 146"/>
                  <a:gd name="T56" fmla="*/ 0 w 177"/>
                  <a:gd name="T57" fmla="*/ 144 h 146"/>
                  <a:gd name="T58" fmla="*/ 0 w 177"/>
                  <a:gd name="T59" fmla="*/ 132 h 146"/>
                  <a:gd name="T60" fmla="*/ 5 w 177"/>
                  <a:gd name="T61" fmla="*/ 101 h 146"/>
                  <a:gd name="T62" fmla="*/ 12 w 177"/>
                  <a:gd name="T63" fmla="*/ 81 h 146"/>
                  <a:gd name="T64" fmla="*/ 21 w 177"/>
                  <a:gd name="T65" fmla="*/ 59 h 146"/>
                  <a:gd name="T66" fmla="*/ 26 w 177"/>
                  <a:gd name="T67" fmla="*/ 47 h 146"/>
                  <a:gd name="T68" fmla="*/ 34 w 177"/>
                  <a:gd name="T69" fmla="*/ 37 h 146"/>
                  <a:gd name="T70" fmla="*/ 53 w 177"/>
                  <a:gd name="T71" fmla="*/ 18 h 146"/>
                  <a:gd name="T72" fmla="*/ 59 w 177"/>
                  <a:gd name="T73" fmla="*/ 14 h 146"/>
                  <a:gd name="T74" fmla="*/ 60 w 177"/>
                  <a:gd name="T75" fmla="*/ 14 h 146"/>
                  <a:gd name="T76" fmla="*/ 61 w 177"/>
                  <a:gd name="T77" fmla="*/ 13 h 146"/>
                  <a:gd name="T78" fmla="*/ 61 w 177"/>
                  <a:gd name="T79" fmla="*/ 13 h 146"/>
                  <a:gd name="T80" fmla="*/ 64 w 177"/>
                  <a:gd name="T81" fmla="*/ 11 h 146"/>
                  <a:gd name="T82" fmla="*/ 70 w 177"/>
                  <a:gd name="T83" fmla="*/ 8 h 146"/>
                  <a:gd name="T84" fmla="*/ 73 w 177"/>
                  <a:gd name="T85" fmla="*/ 7 h 146"/>
                  <a:gd name="T86" fmla="*/ 76 w 177"/>
                  <a:gd name="T87" fmla="*/ 6 h 146"/>
                  <a:gd name="T88" fmla="*/ 89 w 177"/>
                  <a:gd name="T89" fmla="*/ 1 h 146"/>
                  <a:gd name="T90" fmla="*/ 95 w 177"/>
                  <a:gd name="T91" fmla="*/ 0 h 146"/>
                  <a:gd name="T92" fmla="*/ 102 w 177"/>
                  <a:gd name="T93" fmla="*/ 0 h 146"/>
                  <a:gd name="T94" fmla="*/ 108 w 177"/>
                  <a:gd name="T95" fmla="*/ 0 h 146"/>
                  <a:gd name="T96" fmla="*/ 114 w 177"/>
                  <a:gd name="T97" fmla="*/ 2 h 146"/>
                  <a:gd name="T98" fmla="*/ 126 w 177"/>
                  <a:gd name="T99" fmla="*/ 4 h 146"/>
                  <a:gd name="T100" fmla="*/ 131 w 177"/>
                  <a:gd name="T101" fmla="*/ 6 h 146"/>
                  <a:gd name="T102" fmla="*/ 136 w 177"/>
                  <a:gd name="T103" fmla="*/ 8 h 146"/>
                  <a:gd name="T104" fmla="*/ 146 w 177"/>
                  <a:gd name="T105" fmla="*/ 13 h 146"/>
                  <a:gd name="T106" fmla="*/ 154 w 177"/>
                  <a:gd name="T107" fmla="*/ 18 h 146"/>
                  <a:gd name="T108" fmla="*/ 157 w 177"/>
                  <a:gd name="T109" fmla="*/ 21 h 146"/>
                  <a:gd name="T110" fmla="*/ 160 w 177"/>
                  <a:gd name="T111" fmla="*/ 24 h 146"/>
                  <a:gd name="T112" fmla="*/ 170 w 177"/>
                  <a:gd name="T113" fmla="*/ 34 h 146"/>
                  <a:gd name="T114" fmla="*/ 175 w 177"/>
                  <a:gd name="T115" fmla="*/ 41 h 146"/>
                  <a:gd name="T116" fmla="*/ 177 w 177"/>
                  <a:gd name="T117" fmla="*/ 44 h 146"/>
                  <a:gd name="T118" fmla="*/ 176 w 177"/>
                  <a:gd name="T119" fmla="*/ 46 h 146"/>
                  <a:gd name="T120" fmla="*/ 174 w 177"/>
                  <a:gd name="T121" fmla="*/ 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 h="146">
                    <a:moveTo>
                      <a:pt x="174" y="45"/>
                    </a:moveTo>
                    <a:cubicBezTo>
                      <a:pt x="174" y="45"/>
                      <a:pt x="173" y="45"/>
                      <a:pt x="172" y="43"/>
                    </a:cubicBezTo>
                    <a:cubicBezTo>
                      <a:pt x="171" y="42"/>
                      <a:pt x="169" y="39"/>
                      <a:pt x="166" y="37"/>
                    </a:cubicBezTo>
                    <a:cubicBezTo>
                      <a:pt x="165" y="35"/>
                      <a:pt x="164" y="34"/>
                      <a:pt x="162" y="32"/>
                    </a:cubicBezTo>
                    <a:cubicBezTo>
                      <a:pt x="161" y="31"/>
                      <a:pt x="159" y="29"/>
                      <a:pt x="157" y="27"/>
                    </a:cubicBezTo>
                    <a:cubicBezTo>
                      <a:pt x="155" y="26"/>
                      <a:pt x="153" y="24"/>
                      <a:pt x="150" y="22"/>
                    </a:cubicBezTo>
                    <a:cubicBezTo>
                      <a:pt x="148" y="20"/>
                      <a:pt x="146" y="19"/>
                      <a:pt x="143" y="17"/>
                    </a:cubicBezTo>
                    <a:cubicBezTo>
                      <a:pt x="140" y="15"/>
                      <a:pt x="137" y="14"/>
                      <a:pt x="134" y="12"/>
                    </a:cubicBezTo>
                    <a:cubicBezTo>
                      <a:pt x="131" y="11"/>
                      <a:pt x="128" y="9"/>
                      <a:pt x="125" y="8"/>
                    </a:cubicBezTo>
                    <a:cubicBezTo>
                      <a:pt x="118" y="6"/>
                      <a:pt x="110" y="6"/>
                      <a:pt x="102" y="7"/>
                    </a:cubicBezTo>
                    <a:cubicBezTo>
                      <a:pt x="98" y="8"/>
                      <a:pt x="95" y="8"/>
                      <a:pt x="91" y="9"/>
                    </a:cubicBezTo>
                    <a:cubicBezTo>
                      <a:pt x="89" y="9"/>
                      <a:pt x="87" y="9"/>
                      <a:pt x="85" y="10"/>
                    </a:cubicBezTo>
                    <a:cubicBezTo>
                      <a:pt x="83" y="11"/>
                      <a:pt x="81" y="11"/>
                      <a:pt x="79" y="12"/>
                    </a:cubicBezTo>
                    <a:cubicBezTo>
                      <a:pt x="76" y="13"/>
                      <a:pt x="76" y="13"/>
                      <a:pt x="76" y="13"/>
                    </a:cubicBezTo>
                    <a:cubicBezTo>
                      <a:pt x="73" y="14"/>
                      <a:pt x="73" y="14"/>
                      <a:pt x="73" y="14"/>
                    </a:cubicBezTo>
                    <a:cubicBezTo>
                      <a:pt x="67" y="17"/>
                      <a:pt x="67" y="17"/>
                      <a:pt x="67" y="17"/>
                    </a:cubicBezTo>
                    <a:cubicBezTo>
                      <a:pt x="64" y="18"/>
                      <a:pt x="64" y="18"/>
                      <a:pt x="64" y="18"/>
                    </a:cubicBezTo>
                    <a:cubicBezTo>
                      <a:pt x="64" y="18"/>
                      <a:pt x="64" y="18"/>
                      <a:pt x="64" y="18"/>
                    </a:cubicBezTo>
                    <a:cubicBezTo>
                      <a:pt x="64" y="18"/>
                      <a:pt x="63" y="19"/>
                      <a:pt x="63" y="19"/>
                    </a:cubicBezTo>
                    <a:cubicBezTo>
                      <a:pt x="62" y="20"/>
                      <a:pt x="62" y="20"/>
                      <a:pt x="62" y="20"/>
                    </a:cubicBezTo>
                    <a:cubicBezTo>
                      <a:pt x="60" y="21"/>
                      <a:pt x="58" y="22"/>
                      <a:pt x="56" y="23"/>
                    </a:cubicBezTo>
                    <a:cubicBezTo>
                      <a:pt x="49" y="27"/>
                      <a:pt x="43" y="33"/>
                      <a:pt x="39" y="41"/>
                    </a:cubicBezTo>
                    <a:cubicBezTo>
                      <a:pt x="34" y="48"/>
                      <a:pt x="30" y="54"/>
                      <a:pt x="26" y="61"/>
                    </a:cubicBezTo>
                    <a:cubicBezTo>
                      <a:pt x="22" y="68"/>
                      <a:pt x="19" y="75"/>
                      <a:pt x="17" y="82"/>
                    </a:cubicBezTo>
                    <a:cubicBezTo>
                      <a:pt x="14" y="89"/>
                      <a:pt x="14" y="97"/>
                      <a:pt x="12" y="103"/>
                    </a:cubicBezTo>
                    <a:cubicBezTo>
                      <a:pt x="9" y="115"/>
                      <a:pt x="7" y="126"/>
                      <a:pt x="5" y="133"/>
                    </a:cubicBezTo>
                    <a:cubicBezTo>
                      <a:pt x="4" y="140"/>
                      <a:pt x="3" y="145"/>
                      <a:pt x="3" y="145"/>
                    </a:cubicBezTo>
                    <a:cubicBezTo>
                      <a:pt x="3" y="145"/>
                      <a:pt x="2" y="146"/>
                      <a:pt x="1" y="146"/>
                    </a:cubicBezTo>
                    <a:cubicBezTo>
                      <a:pt x="1" y="146"/>
                      <a:pt x="0" y="145"/>
                      <a:pt x="0" y="144"/>
                    </a:cubicBezTo>
                    <a:cubicBezTo>
                      <a:pt x="0" y="144"/>
                      <a:pt x="0" y="140"/>
                      <a:pt x="0" y="132"/>
                    </a:cubicBezTo>
                    <a:cubicBezTo>
                      <a:pt x="1" y="125"/>
                      <a:pt x="2" y="114"/>
                      <a:pt x="5" y="101"/>
                    </a:cubicBezTo>
                    <a:cubicBezTo>
                      <a:pt x="6" y="94"/>
                      <a:pt x="10" y="88"/>
                      <a:pt x="12" y="81"/>
                    </a:cubicBezTo>
                    <a:cubicBezTo>
                      <a:pt x="14" y="74"/>
                      <a:pt x="17" y="66"/>
                      <a:pt x="21" y="59"/>
                    </a:cubicBezTo>
                    <a:cubicBezTo>
                      <a:pt x="22" y="55"/>
                      <a:pt x="24" y="51"/>
                      <a:pt x="26" y="47"/>
                    </a:cubicBezTo>
                    <a:cubicBezTo>
                      <a:pt x="28" y="44"/>
                      <a:pt x="31" y="40"/>
                      <a:pt x="34" y="37"/>
                    </a:cubicBezTo>
                    <a:cubicBezTo>
                      <a:pt x="40" y="31"/>
                      <a:pt x="46" y="24"/>
                      <a:pt x="53" y="18"/>
                    </a:cubicBezTo>
                    <a:cubicBezTo>
                      <a:pt x="55" y="17"/>
                      <a:pt x="57" y="16"/>
                      <a:pt x="59" y="14"/>
                    </a:cubicBezTo>
                    <a:cubicBezTo>
                      <a:pt x="60" y="14"/>
                      <a:pt x="60" y="14"/>
                      <a:pt x="60" y="14"/>
                    </a:cubicBezTo>
                    <a:cubicBezTo>
                      <a:pt x="60" y="13"/>
                      <a:pt x="60" y="13"/>
                      <a:pt x="61" y="13"/>
                    </a:cubicBezTo>
                    <a:cubicBezTo>
                      <a:pt x="61" y="13"/>
                      <a:pt x="61" y="13"/>
                      <a:pt x="61" y="13"/>
                    </a:cubicBezTo>
                    <a:cubicBezTo>
                      <a:pt x="64" y="11"/>
                      <a:pt x="64" y="11"/>
                      <a:pt x="64" y="11"/>
                    </a:cubicBezTo>
                    <a:cubicBezTo>
                      <a:pt x="70" y="8"/>
                      <a:pt x="70" y="8"/>
                      <a:pt x="70" y="8"/>
                    </a:cubicBezTo>
                    <a:cubicBezTo>
                      <a:pt x="73" y="7"/>
                      <a:pt x="73" y="7"/>
                      <a:pt x="73" y="7"/>
                    </a:cubicBezTo>
                    <a:cubicBezTo>
                      <a:pt x="76" y="6"/>
                      <a:pt x="76" y="6"/>
                      <a:pt x="76" y="6"/>
                    </a:cubicBezTo>
                    <a:cubicBezTo>
                      <a:pt x="81" y="4"/>
                      <a:pt x="85" y="2"/>
                      <a:pt x="89" y="1"/>
                    </a:cubicBezTo>
                    <a:cubicBezTo>
                      <a:pt x="91" y="1"/>
                      <a:pt x="93" y="0"/>
                      <a:pt x="95" y="0"/>
                    </a:cubicBezTo>
                    <a:cubicBezTo>
                      <a:pt x="97" y="0"/>
                      <a:pt x="100" y="0"/>
                      <a:pt x="102" y="0"/>
                    </a:cubicBezTo>
                    <a:cubicBezTo>
                      <a:pt x="104" y="0"/>
                      <a:pt x="106" y="0"/>
                      <a:pt x="108" y="0"/>
                    </a:cubicBezTo>
                    <a:cubicBezTo>
                      <a:pt x="110" y="1"/>
                      <a:pt x="112" y="1"/>
                      <a:pt x="114" y="2"/>
                    </a:cubicBezTo>
                    <a:cubicBezTo>
                      <a:pt x="118" y="2"/>
                      <a:pt x="122" y="4"/>
                      <a:pt x="126" y="4"/>
                    </a:cubicBezTo>
                    <a:cubicBezTo>
                      <a:pt x="128" y="5"/>
                      <a:pt x="129" y="6"/>
                      <a:pt x="131" y="6"/>
                    </a:cubicBezTo>
                    <a:cubicBezTo>
                      <a:pt x="133" y="7"/>
                      <a:pt x="135" y="7"/>
                      <a:pt x="136" y="8"/>
                    </a:cubicBezTo>
                    <a:cubicBezTo>
                      <a:pt x="139" y="10"/>
                      <a:pt x="143" y="11"/>
                      <a:pt x="146" y="13"/>
                    </a:cubicBezTo>
                    <a:cubicBezTo>
                      <a:pt x="148" y="14"/>
                      <a:pt x="151" y="16"/>
                      <a:pt x="154" y="18"/>
                    </a:cubicBezTo>
                    <a:cubicBezTo>
                      <a:pt x="155" y="19"/>
                      <a:pt x="156" y="20"/>
                      <a:pt x="157" y="21"/>
                    </a:cubicBezTo>
                    <a:cubicBezTo>
                      <a:pt x="158" y="22"/>
                      <a:pt x="159" y="23"/>
                      <a:pt x="160" y="24"/>
                    </a:cubicBezTo>
                    <a:cubicBezTo>
                      <a:pt x="164" y="27"/>
                      <a:pt x="167" y="31"/>
                      <a:pt x="170" y="34"/>
                    </a:cubicBezTo>
                    <a:cubicBezTo>
                      <a:pt x="172" y="37"/>
                      <a:pt x="174" y="39"/>
                      <a:pt x="175" y="41"/>
                    </a:cubicBezTo>
                    <a:cubicBezTo>
                      <a:pt x="176" y="43"/>
                      <a:pt x="177" y="44"/>
                      <a:pt x="177" y="44"/>
                    </a:cubicBezTo>
                    <a:cubicBezTo>
                      <a:pt x="177" y="45"/>
                      <a:pt x="177" y="46"/>
                      <a:pt x="176" y="46"/>
                    </a:cubicBezTo>
                    <a:cubicBezTo>
                      <a:pt x="175" y="46"/>
                      <a:pt x="174" y="46"/>
                      <a:pt x="174" y="45"/>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1" name="işḻiḓe"/>
              <p:cNvSpPr/>
              <p:nvPr/>
            </p:nvSpPr>
            <p:spPr bwMode="auto">
              <a:xfrm>
                <a:off x="6682410" y="4056384"/>
                <a:ext cx="103536" cy="166397"/>
              </a:xfrm>
              <a:custGeom>
                <a:avLst/>
                <a:gdLst>
                  <a:gd name="T0" fmla="*/ 63 w 72"/>
                  <a:gd name="T1" fmla="*/ 3 h 116"/>
                  <a:gd name="T2" fmla="*/ 53 w 72"/>
                  <a:gd name="T3" fmla="*/ 16 h 116"/>
                  <a:gd name="T4" fmla="*/ 43 w 72"/>
                  <a:gd name="T5" fmla="*/ 29 h 116"/>
                  <a:gd name="T6" fmla="*/ 32 w 72"/>
                  <a:gd name="T7" fmla="*/ 42 h 116"/>
                  <a:gd name="T8" fmla="*/ 22 w 72"/>
                  <a:gd name="T9" fmla="*/ 55 h 116"/>
                  <a:gd name="T10" fmla="*/ 17 w 72"/>
                  <a:gd name="T11" fmla="*/ 62 h 116"/>
                  <a:gd name="T12" fmla="*/ 14 w 72"/>
                  <a:gd name="T13" fmla="*/ 70 h 116"/>
                  <a:gd name="T14" fmla="*/ 8 w 72"/>
                  <a:gd name="T15" fmla="*/ 84 h 116"/>
                  <a:gd name="T16" fmla="*/ 7 w 72"/>
                  <a:gd name="T17" fmla="*/ 86 h 116"/>
                  <a:gd name="T18" fmla="*/ 7 w 72"/>
                  <a:gd name="T19" fmla="*/ 88 h 116"/>
                  <a:gd name="T20" fmla="*/ 7 w 72"/>
                  <a:gd name="T21" fmla="*/ 89 h 116"/>
                  <a:gd name="T22" fmla="*/ 8 w 72"/>
                  <a:gd name="T23" fmla="*/ 91 h 116"/>
                  <a:gd name="T24" fmla="*/ 12 w 72"/>
                  <a:gd name="T25" fmla="*/ 97 h 116"/>
                  <a:gd name="T26" fmla="*/ 24 w 72"/>
                  <a:gd name="T27" fmla="*/ 107 h 116"/>
                  <a:gd name="T28" fmla="*/ 38 w 72"/>
                  <a:gd name="T29" fmla="*/ 112 h 116"/>
                  <a:gd name="T30" fmla="*/ 41 w 72"/>
                  <a:gd name="T31" fmla="*/ 111 h 116"/>
                  <a:gd name="T32" fmla="*/ 41 w 72"/>
                  <a:gd name="T33" fmla="*/ 111 h 116"/>
                  <a:gd name="T34" fmla="*/ 41 w 72"/>
                  <a:gd name="T35" fmla="*/ 110 h 116"/>
                  <a:gd name="T36" fmla="*/ 41 w 72"/>
                  <a:gd name="T37" fmla="*/ 108 h 116"/>
                  <a:gd name="T38" fmla="*/ 43 w 72"/>
                  <a:gd name="T39" fmla="*/ 100 h 116"/>
                  <a:gd name="T40" fmla="*/ 47 w 72"/>
                  <a:gd name="T41" fmla="*/ 84 h 116"/>
                  <a:gd name="T42" fmla="*/ 52 w 72"/>
                  <a:gd name="T43" fmla="*/ 67 h 116"/>
                  <a:gd name="T44" fmla="*/ 56 w 72"/>
                  <a:gd name="T45" fmla="*/ 51 h 116"/>
                  <a:gd name="T46" fmla="*/ 59 w 72"/>
                  <a:gd name="T47" fmla="*/ 34 h 116"/>
                  <a:gd name="T48" fmla="*/ 63 w 72"/>
                  <a:gd name="T49" fmla="*/ 18 h 116"/>
                  <a:gd name="T50" fmla="*/ 68 w 72"/>
                  <a:gd name="T51" fmla="*/ 2 h 116"/>
                  <a:gd name="T52" fmla="*/ 70 w 72"/>
                  <a:gd name="T53" fmla="*/ 4 h 116"/>
                  <a:gd name="T54" fmla="*/ 63 w 72"/>
                  <a:gd name="T55" fmla="*/ 3 h 116"/>
                  <a:gd name="T56" fmla="*/ 63 w 72"/>
                  <a:gd name="T57" fmla="*/ 0 h 116"/>
                  <a:gd name="T58" fmla="*/ 70 w 72"/>
                  <a:gd name="T59" fmla="*/ 0 h 116"/>
                  <a:gd name="T60" fmla="*/ 72 w 72"/>
                  <a:gd name="T61" fmla="*/ 2 h 116"/>
                  <a:gd name="T62" fmla="*/ 72 w 72"/>
                  <a:gd name="T63" fmla="*/ 2 h 116"/>
                  <a:gd name="T64" fmla="*/ 72 w 72"/>
                  <a:gd name="T65" fmla="*/ 3 h 116"/>
                  <a:gd name="T66" fmla="*/ 69 w 72"/>
                  <a:gd name="T67" fmla="*/ 19 h 116"/>
                  <a:gd name="T68" fmla="*/ 66 w 72"/>
                  <a:gd name="T69" fmla="*/ 36 h 116"/>
                  <a:gd name="T70" fmla="*/ 61 w 72"/>
                  <a:gd name="T71" fmla="*/ 52 h 116"/>
                  <a:gd name="T72" fmla="*/ 57 w 72"/>
                  <a:gd name="T73" fmla="*/ 69 h 116"/>
                  <a:gd name="T74" fmla="*/ 53 w 72"/>
                  <a:gd name="T75" fmla="*/ 85 h 116"/>
                  <a:gd name="T76" fmla="*/ 49 w 72"/>
                  <a:gd name="T77" fmla="*/ 102 h 116"/>
                  <a:gd name="T78" fmla="*/ 46 w 72"/>
                  <a:gd name="T79" fmla="*/ 110 h 116"/>
                  <a:gd name="T80" fmla="*/ 46 w 72"/>
                  <a:gd name="T81" fmla="*/ 112 h 116"/>
                  <a:gd name="T82" fmla="*/ 45 w 72"/>
                  <a:gd name="T83" fmla="*/ 112 h 116"/>
                  <a:gd name="T84" fmla="*/ 45 w 72"/>
                  <a:gd name="T85" fmla="*/ 113 h 116"/>
                  <a:gd name="T86" fmla="*/ 44 w 72"/>
                  <a:gd name="T87" fmla="*/ 115 h 116"/>
                  <a:gd name="T88" fmla="*/ 39 w 72"/>
                  <a:gd name="T89" fmla="*/ 116 h 116"/>
                  <a:gd name="T90" fmla="*/ 29 w 72"/>
                  <a:gd name="T91" fmla="*/ 115 h 116"/>
                  <a:gd name="T92" fmla="*/ 21 w 72"/>
                  <a:gd name="T93" fmla="*/ 112 h 116"/>
                  <a:gd name="T94" fmla="*/ 7 w 72"/>
                  <a:gd name="T95" fmla="*/ 101 h 116"/>
                  <a:gd name="T96" fmla="*/ 2 w 72"/>
                  <a:gd name="T97" fmla="*/ 93 h 116"/>
                  <a:gd name="T98" fmla="*/ 1 w 72"/>
                  <a:gd name="T99" fmla="*/ 91 h 116"/>
                  <a:gd name="T100" fmla="*/ 0 w 72"/>
                  <a:gd name="T101" fmla="*/ 88 h 116"/>
                  <a:gd name="T102" fmla="*/ 0 w 72"/>
                  <a:gd name="T103" fmla="*/ 85 h 116"/>
                  <a:gd name="T104" fmla="*/ 0 w 72"/>
                  <a:gd name="T105" fmla="*/ 83 h 116"/>
                  <a:gd name="T106" fmla="*/ 8 w 72"/>
                  <a:gd name="T107" fmla="*/ 66 h 116"/>
                  <a:gd name="T108" fmla="*/ 13 w 72"/>
                  <a:gd name="T109" fmla="*/ 60 h 116"/>
                  <a:gd name="T110" fmla="*/ 18 w 72"/>
                  <a:gd name="T111" fmla="*/ 53 h 116"/>
                  <a:gd name="T112" fmla="*/ 39 w 72"/>
                  <a:gd name="T113" fmla="*/ 25 h 116"/>
                  <a:gd name="T114" fmla="*/ 50 w 72"/>
                  <a:gd name="T115" fmla="*/ 13 h 116"/>
                  <a:gd name="T116" fmla="*/ 62 w 72"/>
                  <a:gd name="T117" fmla="*/ 0 h 116"/>
                  <a:gd name="T118" fmla="*/ 63 w 72"/>
                  <a:gd name="T11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 h="116">
                    <a:moveTo>
                      <a:pt x="63" y="3"/>
                    </a:moveTo>
                    <a:cubicBezTo>
                      <a:pt x="53" y="16"/>
                      <a:pt x="53" y="16"/>
                      <a:pt x="53" y="16"/>
                    </a:cubicBezTo>
                    <a:cubicBezTo>
                      <a:pt x="43" y="29"/>
                      <a:pt x="43" y="29"/>
                      <a:pt x="43" y="29"/>
                    </a:cubicBezTo>
                    <a:cubicBezTo>
                      <a:pt x="32" y="42"/>
                      <a:pt x="32" y="42"/>
                      <a:pt x="32" y="42"/>
                    </a:cubicBezTo>
                    <a:cubicBezTo>
                      <a:pt x="28" y="46"/>
                      <a:pt x="25" y="50"/>
                      <a:pt x="22" y="55"/>
                    </a:cubicBezTo>
                    <a:cubicBezTo>
                      <a:pt x="20" y="57"/>
                      <a:pt x="19" y="60"/>
                      <a:pt x="17" y="62"/>
                    </a:cubicBezTo>
                    <a:cubicBezTo>
                      <a:pt x="16" y="65"/>
                      <a:pt x="15" y="67"/>
                      <a:pt x="14" y="70"/>
                    </a:cubicBezTo>
                    <a:cubicBezTo>
                      <a:pt x="12" y="75"/>
                      <a:pt x="9" y="80"/>
                      <a:pt x="8" y="84"/>
                    </a:cubicBezTo>
                    <a:cubicBezTo>
                      <a:pt x="7" y="86"/>
                      <a:pt x="7" y="86"/>
                      <a:pt x="7" y="86"/>
                    </a:cubicBezTo>
                    <a:cubicBezTo>
                      <a:pt x="7" y="88"/>
                      <a:pt x="7" y="88"/>
                      <a:pt x="7" y="88"/>
                    </a:cubicBezTo>
                    <a:cubicBezTo>
                      <a:pt x="7" y="88"/>
                      <a:pt x="7" y="89"/>
                      <a:pt x="7" y="89"/>
                    </a:cubicBezTo>
                    <a:cubicBezTo>
                      <a:pt x="7" y="89"/>
                      <a:pt x="8" y="90"/>
                      <a:pt x="8" y="91"/>
                    </a:cubicBezTo>
                    <a:cubicBezTo>
                      <a:pt x="9" y="93"/>
                      <a:pt x="10" y="95"/>
                      <a:pt x="12" y="97"/>
                    </a:cubicBezTo>
                    <a:cubicBezTo>
                      <a:pt x="15" y="101"/>
                      <a:pt x="19" y="104"/>
                      <a:pt x="24" y="107"/>
                    </a:cubicBezTo>
                    <a:cubicBezTo>
                      <a:pt x="28" y="110"/>
                      <a:pt x="33" y="112"/>
                      <a:pt x="38" y="112"/>
                    </a:cubicBezTo>
                    <a:cubicBezTo>
                      <a:pt x="39" y="112"/>
                      <a:pt x="41" y="112"/>
                      <a:pt x="41" y="111"/>
                    </a:cubicBezTo>
                    <a:cubicBezTo>
                      <a:pt x="41" y="111"/>
                      <a:pt x="41" y="111"/>
                      <a:pt x="41" y="111"/>
                    </a:cubicBezTo>
                    <a:cubicBezTo>
                      <a:pt x="41" y="110"/>
                      <a:pt x="41" y="110"/>
                      <a:pt x="41" y="110"/>
                    </a:cubicBezTo>
                    <a:cubicBezTo>
                      <a:pt x="41" y="108"/>
                      <a:pt x="41" y="108"/>
                      <a:pt x="41" y="108"/>
                    </a:cubicBezTo>
                    <a:cubicBezTo>
                      <a:pt x="42" y="105"/>
                      <a:pt x="42" y="103"/>
                      <a:pt x="43" y="100"/>
                    </a:cubicBezTo>
                    <a:cubicBezTo>
                      <a:pt x="44" y="94"/>
                      <a:pt x="46" y="89"/>
                      <a:pt x="47" y="84"/>
                    </a:cubicBezTo>
                    <a:cubicBezTo>
                      <a:pt x="52" y="67"/>
                      <a:pt x="52" y="67"/>
                      <a:pt x="52" y="67"/>
                    </a:cubicBezTo>
                    <a:cubicBezTo>
                      <a:pt x="53" y="62"/>
                      <a:pt x="55" y="56"/>
                      <a:pt x="56" y="51"/>
                    </a:cubicBezTo>
                    <a:cubicBezTo>
                      <a:pt x="56" y="45"/>
                      <a:pt x="57" y="40"/>
                      <a:pt x="59" y="34"/>
                    </a:cubicBezTo>
                    <a:cubicBezTo>
                      <a:pt x="60" y="29"/>
                      <a:pt x="62" y="23"/>
                      <a:pt x="63" y="18"/>
                    </a:cubicBezTo>
                    <a:cubicBezTo>
                      <a:pt x="65" y="13"/>
                      <a:pt x="66" y="7"/>
                      <a:pt x="68" y="2"/>
                    </a:cubicBezTo>
                    <a:cubicBezTo>
                      <a:pt x="70" y="4"/>
                      <a:pt x="70" y="4"/>
                      <a:pt x="70" y="4"/>
                    </a:cubicBezTo>
                    <a:cubicBezTo>
                      <a:pt x="68" y="4"/>
                      <a:pt x="65" y="4"/>
                      <a:pt x="63" y="3"/>
                    </a:cubicBezTo>
                    <a:close/>
                    <a:moveTo>
                      <a:pt x="63" y="0"/>
                    </a:moveTo>
                    <a:cubicBezTo>
                      <a:pt x="65" y="0"/>
                      <a:pt x="68" y="0"/>
                      <a:pt x="70" y="0"/>
                    </a:cubicBezTo>
                    <a:cubicBezTo>
                      <a:pt x="71" y="0"/>
                      <a:pt x="72" y="1"/>
                      <a:pt x="72" y="2"/>
                    </a:cubicBezTo>
                    <a:cubicBezTo>
                      <a:pt x="72" y="2"/>
                      <a:pt x="72" y="2"/>
                      <a:pt x="72" y="2"/>
                    </a:cubicBezTo>
                    <a:cubicBezTo>
                      <a:pt x="72" y="3"/>
                      <a:pt x="72" y="3"/>
                      <a:pt x="72" y="3"/>
                    </a:cubicBezTo>
                    <a:cubicBezTo>
                      <a:pt x="71" y="8"/>
                      <a:pt x="70" y="14"/>
                      <a:pt x="69" y="19"/>
                    </a:cubicBezTo>
                    <a:cubicBezTo>
                      <a:pt x="68" y="25"/>
                      <a:pt x="67" y="30"/>
                      <a:pt x="66" y="36"/>
                    </a:cubicBezTo>
                    <a:cubicBezTo>
                      <a:pt x="65" y="41"/>
                      <a:pt x="63" y="47"/>
                      <a:pt x="61" y="52"/>
                    </a:cubicBezTo>
                    <a:cubicBezTo>
                      <a:pt x="59" y="58"/>
                      <a:pt x="58" y="63"/>
                      <a:pt x="57" y="69"/>
                    </a:cubicBezTo>
                    <a:cubicBezTo>
                      <a:pt x="53" y="85"/>
                      <a:pt x="53" y="85"/>
                      <a:pt x="53" y="85"/>
                    </a:cubicBezTo>
                    <a:cubicBezTo>
                      <a:pt x="52" y="91"/>
                      <a:pt x="51" y="96"/>
                      <a:pt x="49" y="102"/>
                    </a:cubicBezTo>
                    <a:cubicBezTo>
                      <a:pt x="49" y="105"/>
                      <a:pt x="47" y="107"/>
                      <a:pt x="46" y="110"/>
                    </a:cubicBezTo>
                    <a:cubicBezTo>
                      <a:pt x="46" y="112"/>
                      <a:pt x="46" y="112"/>
                      <a:pt x="46" y="112"/>
                    </a:cubicBezTo>
                    <a:cubicBezTo>
                      <a:pt x="45" y="112"/>
                      <a:pt x="45" y="112"/>
                      <a:pt x="45" y="112"/>
                    </a:cubicBezTo>
                    <a:cubicBezTo>
                      <a:pt x="45" y="113"/>
                      <a:pt x="45" y="113"/>
                      <a:pt x="45" y="113"/>
                    </a:cubicBezTo>
                    <a:cubicBezTo>
                      <a:pt x="45" y="114"/>
                      <a:pt x="44" y="114"/>
                      <a:pt x="44" y="115"/>
                    </a:cubicBezTo>
                    <a:cubicBezTo>
                      <a:pt x="42" y="116"/>
                      <a:pt x="40" y="116"/>
                      <a:pt x="39" y="116"/>
                    </a:cubicBezTo>
                    <a:cubicBezTo>
                      <a:pt x="35" y="116"/>
                      <a:pt x="32" y="116"/>
                      <a:pt x="29" y="115"/>
                    </a:cubicBezTo>
                    <a:cubicBezTo>
                      <a:pt x="27" y="114"/>
                      <a:pt x="24" y="113"/>
                      <a:pt x="21" y="112"/>
                    </a:cubicBezTo>
                    <a:cubicBezTo>
                      <a:pt x="16" y="109"/>
                      <a:pt x="11" y="106"/>
                      <a:pt x="7" y="101"/>
                    </a:cubicBezTo>
                    <a:cubicBezTo>
                      <a:pt x="5" y="99"/>
                      <a:pt x="3" y="96"/>
                      <a:pt x="2" y="93"/>
                    </a:cubicBezTo>
                    <a:cubicBezTo>
                      <a:pt x="1" y="91"/>
                      <a:pt x="1" y="91"/>
                      <a:pt x="1" y="91"/>
                    </a:cubicBezTo>
                    <a:cubicBezTo>
                      <a:pt x="0" y="90"/>
                      <a:pt x="0" y="89"/>
                      <a:pt x="0" y="88"/>
                    </a:cubicBezTo>
                    <a:cubicBezTo>
                      <a:pt x="0" y="85"/>
                      <a:pt x="0" y="85"/>
                      <a:pt x="0" y="85"/>
                    </a:cubicBezTo>
                    <a:cubicBezTo>
                      <a:pt x="0" y="83"/>
                      <a:pt x="0" y="83"/>
                      <a:pt x="0" y="83"/>
                    </a:cubicBezTo>
                    <a:cubicBezTo>
                      <a:pt x="2" y="76"/>
                      <a:pt x="4" y="71"/>
                      <a:pt x="8" y="66"/>
                    </a:cubicBezTo>
                    <a:cubicBezTo>
                      <a:pt x="10" y="64"/>
                      <a:pt x="11" y="62"/>
                      <a:pt x="13" y="60"/>
                    </a:cubicBezTo>
                    <a:cubicBezTo>
                      <a:pt x="15" y="57"/>
                      <a:pt x="17" y="55"/>
                      <a:pt x="18" y="53"/>
                    </a:cubicBezTo>
                    <a:cubicBezTo>
                      <a:pt x="25" y="44"/>
                      <a:pt x="31" y="34"/>
                      <a:pt x="39" y="25"/>
                    </a:cubicBezTo>
                    <a:cubicBezTo>
                      <a:pt x="42" y="21"/>
                      <a:pt x="46" y="17"/>
                      <a:pt x="50" y="13"/>
                    </a:cubicBezTo>
                    <a:cubicBezTo>
                      <a:pt x="54" y="8"/>
                      <a:pt x="57" y="4"/>
                      <a:pt x="62" y="0"/>
                    </a:cubicBezTo>
                    <a:cubicBezTo>
                      <a:pt x="62" y="0"/>
                      <a:pt x="62" y="0"/>
                      <a:pt x="6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2" name="iś1îdê"/>
              <p:cNvSpPr/>
              <p:nvPr/>
            </p:nvSpPr>
            <p:spPr bwMode="auto">
              <a:xfrm>
                <a:off x="6695352" y="4150676"/>
                <a:ext cx="47146" cy="50844"/>
              </a:xfrm>
              <a:custGeom>
                <a:avLst/>
                <a:gdLst>
                  <a:gd name="T0" fmla="*/ 13 w 33"/>
                  <a:gd name="T1" fmla="*/ 3 h 35"/>
                  <a:gd name="T2" fmla="*/ 13 w 33"/>
                  <a:gd name="T3" fmla="*/ 3 h 35"/>
                  <a:gd name="T4" fmla="*/ 13 w 33"/>
                  <a:gd name="T5" fmla="*/ 4 h 35"/>
                  <a:gd name="T6" fmla="*/ 12 w 33"/>
                  <a:gd name="T7" fmla="*/ 5 h 35"/>
                  <a:gd name="T8" fmla="*/ 7 w 33"/>
                  <a:gd name="T9" fmla="*/ 13 h 35"/>
                  <a:gd name="T10" fmla="*/ 4 w 33"/>
                  <a:gd name="T11" fmla="*/ 18 h 35"/>
                  <a:gd name="T12" fmla="*/ 5 w 33"/>
                  <a:gd name="T13" fmla="*/ 20 h 35"/>
                  <a:gd name="T14" fmla="*/ 6 w 33"/>
                  <a:gd name="T15" fmla="*/ 21 h 35"/>
                  <a:gd name="T16" fmla="*/ 8 w 33"/>
                  <a:gd name="T17" fmla="*/ 21 h 35"/>
                  <a:gd name="T18" fmla="*/ 14 w 33"/>
                  <a:gd name="T19" fmla="*/ 26 h 35"/>
                  <a:gd name="T20" fmla="*/ 20 w 33"/>
                  <a:gd name="T21" fmla="*/ 30 h 35"/>
                  <a:gd name="T22" fmla="*/ 21 w 33"/>
                  <a:gd name="T23" fmla="*/ 30 h 35"/>
                  <a:gd name="T24" fmla="*/ 21 w 33"/>
                  <a:gd name="T25" fmla="*/ 30 h 35"/>
                  <a:gd name="T26" fmla="*/ 22 w 33"/>
                  <a:gd name="T27" fmla="*/ 30 h 35"/>
                  <a:gd name="T28" fmla="*/ 22 w 33"/>
                  <a:gd name="T29" fmla="*/ 30 h 35"/>
                  <a:gd name="T30" fmla="*/ 23 w 33"/>
                  <a:gd name="T31" fmla="*/ 28 h 35"/>
                  <a:gd name="T32" fmla="*/ 23 w 33"/>
                  <a:gd name="T33" fmla="*/ 26 h 35"/>
                  <a:gd name="T34" fmla="*/ 25 w 33"/>
                  <a:gd name="T35" fmla="*/ 23 h 35"/>
                  <a:gd name="T36" fmla="*/ 26 w 33"/>
                  <a:gd name="T37" fmla="*/ 20 h 35"/>
                  <a:gd name="T38" fmla="*/ 28 w 33"/>
                  <a:gd name="T39" fmla="*/ 14 h 35"/>
                  <a:gd name="T40" fmla="*/ 28 w 33"/>
                  <a:gd name="T41" fmla="*/ 14 h 35"/>
                  <a:gd name="T42" fmla="*/ 28 w 33"/>
                  <a:gd name="T43" fmla="*/ 14 h 35"/>
                  <a:gd name="T44" fmla="*/ 28 w 33"/>
                  <a:gd name="T45" fmla="*/ 14 h 35"/>
                  <a:gd name="T46" fmla="*/ 26 w 33"/>
                  <a:gd name="T47" fmla="*/ 14 h 35"/>
                  <a:gd name="T48" fmla="*/ 23 w 33"/>
                  <a:gd name="T49" fmla="*/ 12 h 35"/>
                  <a:gd name="T50" fmla="*/ 15 w 33"/>
                  <a:gd name="T51" fmla="*/ 6 h 35"/>
                  <a:gd name="T52" fmla="*/ 13 w 33"/>
                  <a:gd name="T53" fmla="*/ 3 h 35"/>
                  <a:gd name="T54" fmla="*/ 14 w 33"/>
                  <a:gd name="T55" fmla="*/ 0 h 35"/>
                  <a:gd name="T56" fmla="*/ 18 w 33"/>
                  <a:gd name="T57" fmla="*/ 2 h 35"/>
                  <a:gd name="T58" fmla="*/ 27 w 33"/>
                  <a:gd name="T59" fmla="*/ 6 h 35"/>
                  <a:gd name="T60" fmla="*/ 29 w 33"/>
                  <a:gd name="T61" fmla="*/ 8 h 35"/>
                  <a:gd name="T62" fmla="*/ 30 w 33"/>
                  <a:gd name="T63" fmla="*/ 9 h 35"/>
                  <a:gd name="T64" fmla="*/ 31 w 33"/>
                  <a:gd name="T65" fmla="*/ 10 h 35"/>
                  <a:gd name="T66" fmla="*/ 32 w 33"/>
                  <a:gd name="T67" fmla="*/ 11 h 35"/>
                  <a:gd name="T68" fmla="*/ 33 w 33"/>
                  <a:gd name="T69" fmla="*/ 13 h 35"/>
                  <a:gd name="T70" fmla="*/ 32 w 33"/>
                  <a:gd name="T71" fmla="*/ 21 h 35"/>
                  <a:gd name="T72" fmla="*/ 31 w 33"/>
                  <a:gd name="T73" fmla="*/ 26 h 35"/>
                  <a:gd name="T74" fmla="*/ 29 w 33"/>
                  <a:gd name="T75" fmla="*/ 30 h 35"/>
                  <a:gd name="T76" fmla="*/ 27 w 33"/>
                  <a:gd name="T77" fmla="*/ 31 h 35"/>
                  <a:gd name="T78" fmla="*/ 25 w 33"/>
                  <a:gd name="T79" fmla="*/ 33 h 35"/>
                  <a:gd name="T80" fmla="*/ 24 w 33"/>
                  <a:gd name="T81" fmla="*/ 34 h 35"/>
                  <a:gd name="T82" fmla="*/ 22 w 33"/>
                  <a:gd name="T83" fmla="*/ 35 h 35"/>
                  <a:gd name="T84" fmla="*/ 19 w 33"/>
                  <a:gd name="T85" fmla="*/ 35 h 35"/>
                  <a:gd name="T86" fmla="*/ 10 w 33"/>
                  <a:gd name="T87" fmla="*/ 32 h 35"/>
                  <a:gd name="T88" fmla="*/ 3 w 33"/>
                  <a:gd name="T89" fmla="*/ 27 h 35"/>
                  <a:gd name="T90" fmla="*/ 2 w 33"/>
                  <a:gd name="T91" fmla="*/ 25 h 35"/>
                  <a:gd name="T92" fmla="*/ 1 w 33"/>
                  <a:gd name="T93" fmla="*/ 23 h 35"/>
                  <a:gd name="T94" fmla="*/ 1 w 33"/>
                  <a:gd name="T95" fmla="*/ 23 h 35"/>
                  <a:gd name="T96" fmla="*/ 1 w 33"/>
                  <a:gd name="T97" fmla="*/ 22 h 35"/>
                  <a:gd name="T98" fmla="*/ 0 w 33"/>
                  <a:gd name="T99" fmla="*/ 21 h 35"/>
                  <a:gd name="T100" fmla="*/ 0 w 33"/>
                  <a:gd name="T101" fmla="*/ 20 h 35"/>
                  <a:gd name="T102" fmla="*/ 0 w 33"/>
                  <a:gd name="T103" fmla="*/ 18 h 35"/>
                  <a:gd name="T104" fmla="*/ 2 w 33"/>
                  <a:gd name="T105" fmla="*/ 11 h 35"/>
                  <a:gd name="T106" fmla="*/ 9 w 33"/>
                  <a:gd name="T107" fmla="*/ 2 h 35"/>
                  <a:gd name="T108" fmla="*/ 10 w 33"/>
                  <a:gd name="T109" fmla="*/ 1 h 35"/>
                  <a:gd name="T110" fmla="*/ 12 w 33"/>
                  <a:gd name="T111" fmla="*/ 0 h 35"/>
                  <a:gd name="T112" fmla="*/ 13 w 33"/>
                  <a:gd name="T113" fmla="*/ 0 h 35"/>
                  <a:gd name="T114" fmla="*/ 14 w 33"/>
                  <a:gd name="T11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35">
                    <a:moveTo>
                      <a:pt x="13" y="3"/>
                    </a:moveTo>
                    <a:cubicBezTo>
                      <a:pt x="13" y="3"/>
                      <a:pt x="13" y="3"/>
                      <a:pt x="13" y="3"/>
                    </a:cubicBezTo>
                    <a:cubicBezTo>
                      <a:pt x="13" y="4"/>
                      <a:pt x="13" y="4"/>
                      <a:pt x="13" y="4"/>
                    </a:cubicBezTo>
                    <a:cubicBezTo>
                      <a:pt x="12" y="4"/>
                      <a:pt x="12" y="4"/>
                      <a:pt x="12" y="5"/>
                    </a:cubicBezTo>
                    <a:cubicBezTo>
                      <a:pt x="10" y="7"/>
                      <a:pt x="9" y="9"/>
                      <a:pt x="7" y="13"/>
                    </a:cubicBezTo>
                    <a:cubicBezTo>
                      <a:pt x="6" y="14"/>
                      <a:pt x="5" y="16"/>
                      <a:pt x="4" y="18"/>
                    </a:cubicBezTo>
                    <a:cubicBezTo>
                      <a:pt x="4" y="19"/>
                      <a:pt x="4" y="20"/>
                      <a:pt x="5" y="20"/>
                    </a:cubicBezTo>
                    <a:cubicBezTo>
                      <a:pt x="5" y="20"/>
                      <a:pt x="6" y="20"/>
                      <a:pt x="6" y="21"/>
                    </a:cubicBezTo>
                    <a:cubicBezTo>
                      <a:pt x="7" y="21"/>
                      <a:pt x="8" y="21"/>
                      <a:pt x="8" y="21"/>
                    </a:cubicBezTo>
                    <a:cubicBezTo>
                      <a:pt x="10" y="22"/>
                      <a:pt x="12" y="25"/>
                      <a:pt x="14" y="26"/>
                    </a:cubicBezTo>
                    <a:cubicBezTo>
                      <a:pt x="16" y="28"/>
                      <a:pt x="18" y="29"/>
                      <a:pt x="20" y="30"/>
                    </a:cubicBezTo>
                    <a:cubicBezTo>
                      <a:pt x="21" y="30"/>
                      <a:pt x="21" y="30"/>
                      <a:pt x="21" y="30"/>
                    </a:cubicBezTo>
                    <a:cubicBezTo>
                      <a:pt x="21" y="30"/>
                      <a:pt x="21" y="30"/>
                      <a:pt x="21" y="30"/>
                    </a:cubicBezTo>
                    <a:cubicBezTo>
                      <a:pt x="21" y="30"/>
                      <a:pt x="21" y="30"/>
                      <a:pt x="22" y="30"/>
                    </a:cubicBezTo>
                    <a:cubicBezTo>
                      <a:pt x="21" y="30"/>
                      <a:pt x="22" y="30"/>
                      <a:pt x="22" y="30"/>
                    </a:cubicBezTo>
                    <a:cubicBezTo>
                      <a:pt x="22" y="29"/>
                      <a:pt x="23" y="29"/>
                      <a:pt x="23" y="28"/>
                    </a:cubicBezTo>
                    <a:cubicBezTo>
                      <a:pt x="23" y="28"/>
                      <a:pt x="23" y="27"/>
                      <a:pt x="23" y="26"/>
                    </a:cubicBezTo>
                    <a:cubicBezTo>
                      <a:pt x="23" y="25"/>
                      <a:pt x="24" y="24"/>
                      <a:pt x="25" y="23"/>
                    </a:cubicBezTo>
                    <a:cubicBezTo>
                      <a:pt x="25" y="22"/>
                      <a:pt x="26" y="21"/>
                      <a:pt x="26" y="20"/>
                    </a:cubicBezTo>
                    <a:cubicBezTo>
                      <a:pt x="27" y="18"/>
                      <a:pt x="28" y="15"/>
                      <a:pt x="28" y="14"/>
                    </a:cubicBezTo>
                    <a:cubicBezTo>
                      <a:pt x="28" y="14"/>
                      <a:pt x="28" y="14"/>
                      <a:pt x="28" y="14"/>
                    </a:cubicBezTo>
                    <a:cubicBezTo>
                      <a:pt x="28" y="14"/>
                      <a:pt x="28" y="14"/>
                      <a:pt x="28" y="14"/>
                    </a:cubicBezTo>
                    <a:cubicBezTo>
                      <a:pt x="28" y="14"/>
                      <a:pt x="28" y="14"/>
                      <a:pt x="28" y="14"/>
                    </a:cubicBezTo>
                    <a:cubicBezTo>
                      <a:pt x="27" y="14"/>
                      <a:pt x="27" y="14"/>
                      <a:pt x="26" y="14"/>
                    </a:cubicBezTo>
                    <a:cubicBezTo>
                      <a:pt x="25" y="13"/>
                      <a:pt x="24" y="13"/>
                      <a:pt x="23" y="12"/>
                    </a:cubicBezTo>
                    <a:cubicBezTo>
                      <a:pt x="19" y="10"/>
                      <a:pt x="17" y="7"/>
                      <a:pt x="15" y="6"/>
                    </a:cubicBezTo>
                    <a:cubicBezTo>
                      <a:pt x="14" y="5"/>
                      <a:pt x="14" y="4"/>
                      <a:pt x="13" y="3"/>
                    </a:cubicBezTo>
                    <a:close/>
                    <a:moveTo>
                      <a:pt x="14" y="0"/>
                    </a:moveTo>
                    <a:cubicBezTo>
                      <a:pt x="14" y="0"/>
                      <a:pt x="16" y="1"/>
                      <a:pt x="18" y="2"/>
                    </a:cubicBezTo>
                    <a:cubicBezTo>
                      <a:pt x="20" y="3"/>
                      <a:pt x="23" y="4"/>
                      <a:pt x="27" y="6"/>
                    </a:cubicBezTo>
                    <a:cubicBezTo>
                      <a:pt x="27" y="7"/>
                      <a:pt x="28" y="7"/>
                      <a:pt x="29" y="8"/>
                    </a:cubicBezTo>
                    <a:cubicBezTo>
                      <a:pt x="30" y="9"/>
                      <a:pt x="30" y="9"/>
                      <a:pt x="30" y="9"/>
                    </a:cubicBezTo>
                    <a:cubicBezTo>
                      <a:pt x="31" y="10"/>
                      <a:pt x="31" y="10"/>
                      <a:pt x="31" y="10"/>
                    </a:cubicBezTo>
                    <a:cubicBezTo>
                      <a:pt x="31" y="10"/>
                      <a:pt x="32" y="10"/>
                      <a:pt x="32" y="11"/>
                    </a:cubicBezTo>
                    <a:cubicBezTo>
                      <a:pt x="32" y="12"/>
                      <a:pt x="32" y="12"/>
                      <a:pt x="33" y="13"/>
                    </a:cubicBezTo>
                    <a:cubicBezTo>
                      <a:pt x="33" y="16"/>
                      <a:pt x="32" y="19"/>
                      <a:pt x="32" y="21"/>
                    </a:cubicBezTo>
                    <a:cubicBezTo>
                      <a:pt x="32" y="23"/>
                      <a:pt x="31" y="24"/>
                      <a:pt x="31" y="26"/>
                    </a:cubicBezTo>
                    <a:cubicBezTo>
                      <a:pt x="30" y="27"/>
                      <a:pt x="30" y="28"/>
                      <a:pt x="29" y="30"/>
                    </a:cubicBezTo>
                    <a:cubicBezTo>
                      <a:pt x="27" y="31"/>
                      <a:pt x="27" y="31"/>
                      <a:pt x="27" y="31"/>
                    </a:cubicBezTo>
                    <a:cubicBezTo>
                      <a:pt x="26" y="32"/>
                      <a:pt x="26" y="32"/>
                      <a:pt x="25" y="33"/>
                    </a:cubicBezTo>
                    <a:cubicBezTo>
                      <a:pt x="24" y="33"/>
                      <a:pt x="25" y="33"/>
                      <a:pt x="24" y="34"/>
                    </a:cubicBezTo>
                    <a:cubicBezTo>
                      <a:pt x="23" y="34"/>
                      <a:pt x="23" y="34"/>
                      <a:pt x="22" y="35"/>
                    </a:cubicBezTo>
                    <a:cubicBezTo>
                      <a:pt x="21" y="35"/>
                      <a:pt x="20" y="35"/>
                      <a:pt x="19" y="35"/>
                    </a:cubicBezTo>
                    <a:cubicBezTo>
                      <a:pt x="16" y="35"/>
                      <a:pt x="13" y="33"/>
                      <a:pt x="10" y="32"/>
                    </a:cubicBezTo>
                    <a:cubicBezTo>
                      <a:pt x="8" y="30"/>
                      <a:pt x="5" y="29"/>
                      <a:pt x="3" y="27"/>
                    </a:cubicBezTo>
                    <a:cubicBezTo>
                      <a:pt x="3" y="26"/>
                      <a:pt x="2" y="26"/>
                      <a:pt x="2" y="25"/>
                    </a:cubicBezTo>
                    <a:cubicBezTo>
                      <a:pt x="2" y="24"/>
                      <a:pt x="1" y="24"/>
                      <a:pt x="1" y="23"/>
                    </a:cubicBezTo>
                    <a:cubicBezTo>
                      <a:pt x="1" y="23"/>
                      <a:pt x="1" y="23"/>
                      <a:pt x="1" y="23"/>
                    </a:cubicBezTo>
                    <a:cubicBezTo>
                      <a:pt x="1" y="23"/>
                      <a:pt x="1" y="23"/>
                      <a:pt x="1" y="22"/>
                    </a:cubicBezTo>
                    <a:cubicBezTo>
                      <a:pt x="0" y="21"/>
                      <a:pt x="0" y="21"/>
                      <a:pt x="0" y="21"/>
                    </a:cubicBezTo>
                    <a:cubicBezTo>
                      <a:pt x="0" y="21"/>
                      <a:pt x="0" y="20"/>
                      <a:pt x="0" y="20"/>
                    </a:cubicBezTo>
                    <a:cubicBezTo>
                      <a:pt x="0" y="19"/>
                      <a:pt x="0" y="18"/>
                      <a:pt x="0" y="18"/>
                    </a:cubicBezTo>
                    <a:cubicBezTo>
                      <a:pt x="1" y="15"/>
                      <a:pt x="1" y="13"/>
                      <a:pt x="2" y="11"/>
                    </a:cubicBezTo>
                    <a:cubicBezTo>
                      <a:pt x="4" y="6"/>
                      <a:pt x="7" y="4"/>
                      <a:pt x="9" y="2"/>
                    </a:cubicBezTo>
                    <a:cubicBezTo>
                      <a:pt x="9" y="1"/>
                      <a:pt x="10" y="1"/>
                      <a:pt x="10" y="1"/>
                    </a:cubicBezTo>
                    <a:cubicBezTo>
                      <a:pt x="11" y="0"/>
                      <a:pt x="12" y="0"/>
                      <a:pt x="12" y="0"/>
                    </a:cubicBezTo>
                    <a:cubicBezTo>
                      <a:pt x="13" y="0"/>
                      <a:pt x="13" y="0"/>
                      <a:pt x="13" y="0"/>
                    </a:cubicBezTo>
                    <a:cubicBezTo>
                      <a:pt x="13" y="0"/>
                      <a:pt x="14" y="0"/>
                      <a:pt x="1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3" name="í$ḷîḑê"/>
              <p:cNvSpPr/>
              <p:nvPr/>
            </p:nvSpPr>
            <p:spPr bwMode="auto">
              <a:xfrm>
                <a:off x="6780400" y="3890911"/>
                <a:ext cx="601804" cy="236654"/>
              </a:xfrm>
              <a:custGeom>
                <a:avLst/>
                <a:gdLst>
                  <a:gd name="T0" fmla="*/ 1 w 419"/>
                  <a:gd name="T1" fmla="*/ 116 h 165"/>
                  <a:gd name="T2" fmla="*/ 5 w 419"/>
                  <a:gd name="T3" fmla="*/ 112 h 165"/>
                  <a:gd name="T4" fmla="*/ 17 w 419"/>
                  <a:gd name="T5" fmla="*/ 101 h 165"/>
                  <a:gd name="T6" fmla="*/ 37 w 419"/>
                  <a:gd name="T7" fmla="*/ 85 h 165"/>
                  <a:gd name="T8" fmla="*/ 63 w 419"/>
                  <a:gd name="T9" fmla="*/ 65 h 165"/>
                  <a:gd name="T10" fmla="*/ 96 w 419"/>
                  <a:gd name="T11" fmla="*/ 43 h 165"/>
                  <a:gd name="T12" fmla="*/ 114 w 419"/>
                  <a:gd name="T13" fmla="*/ 32 h 165"/>
                  <a:gd name="T14" fmla="*/ 134 w 419"/>
                  <a:gd name="T15" fmla="*/ 21 h 165"/>
                  <a:gd name="T16" fmla="*/ 177 w 419"/>
                  <a:gd name="T17" fmla="*/ 4 h 165"/>
                  <a:gd name="T18" fmla="*/ 202 w 419"/>
                  <a:gd name="T19" fmla="*/ 0 h 165"/>
                  <a:gd name="T20" fmla="*/ 208 w 419"/>
                  <a:gd name="T21" fmla="*/ 0 h 165"/>
                  <a:gd name="T22" fmla="*/ 214 w 419"/>
                  <a:gd name="T23" fmla="*/ 0 h 165"/>
                  <a:gd name="T24" fmla="*/ 220 w 419"/>
                  <a:gd name="T25" fmla="*/ 1 h 165"/>
                  <a:gd name="T26" fmla="*/ 226 w 419"/>
                  <a:gd name="T27" fmla="*/ 2 h 165"/>
                  <a:gd name="T28" fmla="*/ 272 w 419"/>
                  <a:gd name="T29" fmla="*/ 18 h 165"/>
                  <a:gd name="T30" fmla="*/ 294 w 419"/>
                  <a:gd name="T31" fmla="*/ 28 h 165"/>
                  <a:gd name="T32" fmla="*/ 312 w 419"/>
                  <a:gd name="T33" fmla="*/ 43 h 165"/>
                  <a:gd name="T34" fmla="*/ 341 w 419"/>
                  <a:gd name="T35" fmla="*/ 76 h 165"/>
                  <a:gd name="T36" fmla="*/ 354 w 419"/>
                  <a:gd name="T37" fmla="*/ 92 h 165"/>
                  <a:gd name="T38" fmla="*/ 365 w 419"/>
                  <a:gd name="T39" fmla="*/ 107 h 165"/>
                  <a:gd name="T40" fmla="*/ 383 w 419"/>
                  <a:gd name="T41" fmla="*/ 134 h 165"/>
                  <a:gd name="T42" fmla="*/ 400 w 419"/>
                  <a:gd name="T43" fmla="*/ 153 h 165"/>
                  <a:gd name="T44" fmla="*/ 413 w 419"/>
                  <a:gd name="T45" fmla="*/ 161 h 165"/>
                  <a:gd name="T46" fmla="*/ 418 w 419"/>
                  <a:gd name="T47" fmla="*/ 162 h 165"/>
                  <a:gd name="T48" fmla="*/ 419 w 419"/>
                  <a:gd name="T49" fmla="*/ 163 h 165"/>
                  <a:gd name="T50" fmla="*/ 418 w 419"/>
                  <a:gd name="T51" fmla="*/ 165 h 165"/>
                  <a:gd name="T52" fmla="*/ 412 w 419"/>
                  <a:gd name="T53" fmla="*/ 164 h 165"/>
                  <a:gd name="T54" fmla="*/ 396 w 419"/>
                  <a:gd name="T55" fmla="*/ 157 h 165"/>
                  <a:gd name="T56" fmla="*/ 378 w 419"/>
                  <a:gd name="T57" fmla="*/ 138 h 165"/>
                  <a:gd name="T58" fmla="*/ 359 w 419"/>
                  <a:gd name="T59" fmla="*/ 111 h 165"/>
                  <a:gd name="T60" fmla="*/ 349 w 419"/>
                  <a:gd name="T61" fmla="*/ 95 h 165"/>
                  <a:gd name="T62" fmla="*/ 338 w 419"/>
                  <a:gd name="T63" fmla="*/ 79 h 165"/>
                  <a:gd name="T64" fmla="*/ 308 w 419"/>
                  <a:gd name="T65" fmla="*/ 48 h 165"/>
                  <a:gd name="T66" fmla="*/ 290 w 419"/>
                  <a:gd name="T67" fmla="*/ 34 h 165"/>
                  <a:gd name="T68" fmla="*/ 271 w 419"/>
                  <a:gd name="T69" fmla="*/ 21 h 165"/>
                  <a:gd name="T70" fmla="*/ 225 w 419"/>
                  <a:gd name="T71" fmla="*/ 8 h 165"/>
                  <a:gd name="T72" fmla="*/ 219 w 419"/>
                  <a:gd name="T73" fmla="*/ 7 h 165"/>
                  <a:gd name="T74" fmla="*/ 214 w 419"/>
                  <a:gd name="T75" fmla="*/ 7 h 165"/>
                  <a:gd name="T76" fmla="*/ 208 w 419"/>
                  <a:gd name="T77" fmla="*/ 7 h 165"/>
                  <a:gd name="T78" fmla="*/ 202 w 419"/>
                  <a:gd name="T79" fmla="*/ 7 h 165"/>
                  <a:gd name="T80" fmla="*/ 179 w 419"/>
                  <a:gd name="T81" fmla="*/ 11 h 165"/>
                  <a:gd name="T82" fmla="*/ 157 w 419"/>
                  <a:gd name="T83" fmla="*/ 18 h 165"/>
                  <a:gd name="T84" fmla="*/ 136 w 419"/>
                  <a:gd name="T85" fmla="*/ 26 h 165"/>
                  <a:gd name="T86" fmla="*/ 98 w 419"/>
                  <a:gd name="T87" fmla="*/ 47 h 165"/>
                  <a:gd name="T88" fmla="*/ 66 w 419"/>
                  <a:gd name="T89" fmla="*/ 69 h 165"/>
                  <a:gd name="T90" fmla="*/ 20 w 419"/>
                  <a:gd name="T91" fmla="*/ 104 h 165"/>
                  <a:gd name="T92" fmla="*/ 3 w 419"/>
                  <a:gd name="T93" fmla="*/ 118 h 165"/>
                  <a:gd name="T94" fmla="*/ 1 w 419"/>
                  <a:gd name="T95" fmla="*/ 118 h 165"/>
                  <a:gd name="T96" fmla="*/ 1 w 419"/>
                  <a:gd name="T97" fmla="*/ 1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9" h="165">
                    <a:moveTo>
                      <a:pt x="1" y="116"/>
                    </a:moveTo>
                    <a:cubicBezTo>
                      <a:pt x="1" y="116"/>
                      <a:pt x="2" y="115"/>
                      <a:pt x="5" y="112"/>
                    </a:cubicBezTo>
                    <a:cubicBezTo>
                      <a:pt x="8" y="110"/>
                      <a:pt x="12" y="106"/>
                      <a:pt x="17" y="101"/>
                    </a:cubicBezTo>
                    <a:cubicBezTo>
                      <a:pt x="23" y="96"/>
                      <a:pt x="29" y="91"/>
                      <a:pt x="37" y="85"/>
                    </a:cubicBezTo>
                    <a:cubicBezTo>
                      <a:pt x="44" y="79"/>
                      <a:pt x="53" y="72"/>
                      <a:pt x="63" y="65"/>
                    </a:cubicBezTo>
                    <a:cubicBezTo>
                      <a:pt x="73" y="58"/>
                      <a:pt x="84" y="50"/>
                      <a:pt x="96" y="43"/>
                    </a:cubicBezTo>
                    <a:cubicBezTo>
                      <a:pt x="102" y="40"/>
                      <a:pt x="108" y="36"/>
                      <a:pt x="114" y="32"/>
                    </a:cubicBezTo>
                    <a:cubicBezTo>
                      <a:pt x="121" y="29"/>
                      <a:pt x="127" y="25"/>
                      <a:pt x="134" y="21"/>
                    </a:cubicBezTo>
                    <a:cubicBezTo>
                      <a:pt x="147" y="14"/>
                      <a:pt x="161" y="7"/>
                      <a:pt x="177" y="4"/>
                    </a:cubicBezTo>
                    <a:cubicBezTo>
                      <a:pt x="185" y="2"/>
                      <a:pt x="193" y="1"/>
                      <a:pt x="202" y="0"/>
                    </a:cubicBezTo>
                    <a:cubicBezTo>
                      <a:pt x="204" y="0"/>
                      <a:pt x="206" y="0"/>
                      <a:pt x="208" y="0"/>
                    </a:cubicBezTo>
                    <a:cubicBezTo>
                      <a:pt x="210" y="0"/>
                      <a:pt x="212" y="0"/>
                      <a:pt x="214" y="0"/>
                    </a:cubicBezTo>
                    <a:cubicBezTo>
                      <a:pt x="216" y="1"/>
                      <a:pt x="218" y="1"/>
                      <a:pt x="220" y="1"/>
                    </a:cubicBezTo>
                    <a:cubicBezTo>
                      <a:pt x="226" y="2"/>
                      <a:pt x="226" y="2"/>
                      <a:pt x="226" y="2"/>
                    </a:cubicBezTo>
                    <a:cubicBezTo>
                      <a:pt x="243" y="5"/>
                      <a:pt x="258" y="11"/>
                      <a:pt x="272" y="18"/>
                    </a:cubicBezTo>
                    <a:cubicBezTo>
                      <a:pt x="280" y="21"/>
                      <a:pt x="287" y="24"/>
                      <a:pt x="294" y="28"/>
                    </a:cubicBezTo>
                    <a:cubicBezTo>
                      <a:pt x="300" y="33"/>
                      <a:pt x="306" y="38"/>
                      <a:pt x="312" y="43"/>
                    </a:cubicBezTo>
                    <a:cubicBezTo>
                      <a:pt x="323" y="53"/>
                      <a:pt x="333" y="65"/>
                      <a:pt x="341" y="76"/>
                    </a:cubicBezTo>
                    <a:cubicBezTo>
                      <a:pt x="346" y="81"/>
                      <a:pt x="350" y="87"/>
                      <a:pt x="354" y="92"/>
                    </a:cubicBezTo>
                    <a:cubicBezTo>
                      <a:pt x="358" y="97"/>
                      <a:pt x="362" y="102"/>
                      <a:pt x="365" y="107"/>
                    </a:cubicBezTo>
                    <a:cubicBezTo>
                      <a:pt x="372" y="117"/>
                      <a:pt x="378" y="126"/>
                      <a:pt x="383" y="134"/>
                    </a:cubicBezTo>
                    <a:cubicBezTo>
                      <a:pt x="389" y="142"/>
                      <a:pt x="394" y="148"/>
                      <a:pt x="400" y="153"/>
                    </a:cubicBezTo>
                    <a:cubicBezTo>
                      <a:pt x="405" y="157"/>
                      <a:pt x="409" y="160"/>
                      <a:pt x="413" y="161"/>
                    </a:cubicBezTo>
                    <a:cubicBezTo>
                      <a:pt x="416" y="162"/>
                      <a:pt x="418" y="162"/>
                      <a:pt x="418" y="162"/>
                    </a:cubicBezTo>
                    <a:cubicBezTo>
                      <a:pt x="419" y="162"/>
                      <a:pt x="419" y="162"/>
                      <a:pt x="419" y="163"/>
                    </a:cubicBezTo>
                    <a:cubicBezTo>
                      <a:pt x="419" y="164"/>
                      <a:pt x="419" y="165"/>
                      <a:pt x="418" y="165"/>
                    </a:cubicBezTo>
                    <a:cubicBezTo>
                      <a:pt x="418" y="165"/>
                      <a:pt x="416" y="165"/>
                      <a:pt x="412" y="164"/>
                    </a:cubicBezTo>
                    <a:cubicBezTo>
                      <a:pt x="408" y="163"/>
                      <a:pt x="402" y="161"/>
                      <a:pt x="396" y="157"/>
                    </a:cubicBezTo>
                    <a:cubicBezTo>
                      <a:pt x="391" y="152"/>
                      <a:pt x="384" y="146"/>
                      <a:pt x="378" y="138"/>
                    </a:cubicBezTo>
                    <a:cubicBezTo>
                      <a:pt x="372" y="130"/>
                      <a:pt x="366" y="121"/>
                      <a:pt x="359" y="111"/>
                    </a:cubicBezTo>
                    <a:cubicBezTo>
                      <a:pt x="356" y="106"/>
                      <a:pt x="353" y="100"/>
                      <a:pt x="349" y="95"/>
                    </a:cubicBezTo>
                    <a:cubicBezTo>
                      <a:pt x="346" y="89"/>
                      <a:pt x="342" y="84"/>
                      <a:pt x="338" y="79"/>
                    </a:cubicBezTo>
                    <a:cubicBezTo>
                      <a:pt x="329" y="68"/>
                      <a:pt x="319" y="57"/>
                      <a:pt x="308" y="48"/>
                    </a:cubicBezTo>
                    <a:cubicBezTo>
                      <a:pt x="302" y="43"/>
                      <a:pt x="296" y="39"/>
                      <a:pt x="290" y="34"/>
                    </a:cubicBezTo>
                    <a:cubicBezTo>
                      <a:pt x="284" y="30"/>
                      <a:pt x="278" y="25"/>
                      <a:pt x="271" y="21"/>
                    </a:cubicBezTo>
                    <a:cubicBezTo>
                      <a:pt x="257" y="14"/>
                      <a:pt x="241" y="11"/>
                      <a:pt x="225" y="8"/>
                    </a:cubicBezTo>
                    <a:cubicBezTo>
                      <a:pt x="219" y="7"/>
                      <a:pt x="219" y="7"/>
                      <a:pt x="219" y="7"/>
                    </a:cubicBezTo>
                    <a:cubicBezTo>
                      <a:pt x="218" y="7"/>
                      <a:pt x="216" y="7"/>
                      <a:pt x="214" y="7"/>
                    </a:cubicBezTo>
                    <a:cubicBezTo>
                      <a:pt x="212" y="6"/>
                      <a:pt x="210" y="7"/>
                      <a:pt x="208" y="7"/>
                    </a:cubicBezTo>
                    <a:cubicBezTo>
                      <a:pt x="206" y="6"/>
                      <a:pt x="204" y="7"/>
                      <a:pt x="202" y="7"/>
                    </a:cubicBezTo>
                    <a:cubicBezTo>
                      <a:pt x="194" y="7"/>
                      <a:pt x="187" y="9"/>
                      <a:pt x="179" y="11"/>
                    </a:cubicBezTo>
                    <a:cubicBezTo>
                      <a:pt x="172" y="13"/>
                      <a:pt x="164" y="16"/>
                      <a:pt x="157" y="18"/>
                    </a:cubicBezTo>
                    <a:cubicBezTo>
                      <a:pt x="150" y="21"/>
                      <a:pt x="143" y="23"/>
                      <a:pt x="136" y="26"/>
                    </a:cubicBezTo>
                    <a:cubicBezTo>
                      <a:pt x="122" y="32"/>
                      <a:pt x="110" y="39"/>
                      <a:pt x="98" y="47"/>
                    </a:cubicBezTo>
                    <a:cubicBezTo>
                      <a:pt x="86" y="54"/>
                      <a:pt x="76" y="62"/>
                      <a:pt x="66" y="69"/>
                    </a:cubicBezTo>
                    <a:cubicBezTo>
                      <a:pt x="47" y="83"/>
                      <a:pt x="31" y="95"/>
                      <a:pt x="20" y="104"/>
                    </a:cubicBezTo>
                    <a:cubicBezTo>
                      <a:pt x="9" y="113"/>
                      <a:pt x="3" y="118"/>
                      <a:pt x="3" y="118"/>
                    </a:cubicBezTo>
                    <a:cubicBezTo>
                      <a:pt x="2" y="119"/>
                      <a:pt x="1" y="119"/>
                      <a:pt x="1" y="118"/>
                    </a:cubicBezTo>
                    <a:cubicBezTo>
                      <a:pt x="0" y="118"/>
                      <a:pt x="0" y="117"/>
                      <a:pt x="1" y="11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4" name="ï$ļîde"/>
              <p:cNvSpPr/>
              <p:nvPr/>
            </p:nvSpPr>
            <p:spPr bwMode="auto">
              <a:xfrm>
                <a:off x="6978228" y="4181182"/>
                <a:ext cx="804254" cy="743242"/>
              </a:xfrm>
              <a:custGeom>
                <a:avLst/>
                <a:gdLst>
                  <a:gd name="T0" fmla="*/ 67 w 560"/>
                  <a:gd name="T1" fmla="*/ 514 h 518"/>
                  <a:gd name="T2" fmla="*/ 57 w 560"/>
                  <a:gd name="T3" fmla="*/ 509 h 518"/>
                  <a:gd name="T4" fmla="*/ 55 w 560"/>
                  <a:gd name="T5" fmla="*/ 507 h 518"/>
                  <a:gd name="T6" fmla="*/ 54 w 560"/>
                  <a:gd name="T7" fmla="*/ 506 h 518"/>
                  <a:gd name="T8" fmla="*/ 49 w 560"/>
                  <a:gd name="T9" fmla="*/ 500 h 518"/>
                  <a:gd name="T10" fmla="*/ 41 w 560"/>
                  <a:gd name="T11" fmla="*/ 485 h 518"/>
                  <a:gd name="T12" fmla="*/ 34 w 560"/>
                  <a:gd name="T13" fmla="*/ 472 h 518"/>
                  <a:gd name="T14" fmla="*/ 22 w 560"/>
                  <a:gd name="T15" fmla="*/ 438 h 518"/>
                  <a:gd name="T16" fmla="*/ 6 w 560"/>
                  <a:gd name="T17" fmla="*/ 371 h 518"/>
                  <a:gd name="T18" fmla="*/ 0 w 560"/>
                  <a:gd name="T19" fmla="*/ 311 h 518"/>
                  <a:gd name="T20" fmla="*/ 0 w 560"/>
                  <a:gd name="T21" fmla="*/ 289 h 518"/>
                  <a:gd name="T22" fmla="*/ 13 w 560"/>
                  <a:gd name="T23" fmla="*/ 195 h 518"/>
                  <a:gd name="T24" fmla="*/ 39 w 560"/>
                  <a:gd name="T25" fmla="*/ 130 h 518"/>
                  <a:gd name="T26" fmla="*/ 49 w 560"/>
                  <a:gd name="T27" fmla="*/ 115 h 518"/>
                  <a:gd name="T28" fmla="*/ 60 w 560"/>
                  <a:gd name="T29" fmla="*/ 100 h 518"/>
                  <a:gd name="T30" fmla="*/ 72 w 560"/>
                  <a:gd name="T31" fmla="*/ 86 h 518"/>
                  <a:gd name="T32" fmla="*/ 85 w 560"/>
                  <a:gd name="T33" fmla="*/ 73 h 518"/>
                  <a:gd name="T34" fmla="*/ 225 w 560"/>
                  <a:gd name="T35" fmla="*/ 7 h 518"/>
                  <a:gd name="T36" fmla="*/ 265 w 560"/>
                  <a:gd name="T37" fmla="*/ 2 h 518"/>
                  <a:gd name="T38" fmla="*/ 295 w 560"/>
                  <a:gd name="T39" fmla="*/ 0 h 518"/>
                  <a:gd name="T40" fmla="*/ 388 w 560"/>
                  <a:gd name="T41" fmla="*/ 11 h 518"/>
                  <a:gd name="T42" fmla="*/ 511 w 560"/>
                  <a:gd name="T43" fmla="*/ 116 h 518"/>
                  <a:gd name="T44" fmla="*/ 538 w 560"/>
                  <a:gd name="T45" fmla="*/ 194 h 518"/>
                  <a:gd name="T46" fmla="*/ 551 w 560"/>
                  <a:gd name="T47" fmla="*/ 274 h 518"/>
                  <a:gd name="T48" fmla="*/ 558 w 560"/>
                  <a:gd name="T49" fmla="*/ 391 h 518"/>
                  <a:gd name="T50" fmla="*/ 544 w 560"/>
                  <a:gd name="T51" fmla="*/ 428 h 518"/>
                  <a:gd name="T52" fmla="*/ 535 w 560"/>
                  <a:gd name="T53" fmla="*/ 434 h 518"/>
                  <a:gd name="T54" fmla="*/ 518 w 560"/>
                  <a:gd name="T55" fmla="*/ 442 h 518"/>
                  <a:gd name="T56" fmla="*/ 475 w 560"/>
                  <a:gd name="T57" fmla="*/ 456 h 518"/>
                  <a:gd name="T58" fmla="*/ 288 w 560"/>
                  <a:gd name="T59" fmla="*/ 499 h 518"/>
                  <a:gd name="T60" fmla="*/ 148 w 560"/>
                  <a:gd name="T61" fmla="*/ 516 h 518"/>
                  <a:gd name="T62" fmla="*/ 77 w 560"/>
                  <a:gd name="T63" fmla="*/ 515 h 518"/>
                  <a:gd name="T64" fmla="*/ 73 w 560"/>
                  <a:gd name="T65" fmla="*/ 510 h 518"/>
                  <a:gd name="T66" fmla="*/ 93 w 560"/>
                  <a:gd name="T67" fmla="*/ 512 h 518"/>
                  <a:gd name="T68" fmla="*/ 233 w 560"/>
                  <a:gd name="T69" fmla="*/ 498 h 518"/>
                  <a:gd name="T70" fmla="*/ 473 w 560"/>
                  <a:gd name="T71" fmla="*/ 449 h 518"/>
                  <a:gd name="T72" fmla="*/ 516 w 560"/>
                  <a:gd name="T73" fmla="*/ 435 h 518"/>
                  <a:gd name="T74" fmla="*/ 532 w 560"/>
                  <a:gd name="T75" fmla="*/ 427 h 518"/>
                  <a:gd name="T76" fmla="*/ 538 w 560"/>
                  <a:gd name="T77" fmla="*/ 422 h 518"/>
                  <a:gd name="T78" fmla="*/ 551 w 560"/>
                  <a:gd name="T79" fmla="*/ 352 h 518"/>
                  <a:gd name="T80" fmla="*/ 529 w 560"/>
                  <a:gd name="T81" fmla="*/ 196 h 518"/>
                  <a:gd name="T82" fmla="*/ 505 w 560"/>
                  <a:gd name="T83" fmla="*/ 119 h 518"/>
                  <a:gd name="T84" fmla="*/ 423 w 560"/>
                  <a:gd name="T85" fmla="*/ 34 h 518"/>
                  <a:gd name="T86" fmla="*/ 375 w 560"/>
                  <a:gd name="T87" fmla="*/ 17 h 518"/>
                  <a:gd name="T88" fmla="*/ 356 w 560"/>
                  <a:gd name="T89" fmla="*/ 13 h 518"/>
                  <a:gd name="T90" fmla="*/ 341 w 560"/>
                  <a:gd name="T91" fmla="*/ 12 h 518"/>
                  <a:gd name="T92" fmla="*/ 326 w 560"/>
                  <a:gd name="T93" fmla="*/ 11 h 518"/>
                  <a:gd name="T94" fmla="*/ 296 w 560"/>
                  <a:gd name="T95" fmla="*/ 10 h 518"/>
                  <a:gd name="T96" fmla="*/ 266 w 560"/>
                  <a:gd name="T97" fmla="*/ 12 h 518"/>
                  <a:gd name="T98" fmla="*/ 227 w 560"/>
                  <a:gd name="T99" fmla="*/ 18 h 518"/>
                  <a:gd name="T100" fmla="*/ 90 w 560"/>
                  <a:gd name="T101" fmla="*/ 79 h 518"/>
                  <a:gd name="T102" fmla="*/ 40 w 560"/>
                  <a:gd name="T103" fmla="*/ 141 h 518"/>
                  <a:gd name="T104" fmla="*/ 30 w 560"/>
                  <a:gd name="T105" fmla="*/ 165 h 518"/>
                  <a:gd name="T106" fmla="*/ 9 w 560"/>
                  <a:gd name="T107" fmla="*/ 259 h 518"/>
                  <a:gd name="T108" fmla="*/ 7 w 560"/>
                  <a:gd name="T109" fmla="*/ 304 h 518"/>
                  <a:gd name="T110" fmla="*/ 8 w 560"/>
                  <a:gd name="T111" fmla="*/ 318 h 518"/>
                  <a:gd name="T112" fmla="*/ 33 w 560"/>
                  <a:gd name="T113" fmla="*/ 454 h 518"/>
                  <a:gd name="T114" fmla="*/ 42 w 560"/>
                  <a:gd name="T115" fmla="*/ 477 h 518"/>
                  <a:gd name="T116" fmla="*/ 57 w 560"/>
                  <a:gd name="T117" fmla="*/ 503 h 518"/>
                  <a:gd name="T118" fmla="*/ 68 w 560"/>
                  <a:gd name="T119" fmla="*/ 50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0" h="518">
                    <a:moveTo>
                      <a:pt x="72" y="515"/>
                    </a:moveTo>
                    <a:cubicBezTo>
                      <a:pt x="72" y="515"/>
                      <a:pt x="71" y="514"/>
                      <a:pt x="67" y="514"/>
                    </a:cubicBezTo>
                    <a:cubicBezTo>
                      <a:pt x="66" y="513"/>
                      <a:pt x="64" y="512"/>
                      <a:pt x="61" y="511"/>
                    </a:cubicBezTo>
                    <a:cubicBezTo>
                      <a:pt x="60" y="511"/>
                      <a:pt x="59" y="510"/>
                      <a:pt x="57" y="509"/>
                    </a:cubicBezTo>
                    <a:cubicBezTo>
                      <a:pt x="57" y="509"/>
                      <a:pt x="56" y="508"/>
                      <a:pt x="55" y="508"/>
                    </a:cubicBezTo>
                    <a:cubicBezTo>
                      <a:pt x="55" y="507"/>
                      <a:pt x="55" y="507"/>
                      <a:pt x="55" y="507"/>
                    </a:cubicBezTo>
                    <a:cubicBezTo>
                      <a:pt x="54" y="507"/>
                      <a:pt x="54" y="507"/>
                      <a:pt x="54" y="507"/>
                    </a:cubicBezTo>
                    <a:cubicBezTo>
                      <a:pt x="54" y="506"/>
                      <a:pt x="54" y="506"/>
                      <a:pt x="54" y="506"/>
                    </a:cubicBezTo>
                    <a:cubicBezTo>
                      <a:pt x="53" y="504"/>
                      <a:pt x="52" y="503"/>
                      <a:pt x="50" y="502"/>
                    </a:cubicBezTo>
                    <a:cubicBezTo>
                      <a:pt x="50" y="501"/>
                      <a:pt x="49" y="500"/>
                      <a:pt x="49" y="500"/>
                    </a:cubicBezTo>
                    <a:cubicBezTo>
                      <a:pt x="48" y="499"/>
                      <a:pt x="48" y="498"/>
                      <a:pt x="47" y="497"/>
                    </a:cubicBezTo>
                    <a:cubicBezTo>
                      <a:pt x="45" y="493"/>
                      <a:pt x="42" y="490"/>
                      <a:pt x="41" y="485"/>
                    </a:cubicBezTo>
                    <a:cubicBezTo>
                      <a:pt x="39" y="483"/>
                      <a:pt x="38" y="481"/>
                      <a:pt x="37" y="479"/>
                    </a:cubicBezTo>
                    <a:cubicBezTo>
                      <a:pt x="36" y="477"/>
                      <a:pt x="35" y="474"/>
                      <a:pt x="34" y="472"/>
                    </a:cubicBezTo>
                    <a:cubicBezTo>
                      <a:pt x="32" y="467"/>
                      <a:pt x="30" y="461"/>
                      <a:pt x="28" y="456"/>
                    </a:cubicBezTo>
                    <a:cubicBezTo>
                      <a:pt x="26" y="450"/>
                      <a:pt x="24" y="444"/>
                      <a:pt x="22" y="438"/>
                    </a:cubicBezTo>
                    <a:cubicBezTo>
                      <a:pt x="20" y="431"/>
                      <a:pt x="18" y="424"/>
                      <a:pt x="16" y="417"/>
                    </a:cubicBezTo>
                    <a:cubicBezTo>
                      <a:pt x="12" y="403"/>
                      <a:pt x="9" y="388"/>
                      <a:pt x="6" y="371"/>
                    </a:cubicBezTo>
                    <a:cubicBezTo>
                      <a:pt x="3" y="355"/>
                      <a:pt x="1" y="337"/>
                      <a:pt x="0" y="318"/>
                    </a:cubicBezTo>
                    <a:cubicBezTo>
                      <a:pt x="0" y="316"/>
                      <a:pt x="0" y="313"/>
                      <a:pt x="0" y="311"/>
                    </a:cubicBezTo>
                    <a:cubicBezTo>
                      <a:pt x="0" y="308"/>
                      <a:pt x="0" y="306"/>
                      <a:pt x="0" y="303"/>
                    </a:cubicBezTo>
                    <a:cubicBezTo>
                      <a:pt x="0" y="299"/>
                      <a:pt x="0" y="294"/>
                      <a:pt x="0" y="289"/>
                    </a:cubicBezTo>
                    <a:cubicBezTo>
                      <a:pt x="1" y="279"/>
                      <a:pt x="1" y="269"/>
                      <a:pt x="2" y="259"/>
                    </a:cubicBezTo>
                    <a:cubicBezTo>
                      <a:pt x="4" y="238"/>
                      <a:pt x="7" y="216"/>
                      <a:pt x="13" y="195"/>
                    </a:cubicBezTo>
                    <a:cubicBezTo>
                      <a:pt x="16" y="184"/>
                      <a:pt x="20" y="173"/>
                      <a:pt x="24" y="162"/>
                    </a:cubicBezTo>
                    <a:cubicBezTo>
                      <a:pt x="28" y="152"/>
                      <a:pt x="33" y="141"/>
                      <a:pt x="39" y="130"/>
                    </a:cubicBezTo>
                    <a:cubicBezTo>
                      <a:pt x="41" y="128"/>
                      <a:pt x="42" y="125"/>
                      <a:pt x="44" y="123"/>
                    </a:cubicBezTo>
                    <a:cubicBezTo>
                      <a:pt x="45" y="120"/>
                      <a:pt x="47" y="118"/>
                      <a:pt x="49" y="115"/>
                    </a:cubicBezTo>
                    <a:cubicBezTo>
                      <a:pt x="50" y="113"/>
                      <a:pt x="52" y="110"/>
                      <a:pt x="54" y="108"/>
                    </a:cubicBezTo>
                    <a:cubicBezTo>
                      <a:pt x="56" y="105"/>
                      <a:pt x="58" y="103"/>
                      <a:pt x="60" y="100"/>
                    </a:cubicBezTo>
                    <a:cubicBezTo>
                      <a:pt x="61" y="98"/>
                      <a:pt x="63" y="96"/>
                      <a:pt x="65" y="93"/>
                    </a:cubicBezTo>
                    <a:cubicBezTo>
                      <a:pt x="67" y="91"/>
                      <a:pt x="70" y="89"/>
                      <a:pt x="72" y="86"/>
                    </a:cubicBezTo>
                    <a:cubicBezTo>
                      <a:pt x="74" y="84"/>
                      <a:pt x="76" y="82"/>
                      <a:pt x="78" y="80"/>
                    </a:cubicBezTo>
                    <a:cubicBezTo>
                      <a:pt x="85" y="73"/>
                      <a:pt x="85" y="73"/>
                      <a:pt x="85" y="73"/>
                    </a:cubicBezTo>
                    <a:cubicBezTo>
                      <a:pt x="103" y="56"/>
                      <a:pt x="125" y="41"/>
                      <a:pt x="149" y="30"/>
                    </a:cubicBezTo>
                    <a:cubicBezTo>
                      <a:pt x="172" y="19"/>
                      <a:pt x="198" y="12"/>
                      <a:pt x="225" y="7"/>
                    </a:cubicBezTo>
                    <a:cubicBezTo>
                      <a:pt x="231" y="6"/>
                      <a:pt x="238" y="5"/>
                      <a:pt x="245" y="4"/>
                    </a:cubicBezTo>
                    <a:cubicBezTo>
                      <a:pt x="251" y="3"/>
                      <a:pt x="258" y="3"/>
                      <a:pt x="265" y="2"/>
                    </a:cubicBezTo>
                    <a:cubicBezTo>
                      <a:pt x="271" y="1"/>
                      <a:pt x="278" y="1"/>
                      <a:pt x="285" y="1"/>
                    </a:cubicBezTo>
                    <a:cubicBezTo>
                      <a:pt x="295" y="0"/>
                      <a:pt x="295" y="0"/>
                      <a:pt x="295" y="0"/>
                    </a:cubicBezTo>
                    <a:cubicBezTo>
                      <a:pt x="299" y="0"/>
                      <a:pt x="302" y="0"/>
                      <a:pt x="306" y="0"/>
                    </a:cubicBezTo>
                    <a:cubicBezTo>
                      <a:pt x="333" y="0"/>
                      <a:pt x="361" y="3"/>
                      <a:pt x="388" y="11"/>
                    </a:cubicBezTo>
                    <a:cubicBezTo>
                      <a:pt x="414" y="18"/>
                      <a:pt x="440" y="31"/>
                      <a:pt x="461" y="50"/>
                    </a:cubicBezTo>
                    <a:cubicBezTo>
                      <a:pt x="483" y="68"/>
                      <a:pt x="499" y="91"/>
                      <a:pt x="511" y="116"/>
                    </a:cubicBezTo>
                    <a:cubicBezTo>
                      <a:pt x="517" y="129"/>
                      <a:pt x="522" y="142"/>
                      <a:pt x="527" y="155"/>
                    </a:cubicBezTo>
                    <a:cubicBezTo>
                      <a:pt x="531" y="168"/>
                      <a:pt x="535" y="181"/>
                      <a:pt x="538" y="194"/>
                    </a:cubicBezTo>
                    <a:cubicBezTo>
                      <a:pt x="541" y="207"/>
                      <a:pt x="543" y="221"/>
                      <a:pt x="545" y="234"/>
                    </a:cubicBezTo>
                    <a:cubicBezTo>
                      <a:pt x="548" y="247"/>
                      <a:pt x="550" y="260"/>
                      <a:pt x="551" y="274"/>
                    </a:cubicBezTo>
                    <a:cubicBezTo>
                      <a:pt x="555" y="300"/>
                      <a:pt x="559" y="326"/>
                      <a:pt x="559" y="352"/>
                    </a:cubicBezTo>
                    <a:cubicBezTo>
                      <a:pt x="560" y="365"/>
                      <a:pt x="560" y="378"/>
                      <a:pt x="558" y="391"/>
                    </a:cubicBezTo>
                    <a:cubicBezTo>
                      <a:pt x="557" y="397"/>
                      <a:pt x="556" y="404"/>
                      <a:pt x="553" y="410"/>
                    </a:cubicBezTo>
                    <a:cubicBezTo>
                      <a:pt x="551" y="416"/>
                      <a:pt x="548" y="422"/>
                      <a:pt x="544" y="428"/>
                    </a:cubicBezTo>
                    <a:cubicBezTo>
                      <a:pt x="543" y="429"/>
                      <a:pt x="541" y="430"/>
                      <a:pt x="540" y="431"/>
                    </a:cubicBezTo>
                    <a:cubicBezTo>
                      <a:pt x="538" y="432"/>
                      <a:pt x="537" y="433"/>
                      <a:pt x="535" y="434"/>
                    </a:cubicBezTo>
                    <a:cubicBezTo>
                      <a:pt x="533" y="436"/>
                      <a:pt x="530" y="437"/>
                      <a:pt x="527" y="438"/>
                    </a:cubicBezTo>
                    <a:cubicBezTo>
                      <a:pt x="524" y="440"/>
                      <a:pt x="521" y="441"/>
                      <a:pt x="518" y="442"/>
                    </a:cubicBezTo>
                    <a:cubicBezTo>
                      <a:pt x="515" y="443"/>
                      <a:pt x="512" y="444"/>
                      <a:pt x="510" y="445"/>
                    </a:cubicBezTo>
                    <a:cubicBezTo>
                      <a:pt x="498" y="449"/>
                      <a:pt x="487" y="452"/>
                      <a:pt x="475" y="456"/>
                    </a:cubicBezTo>
                    <a:cubicBezTo>
                      <a:pt x="430" y="469"/>
                      <a:pt x="386" y="480"/>
                      <a:pt x="346" y="488"/>
                    </a:cubicBezTo>
                    <a:cubicBezTo>
                      <a:pt x="326" y="492"/>
                      <a:pt x="306" y="496"/>
                      <a:pt x="288" y="499"/>
                    </a:cubicBezTo>
                    <a:cubicBezTo>
                      <a:pt x="269" y="502"/>
                      <a:pt x="251" y="504"/>
                      <a:pt x="235" y="507"/>
                    </a:cubicBezTo>
                    <a:cubicBezTo>
                      <a:pt x="202" y="511"/>
                      <a:pt x="172" y="514"/>
                      <a:pt x="148" y="516"/>
                    </a:cubicBezTo>
                    <a:cubicBezTo>
                      <a:pt x="124" y="517"/>
                      <a:pt x="105" y="518"/>
                      <a:pt x="92" y="517"/>
                    </a:cubicBezTo>
                    <a:cubicBezTo>
                      <a:pt x="86" y="516"/>
                      <a:pt x="81" y="516"/>
                      <a:pt x="77" y="515"/>
                    </a:cubicBezTo>
                    <a:cubicBezTo>
                      <a:pt x="74" y="515"/>
                      <a:pt x="72" y="515"/>
                      <a:pt x="72" y="515"/>
                    </a:cubicBezTo>
                    <a:close/>
                    <a:moveTo>
                      <a:pt x="73" y="510"/>
                    </a:moveTo>
                    <a:cubicBezTo>
                      <a:pt x="73" y="510"/>
                      <a:pt x="75" y="511"/>
                      <a:pt x="78" y="511"/>
                    </a:cubicBezTo>
                    <a:cubicBezTo>
                      <a:pt x="81" y="511"/>
                      <a:pt x="86" y="512"/>
                      <a:pt x="93" y="512"/>
                    </a:cubicBezTo>
                    <a:cubicBezTo>
                      <a:pt x="105" y="513"/>
                      <a:pt x="124" y="512"/>
                      <a:pt x="148" y="510"/>
                    </a:cubicBezTo>
                    <a:cubicBezTo>
                      <a:pt x="172" y="507"/>
                      <a:pt x="201" y="504"/>
                      <a:pt x="233" y="498"/>
                    </a:cubicBezTo>
                    <a:cubicBezTo>
                      <a:pt x="266" y="492"/>
                      <a:pt x="303" y="486"/>
                      <a:pt x="344" y="477"/>
                    </a:cubicBezTo>
                    <a:cubicBezTo>
                      <a:pt x="384" y="469"/>
                      <a:pt x="428" y="461"/>
                      <a:pt x="473" y="449"/>
                    </a:cubicBezTo>
                    <a:cubicBezTo>
                      <a:pt x="484" y="445"/>
                      <a:pt x="496" y="442"/>
                      <a:pt x="507" y="438"/>
                    </a:cubicBezTo>
                    <a:cubicBezTo>
                      <a:pt x="510" y="437"/>
                      <a:pt x="513" y="436"/>
                      <a:pt x="516" y="435"/>
                    </a:cubicBezTo>
                    <a:cubicBezTo>
                      <a:pt x="518" y="434"/>
                      <a:pt x="521" y="433"/>
                      <a:pt x="524" y="431"/>
                    </a:cubicBezTo>
                    <a:cubicBezTo>
                      <a:pt x="526" y="430"/>
                      <a:pt x="529" y="429"/>
                      <a:pt x="532" y="427"/>
                    </a:cubicBezTo>
                    <a:cubicBezTo>
                      <a:pt x="533" y="427"/>
                      <a:pt x="534" y="426"/>
                      <a:pt x="535" y="425"/>
                    </a:cubicBezTo>
                    <a:cubicBezTo>
                      <a:pt x="536" y="424"/>
                      <a:pt x="537" y="424"/>
                      <a:pt x="538" y="422"/>
                    </a:cubicBezTo>
                    <a:cubicBezTo>
                      <a:pt x="545" y="414"/>
                      <a:pt x="548" y="402"/>
                      <a:pt x="550" y="390"/>
                    </a:cubicBezTo>
                    <a:cubicBezTo>
                      <a:pt x="551" y="378"/>
                      <a:pt x="551" y="365"/>
                      <a:pt x="551" y="352"/>
                    </a:cubicBezTo>
                    <a:cubicBezTo>
                      <a:pt x="549" y="327"/>
                      <a:pt x="546" y="301"/>
                      <a:pt x="542" y="275"/>
                    </a:cubicBezTo>
                    <a:cubicBezTo>
                      <a:pt x="537" y="249"/>
                      <a:pt x="533" y="223"/>
                      <a:pt x="529" y="196"/>
                    </a:cubicBezTo>
                    <a:cubicBezTo>
                      <a:pt x="526" y="183"/>
                      <a:pt x="524" y="170"/>
                      <a:pt x="520" y="157"/>
                    </a:cubicBezTo>
                    <a:cubicBezTo>
                      <a:pt x="516" y="144"/>
                      <a:pt x="511" y="131"/>
                      <a:pt x="505" y="119"/>
                    </a:cubicBezTo>
                    <a:cubicBezTo>
                      <a:pt x="494" y="95"/>
                      <a:pt x="477" y="73"/>
                      <a:pt x="456" y="56"/>
                    </a:cubicBezTo>
                    <a:cubicBezTo>
                      <a:pt x="446" y="47"/>
                      <a:pt x="435" y="40"/>
                      <a:pt x="423" y="34"/>
                    </a:cubicBezTo>
                    <a:cubicBezTo>
                      <a:pt x="411" y="28"/>
                      <a:pt x="398" y="23"/>
                      <a:pt x="385" y="20"/>
                    </a:cubicBezTo>
                    <a:cubicBezTo>
                      <a:pt x="382" y="19"/>
                      <a:pt x="379" y="18"/>
                      <a:pt x="375" y="17"/>
                    </a:cubicBezTo>
                    <a:cubicBezTo>
                      <a:pt x="372" y="16"/>
                      <a:pt x="369" y="16"/>
                      <a:pt x="366" y="15"/>
                    </a:cubicBezTo>
                    <a:cubicBezTo>
                      <a:pt x="356" y="13"/>
                      <a:pt x="356" y="13"/>
                      <a:pt x="356" y="13"/>
                    </a:cubicBezTo>
                    <a:cubicBezTo>
                      <a:pt x="352" y="13"/>
                      <a:pt x="349" y="13"/>
                      <a:pt x="346" y="12"/>
                    </a:cubicBezTo>
                    <a:cubicBezTo>
                      <a:pt x="341" y="12"/>
                      <a:pt x="341" y="12"/>
                      <a:pt x="341" y="12"/>
                    </a:cubicBezTo>
                    <a:cubicBezTo>
                      <a:pt x="339" y="11"/>
                      <a:pt x="337" y="11"/>
                      <a:pt x="336" y="11"/>
                    </a:cubicBezTo>
                    <a:cubicBezTo>
                      <a:pt x="326" y="11"/>
                      <a:pt x="326" y="11"/>
                      <a:pt x="326" y="11"/>
                    </a:cubicBezTo>
                    <a:cubicBezTo>
                      <a:pt x="319" y="10"/>
                      <a:pt x="312" y="10"/>
                      <a:pt x="306" y="10"/>
                    </a:cubicBezTo>
                    <a:cubicBezTo>
                      <a:pt x="302" y="10"/>
                      <a:pt x="299" y="10"/>
                      <a:pt x="296" y="10"/>
                    </a:cubicBezTo>
                    <a:cubicBezTo>
                      <a:pt x="286" y="11"/>
                      <a:pt x="286" y="11"/>
                      <a:pt x="286" y="11"/>
                    </a:cubicBezTo>
                    <a:cubicBezTo>
                      <a:pt x="279" y="11"/>
                      <a:pt x="273" y="12"/>
                      <a:pt x="266" y="12"/>
                    </a:cubicBezTo>
                    <a:cubicBezTo>
                      <a:pt x="259" y="13"/>
                      <a:pt x="253" y="14"/>
                      <a:pt x="246" y="15"/>
                    </a:cubicBezTo>
                    <a:cubicBezTo>
                      <a:pt x="240" y="16"/>
                      <a:pt x="233" y="17"/>
                      <a:pt x="227" y="18"/>
                    </a:cubicBezTo>
                    <a:cubicBezTo>
                      <a:pt x="201" y="24"/>
                      <a:pt x="177" y="31"/>
                      <a:pt x="153" y="40"/>
                    </a:cubicBezTo>
                    <a:cubicBezTo>
                      <a:pt x="130" y="50"/>
                      <a:pt x="108" y="63"/>
                      <a:pt x="90" y="79"/>
                    </a:cubicBezTo>
                    <a:cubicBezTo>
                      <a:pt x="71" y="94"/>
                      <a:pt x="56" y="113"/>
                      <a:pt x="44" y="134"/>
                    </a:cubicBezTo>
                    <a:cubicBezTo>
                      <a:pt x="43" y="136"/>
                      <a:pt x="42" y="139"/>
                      <a:pt x="40" y="141"/>
                    </a:cubicBezTo>
                    <a:cubicBezTo>
                      <a:pt x="39" y="144"/>
                      <a:pt x="38" y="146"/>
                      <a:pt x="36" y="149"/>
                    </a:cubicBezTo>
                    <a:cubicBezTo>
                      <a:pt x="34" y="154"/>
                      <a:pt x="32" y="159"/>
                      <a:pt x="30" y="165"/>
                    </a:cubicBezTo>
                    <a:cubicBezTo>
                      <a:pt x="26" y="175"/>
                      <a:pt x="22" y="186"/>
                      <a:pt x="19" y="196"/>
                    </a:cubicBezTo>
                    <a:cubicBezTo>
                      <a:pt x="14" y="218"/>
                      <a:pt x="11" y="239"/>
                      <a:pt x="9" y="259"/>
                    </a:cubicBezTo>
                    <a:cubicBezTo>
                      <a:pt x="9" y="269"/>
                      <a:pt x="8" y="279"/>
                      <a:pt x="8" y="289"/>
                    </a:cubicBezTo>
                    <a:cubicBezTo>
                      <a:pt x="8" y="294"/>
                      <a:pt x="8" y="299"/>
                      <a:pt x="7" y="304"/>
                    </a:cubicBezTo>
                    <a:cubicBezTo>
                      <a:pt x="7" y="306"/>
                      <a:pt x="7" y="308"/>
                      <a:pt x="7" y="311"/>
                    </a:cubicBezTo>
                    <a:cubicBezTo>
                      <a:pt x="7" y="313"/>
                      <a:pt x="7" y="315"/>
                      <a:pt x="8" y="318"/>
                    </a:cubicBezTo>
                    <a:cubicBezTo>
                      <a:pt x="8" y="336"/>
                      <a:pt x="11" y="354"/>
                      <a:pt x="13" y="370"/>
                    </a:cubicBezTo>
                    <a:cubicBezTo>
                      <a:pt x="19" y="403"/>
                      <a:pt x="25" y="431"/>
                      <a:pt x="33" y="454"/>
                    </a:cubicBezTo>
                    <a:cubicBezTo>
                      <a:pt x="35" y="460"/>
                      <a:pt x="37" y="465"/>
                      <a:pt x="39" y="470"/>
                    </a:cubicBezTo>
                    <a:cubicBezTo>
                      <a:pt x="40" y="472"/>
                      <a:pt x="41" y="475"/>
                      <a:pt x="42" y="477"/>
                    </a:cubicBezTo>
                    <a:cubicBezTo>
                      <a:pt x="43" y="479"/>
                      <a:pt x="44" y="481"/>
                      <a:pt x="45" y="483"/>
                    </a:cubicBezTo>
                    <a:cubicBezTo>
                      <a:pt x="49" y="492"/>
                      <a:pt x="53" y="498"/>
                      <a:pt x="57" y="503"/>
                    </a:cubicBezTo>
                    <a:cubicBezTo>
                      <a:pt x="59" y="505"/>
                      <a:pt x="61" y="506"/>
                      <a:pt x="63" y="507"/>
                    </a:cubicBezTo>
                    <a:cubicBezTo>
                      <a:pt x="65" y="508"/>
                      <a:pt x="67" y="509"/>
                      <a:pt x="68" y="509"/>
                    </a:cubicBezTo>
                    <a:cubicBezTo>
                      <a:pt x="72" y="510"/>
                      <a:pt x="73" y="510"/>
                      <a:pt x="73" y="5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5" name="ï$ḻîḋè"/>
              <p:cNvSpPr/>
              <p:nvPr/>
            </p:nvSpPr>
            <p:spPr bwMode="auto">
              <a:xfrm>
                <a:off x="6942175" y="4173786"/>
                <a:ext cx="527849" cy="746015"/>
              </a:xfrm>
              <a:custGeom>
                <a:avLst/>
                <a:gdLst>
                  <a:gd name="T0" fmla="*/ 97 w 367"/>
                  <a:gd name="T1" fmla="*/ 519 h 520"/>
                  <a:gd name="T2" fmla="*/ 49 w 367"/>
                  <a:gd name="T3" fmla="*/ 506 h 520"/>
                  <a:gd name="T4" fmla="*/ 38 w 367"/>
                  <a:gd name="T5" fmla="*/ 498 h 520"/>
                  <a:gd name="T6" fmla="*/ 24 w 367"/>
                  <a:gd name="T7" fmla="*/ 463 h 520"/>
                  <a:gd name="T8" fmla="*/ 6 w 367"/>
                  <a:gd name="T9" fmla="*/ 364 h 520"/>
                  <a:gd name="T10" fmla="*/ 2 w 367"/>
                  <a:gd name="T11" fmla="*/ 263 h 520"/>
                  <a:gd name="T12" fmla="*/ 27 w 367"/>
                  <a:gd name="T13" fmla="*/ 166 h 520"/>
                  <a:gd name="T14" fmla="*/ 33 w 367"/>
                  <a:gd name="T15" fmla="*/ 155 h 520"/>
                  <a:gd name="T16" fmla="*/ 53 w 367"/>
                  <a:gd name="T17" fmla="*/ 123 h 520"/>
                  <a:gd name="T18" fmla="*/ 76 w 367"/>
                  <a:gd name="T19" fmla="*/ 93 h 520"/>
                  <a:gd name="T20" fmla="*/ 89 w 367"/>
                  <a:gd name="T21" fmla="*/ 79 h 520"/>
                  <a:gd name="T22" fmla="*/ 104 w 367"/>
                  <a:gd name="T23" fmla="*/ 66 h 520"/>
                  <a:gd name="T24" fmla="*/ 168 w 367"/>
                  <a:gd name="T25" fmla="*/ 27 h 520"/>
                  <a:gd name="T26" fmla="*/ 266 w 367"/>
                  <a:gd name="T27" fmla="*/ 1 h 520"/>
                  <a:gd name="T28" fmla="*/ 366 w 367"/>
                  <a:gd name="T29" fmla="*/ 10 h 520"/>
                  <a:gd name="T30" fmla="*/ 365 w 367"/>
                  <a:gd name="T31" fmla="*/ 13 h 520"/>
                  <a:gd name="T32" fmla="*/ 316 w 367"/>
                  <a:gd name="T33" fmla="*/ 7 h 520"/>
                  <a:gd name="T34" fmla="*/ 217 w 367"/>
                  <a:gd name="T35" fmla="*/ 16 h 520"/>
                  <a:gd name="T36" fmla="*/ 159 w 367"/>
                  <a:gd name="T37" fmla="*/ 37 h 520"/>
                  <a:gd name="T38" fmla="*/ 127 w 367"/>
                  <a:gd name="T39" fmla="*/ 56 h 520"/>
                  <a:gd name="T40" fmla="*/ 99 w 367"/>
                  <a:gd name="T41" fmla="*/ 80 h 520"/>
                  <a:gd name="T42" fmla="*/ 81 w 367"/>
                  <a:gd name="T43" fmla="*/ 97 h 520"/>
                  <a:gd name="T44" fmla="*/ 65 w 367"/>
                  <a:gd name="T45" fmla="*/ 116 h 520"/>
                  <a:gd name="T46" fmla="*/ 50 w 367"/>
                  <a:gd name="T47" fmla="*/ 136 h 520"/>
                  <a:gd name="T48" fmla="*/ 37 w 367"/>
                  <a:gd name="T49" fmla="*/ 157 h 520"/>
                  <a:gd name="T50" fmla="*/ 32 w 367"/>
                  <a:gd name="T51" fmla="*/ 168 h 520"/>
                  <a:gd name="T52" fmla="*/ 9 w 367"/>
                  <a:gd name="T53" fmla="*/ 264 h 520"/>
                  <a:gd name="T54" fmla="*/ 10 w 367"/>
                  <a:gd name="T55" fmla="*/ 363 h 520"/>
                  <a:gd name="T56" fmla="*/ 29 w 367"/>
                  <a:gd name="T57" fmla="*/ 461 h 520"/>
                  <a:gd name="T58" fmla="*/ 39 w 367"/>
                  <a:gd name="T59" fmla="*/ 491 h 520"/>
                  <a:gd name="T60" fmla="*/ 42 w 367"/>
                  <a:gd name="T61" fmla="*/ 495 h 520"/>
                  <a:gd name="T62" fmla="*/ 51 w 367"/>
                  <a:gd name="T63" fmla="*/ 502 h 520"/>
                  <a:gd name="T64" fmla="*/ 98 w 367"/>
                  <a:gd name="T65" fmla="*/ 516 h 520"/>
                  <a:gd name="T66" fmla="*/ 98 w 367"/>
                  <a:gd name="T67" fmla="*/ 516 h 520"/>
                  <a:gd name="T68" fmla="*/ 98 w 367"/>
                  <a:gd name="T69" fmla="*/ 517 h 520"/>
                  <a:gd name="T70" fmla="*/ 98 w 367"/>
                  <a:gd name="T71"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520">
                    <a:moveTo>
                      <a:pt x="98" y="519"/>
                    </a:moveTo>
                    <a:cubicBezTo>
                      <a:pt x="97" y="519"/>
                      <a:pt x="97" y="519"/>
                      <a:pt x="97" y="519"/>
                    </a:cubicBezTo>
                    <a:cubicBezTo>
                      <a:pt x="98" y="519"/>
                      <a:pt x="98" y="519"/>
                      <a:pt x="98" y="519"/>
                    </a:cubicBezTo>
                    <a:cubicBezTo>
                      <a:pt x="81" y="518"/>
                      <a:pt x="64" y="514"/>
                      <a:pt x="49" y="506"/>
                    </a:cubicBezTo>
                    <a:cubicBezTo>
                      <a:pt x="47" y="505"/>
                      <a:pt x="45" y="504"/>
                      <a:pt x="43" y="503"/>
                    </a:cubicBezTo>
                    <a:cubicBezTo>
                      <a:pt x="41" y="501"/>
                      <a:pt x="40" y="500"/>
                      <a:pt x="38" y="498"/>
                    </a:cubicBezTo>
                    <a:cubicBezTo>
                      <a:pt x="35" y="495"/>
                      <a:pt x="33" y="491"/>
                      <a:pt x="31" y="487"/>
                    </a:cubicBezTo>
                    <a:cubicBezTo>
                      <a:pt x="28" y="479"/>
                      <a:pt x="26" y="471"/>
                      <a:pt x="24" y="463"/>
                    </a:cubicBezTo>
                    <a:cubicBezTo>
                      <a:pt x="19" y="447"/>
                      <a:pt x="16" y="430"/>
                      <a:pt x="13" y="414"/>
                    </a:cubicBezTo>
                    <a:cubicBezTo>
                      <a:pt x="10" y="397"/>
                      <a:pt x="8" y="381"/>
                      <a:pt x="6" y="364"/>
                    </a:cubicBezTo>
                    <a:cubicBezTo>
                      <a:pt x="4" y="347"/>
                      <a:pt x="2" y="331"/>
                      <a:pt x="1" y="314"/>
                    </a:cubicBezTo>
                    <a:cubicBezTo>
                      <a:pt x="0" y="297"/>
                      <a:pt x="1" y="280"/>
                      <a:pt x="2" y="263"/>
                    </a:cubicBezTo>
                    <a:cubicBezTo>
                      <a:pt x="4" y="247"/>
                      <a:pt x="6" y="230"/>
                      <a:pt x="10" y="214"/>
                    </a:cubicBezTo>
                    <a:cubicBezTo>
                      <a:pt x="14" y="197"/>
                      <a:pt x="19" y="181"/>
                      <a:pt x="27" y="166"/>
                    </a:cubicBezTo>
                    <a:cubicBezTo>
                      <a:pt x="30" y="160"/>
                      <a:pt x="30" y="160"/>
                      <a:pt x="30" y="160"/>
                    </a:cubicBezTo>
                    <a:cubicBezTo>
                      <a:pt x="31" y="158"/>
                      <a:pt x="32" y="157"/>
                      <a:pt x="33" y="155"/>
                    </a:cubicBezTo>
                    <a:cubicBezTo>
                      <a:pt x="40" y="144"/>
                      <a:pt x="40" y="144"/>
                      <a:pt x="40" y="144"/>
                    </a:cubicBezTo>
                    <a:cubicBezTo>
                      <a:pt x="44" y="137"/>
                      <a:pt x="49" y="130"/>
                      <a:pt x="53" y="123"/>
                    </a:cubicBezTo>
                    <a:cubicBezTo>
                      <a:pt x="59" y="116"/>
                      <a:pt x="63" y="109"/>
                      <a:pt x="68" y="102"/>
                    </a:cubicBezTo>
                    <a:cubicBezTo>
                      <a:pt x="76" y="93"/>
                      <a:pt x="76" y="93"/>
                      <a:pt x="76" y="93"/>
                    </a:cubicBezTo>
                    <a:cubicBezTo>
                      <a:pt x="79" y="89"/>
                      <a:pt x="82" y="86"/>
                      <a:pt x="85" y="83"/>
                    </a:cubicBezTo>
                    <a:cubicBezTo>
                      <a:pt x="89" y="79"/>
                      <a:pt x="89" y="79"/>
                      <a:pt x="89" y="79"/>
                    </a:cubicBezTo>
                    <a:cubicBezTo>
                      <a:pt x="91" y="77"/>
                      <a:pt x="93" y="76"/>
                      <a:pt x="94" y="75"/>
                    </a:cubicBezTo>
                    <a:cubicBezTo>
                      <a:pt x="104" y="66"/>
                      <a:pt x="104" y="66"/>
                      <a:pt x="104" y="66"/>
                    </a:cubicBezTo>
                    <a:cubicBezTo>
                      <a:pt x="110" y="61"/>
                      <a:pt x="117" y="56"/>
                      <a:pt x="124" y="51"/>
                    </a:cubicBezTo>
                    <a:cubicBezTo>
                      <a:pt x="138" y="42"/>
                      <a:pt x="153" y="33"/>
                      <a:pt x="168" y="27"/>
                    </a:cubicBezTo>
                    <a:cubicBezTo>
                      <a:pt x="184" y="20"/>
                      <a:pt x="199" y="14"/>
                      <a:pt x="216" y="10"/>
                    </a:cubicBezTo>
                    <a:cubicBezTo>
                      <a:pt x="232" y="5"/>
                      <a:pt x="249" y="2"/>
                      <a:pt x="266" y="1"/>
                    </a:cubicBezTo>
                    <a:cubicBezTo>
                      <a:pt x="282" y="0"/>
                      <a:pt x="299" y="0"/>
                      <a:pt x="316" y="2"/>
                    </a:cubicBezTo>
                    <a:cubicBezTo>
                      <a:pt x="333" y="3"/>
                      <a:pt x="349" y="6"/>
                      <a:pt x="366" y="10"/>
                    </a:cubicBezTo>
                    <a:cubicBezTo>
                      <a:pt x="367" y="10"/>
                      <a:pt x="367" y="11"/>
                      <a:pt x="367" y="12"/>
                    </a:cubicBezTo>
                    <a:cubicBezTo>
                      <a:pt x="367" y="13"/>
                      <a:pt x="366" y="13"/>
                      <a:pt x="365" y="13"/>
                    </a:cubicBezTo>
                    <a:cubicBezTo>
                      <a:pt x="365" y="13"/>
                      <a:pt x="365" y="13"/>
                      <a:pt x="365" y="13"/>
                    </a:cubicBezTo>
                    <a:cubicBezTo>
                      <a:pt x="349" y="10"/>
                      <a:pt x="332" y="8"/>
                      <a:pt x="316" y="7"/>
                    </a:cubicBezTo>
                    <a:cubicBezTo>
                      <a:pt x="299" y="6"/>
                      <a:pt x="283" y="7"/>
                      <a:pt x="266" y="8"/>
                    </a:cubicBezTo>
                    <a:cubicBezTo>
                      <a:pt x="250" y="10"/>
                      <a:pt x="233" y="12"/>
                      <a:pt x="217" y="16"/>
                    </a:cubicBezTo>
                    <a:cubicBezTo>
                      <a:pt x="201" y="19"/>
                      <a:pt x="185" y="24"/>
                      <a:pt x="170" y="31"/>
                    </a:cubicBezTo>
                    <a:cubicBezTo>
                      <a:pt x="166" y="33"/>
                      <a:pt x="163" y="35"/>
                      <a:pt x="159" y="37"/>
                    </a:cubicBezTo>
                    <a:cubicBezTo>
                      <a:pt x="148" y="43"/>
                      <a:pt x="148" y="43"/>
                      <a:pt x="148" y="43"/>
                    </a:cubicBezTo>
                    <a:cubicBezTo>
                      <a:pt x="141" y="47"/>
                      <a:pt x="134" y="51"/>
                      <a:pt x="127" y="56"/>
                    </a:cubicBezTo>
                    <a:cubicBezTo>
                      <a:pt x="120" y="61"/>
                      <a:pt x="114" y="66"/>
                      <a:pt x="108" y="71"/>
                    </a:cubicBezTo>
                    <a:cubicBezTo>
                      <a:pt x="99" y="80"/>
                      <a:pt x="99" y="80"/>
                      <a:pt x="99" y="80"/>
                    </a:cubicBezTo>
                    <a:cubicBezTo>
                      <a:pt x="96" y="82"/>
                      <a:pt x="93" y="85"/>
                      <a:pt x="90" y="88"/>
                    </a:cubicBezTo>
                    <a:cubicBezTo>
                      <a:pt x="87" y="91"/>
                      <a:pt x="84" y="94"/>
                      <a:pt x="81" y="97"/>
                    </a:cubicBezTo>
                    <a:cubicBezTo>
                      <a:pt x="73" y="106"/>
                      <a:pt x="73" y="106"/>
                      <a:pt x="73" y="106"/>
                    </a:cubicBezTo>
                    <a:cubicBezTo>
                      <a:pt x="70" y="109"/>
                      <a:pt x="67" y="113"/>
                      <a:pt x="65" y="116"/>
                    </a:cubicBezTo>
                    <a:cubicBezTo>
                      <a:pt x="62" y="119"/>
                      <a:pt x="60" y="122"/>
                      <a:pt x="57" y="125"/>
                    </a:cubicBezTo>
                    <a:cubicBezTo>
                      <a:pt x="55" y="129"/>
                      <a:pt x="52" y="132"/>
                      <a:pt x="50" y="136"/>
                    </a:cubicBezTo>
                    <a:cubicBezTo>
                      <a:pt x="48" y="139"/>
                      <a:pt x="45" y="142"/>
                      <a:pt x="43" y="146"/>
                    </a:cubicBezTo>
                    <a:cubicBezTo>
                      <a:pt x="37" y="157"/>
                      <a:pt x="37" y="157"/>
                      <a:pt x="37" y="157"/>
                    </a:cubicBezTo>
                    <a:cubicBezTo>
                      <a:pt x="36" y="159"/>
                      <a:pt x="35" y="161"/>
                      <a:pt x="34" y="163"/>
                    </a:cubicBezTo>
                    <a:cubicBezTo>
                      <a:pt x="32" y="168"/>
                      <a:pt x="32" y="168"/>
                      <a:pt x="32" y="168"/>
                    </a:cubicBezTo>
                    <a:cubicBezTo>
                      <a:pt x="25" y="183"/>
                      <a:pt x="20" y="199"/>
                      <a:pt x="16" y="215"/>
                    </a:cubicBezTo>
                    <a:cubicBezTo>
                      <a:pt x="13" y="231"/>
                      <a:pt x="10" y="247"/>
                      <a:pt x="9" y="264"/>
                    </a:cubicBezTo>
                    <a:cubicBezTo>
                      <a:pt x="8" y="281"/>
                      <a:pt x="9" y="297"/>
                      <a:pt x="8" y="314"/>
                    </a:cubicBezTo>
                    <a:cubicBezTo>
                      <a:pt x="8" y="330"/>
                      <a:pt x="8" y="347"/>
                      <a:pt x="10" y="363"/>
                    </a:cubicBezTo>
                    <a:cubicBezTo>
                      <a:pt x="12" y="380"/>
                      <a:pt x="14" y="397"/>
                      <a:pt x="17" y="413"/>
                    </a:cubicBezTo>
                    <a:cubicBezTo>
                      <a:pt x="21" y="429"/>
                      <a:pt x="24" y="445"/>
                      <a:pt x="29" y="461"/>
                    </a:cubicBezTo>
                    <a:cubicBezTo>
                      <a:pt x="31" y="469"/>
                      <a:pt x="33" y="477"/>
                      <a:pt x="36" y="485"/>
                    </a:cubicBezTo>
                    <a:cubicBezTo>
                      <a:pt x="37" y="487"/>
                      <a:pt x="38" y="489"/>
                      <a:pt x="39" y="491"/>
                    </a:cubicBezTo>
                    <a:cubicBezTo>
                      <a:pt x="39" y="491"/>
                      <a:pt x="39" y="492"/>
                      <a:pt x="40" y="493"/>
                    </a:cubicBezTo>
                    <a:cubicBezTo>
                      <a:pt x="42" y="495"/>
                      <a:pt x="42" y="495"/>
                      <a:pt x="42" y="495"/>
                    </a:cubicBezTo>
                    <a:cubicBezTo>
                      <a:pt x="43" y="497"/>
                      <a:pt x="45" y="498"/>
                      <a:pt x="46" y="499"/>
                    </a:cubicBezTo>
                    <a:cubicBezTo>
                      <a:pt x="48" y="500"/>
                      <a:pt x="49" y="501"/>
                      <a:pt x="51" y="502"/>
                    </a:cubicBezTo>
                    <a:cubicBezTo>
                      <a:pt x="58" y="506"/>
                      <a:pt x="66" y="509"/>
                      <a:pt x="74" y="511"/>
                    </a:cubicBezTo>
                    <a:cubicBezTo>
                      <a:pt x="82" y="514"/>
                      <a:pt x="90" y="515"/>
                      <a:pt x="98" y="516"/>
                    </a:cubicBezTo>
                    <a:cubicBezTo>
                      <a:pt x="98" y="516"/>
                      <a:pt x="98" y="516"/>
                      <a:pt x="98" y="516"/>
                    </a:cubicBezTo>
                    <a:cubicBezTo>
                      <a:pt x="98" y="516"/>
                      <a:pt x="98" y="516"/>
                      <a:pt x="98" y="516"/>
                    </a:cubicBezTo>
                    <a:cubicBezTo>
                      <a:pt x="98" y="516"/>
                      <a:pt x="98" y="516"/>
                      <a:pt x="98" y="516"/>
                    </a:cubicBezTo>
                    <a:cubicBezTo>
                      <a:pt x="98" y="517"/>
                      <a:pt x="98" y="517"/>
                      <a:pt x="98" y="517"/>
                    </a:cubicBezTo>
                    <a:cubicBezTo>
                      <a:pt x="99" y="517"/>
                      <a:pt x="100" y="518"/>
                      <a:pt x="99" y="518"/>
                    </a:cubicBezTo>
                    <a:cubicBezTo>
                      <a:pt x="99" y="519"/>
                      <a:pt x="98" y="520"/>
                      <a:pt x="98" y="5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6" name="íṣ1ïḑé"/>
              <p:cNvSpPr/>
              <p:nvPr/>
            </p:nvSpPr>
            <p:spPr bwMode="auto">
              <a:xfrm>
                <a:off x="7489437" y="2980347"/>
                <a:ext cx="393807" cy="790388"/>
              </a:xfrm>
              <a:custGeom>
                <a:avLst/>
                <a:gdLst>
                  <a:gd name="T0" fmla="*/ 0 w 274"/>
                  <a:gd name="T1" fmla="*/ 549 h 551"/>
                  <a:gd name="T2" fmla="*/ 0 w 274"/>
                  <a:gd name="T3" fmla="*/ 548 h 551"/>
                  <a:gd name="T4" fmla="*/ 32 w 274"/>
                  <a:gd name="T5" fmla="*/ 402 h 551"/>
                  <a:gd name="T6" fmla="*/ 58 w 274"/>
                  <a:gd name="T7" fmla="*/ 292 h 551"/>
                  <a:gd name="T8" fmla="*/ 83 w 274"/>
                  <a:gd name="T9" fmla="*/ 182 h 551"/>
                  <a:gd name="T10" fmla="*/ 124 w 274"/>
                  <a:gd name="T11" fmla="*/ 38 h 551"/>
                  <a:gd name="T12" fmla="*/ 134 w 274"/>
                  <a:gd name="T13" fmla="*/ 11 h 551"/>
                  <a:gd name="T14" fmla="*/ 138 w 274"/>
                  <a:gd name="T15" fmla="*/ 4 h 551"/>
                  <a:gd name="T16" fmla="*/ 142 w 274"/>
                  <a:gd name="T17" fmla="*/ 0 h 551"/>
                  <a:gd name="T18" fmla="*/ 144 w 274"/>
                  <a:gd name="T19" fmla="*/ 0 h 551"/>
                  <a:gd name="T20" fmla="*/ 152 w 274"/>
                  <a:gd name="T21" fmla="*/ 0 h 551"/>
                  <a:gd name="T22" fmla="*/ 181 w 274"/>
                  <a:gd name="T23" fmla="*/ 6 h 551"/>
                  <a:gd name="T24" fmla="*/ 252 w 274"/>
                  <a:gd name="T25" fmla="*/ 32 h 551"/>
                  <a:gd name="T26" fmla="*/ 273 w 274"/>
                  <a:gd name="T27" fmla="*/ 46 h 551"/>
                  <a:gd name="T28" fmla="*/ 274 w 274"/>
                  <a:gd name="T29" fmla="*/ 52 h 551"/>
                  <a:gd name="T30" fmla="*/ 273 w 274"/>
                  <a:gd name="T31" fmla="*/ 63 h 551"/>
                  <a:gd name="T32" fmla="*/ 269 w 274"/>
                  <a:gd name="T33" fmla="*/ 86 h 551"/>
                  <a:gd name="T34" fmla="*/ 266 w 274"/>
                  <a:gd name="T35" fmla="*/ 100 h 551"/>
                  <a:gd name="T36" fmla="*/ 234 w 274"/>
                  <a:gd name="T37" fmla="*/ 246 h 551"/>
                  <a:gd name="T38" fmla="*/ 205 w 274"/>
                  <a:gd name="T39" fmla="*/ 394 h 551"/>
                  <a:gd name="T40" fmla="*/ 171 w 274"/>
                  <a:gd name="T41" fmla="*/ 540 h 551"/>
                  <a:gd name="T42" fmla="*/ 167 w 274"/>
                  <a:gd name="T43" fmla="*/ 539 h 551"/>
                  <a:gd name="T44" fmla="*/ 181 w 274"/>
                  <a:gd name="T45" fmla="*/ 465 h 551"/>
                  <a:gd name="T46" fmla="*/ 210 w 274"/>
                  <a:gd name="T47" fmla="*/ 318 h 551"/>
                  <a:gd name="T48" fmla="*/ 241 w 274"/>
                  <a:gd name="T49" fmla="*/ 171 h 551"/>
                  <a:gd name="T50" fmla="*/ 258 w 274"/>
                  <a:gd name="T51" fmla="*/ 89 h 551"/>
                  <a:gd name="T52" fmla="*/ 259 w 274"/>
                  <a:gd name="T53" fmla="*/ 80 h 551"/>
                  <a:gd name="T54" fmla="*/ 266 w 274"/>
                  <a:gd name="T55" fmla="*/ 52 h 551"/>
                  <a:gd name="T56" fmla="*/ 266 w 274"/>
                  <a:gd name="T57" fmla="*/ 51 h 551"/>
                  <a:gd name="T58" fmla="*/ 263 w 274"/>
                  <a:gd name="T59" fmla="*/ 48 h 551"/>
                  <a:gd name="T60" fmla="*/ 179 w 274"/>
                  <a:gd name="T61" fmla="*/ 14 h 551"/>
                  <a:gd name="T62" fmla="*/ 152 w 274"/>
                  <a:gd name="T63" fmla="*/ 9 h 551"/>
                  <a:gd name="T64" fmla="*/ 146 w 274"/>
                  <a:gd name="T65" fmla="*/ 9 h 551"/>
                  <a:gd name="T66" fmla="*/ 145 w 274"/>
                  <a:gd name="T67" fmla="*/ 9 h 551"/>
                  <a:gd name="T68" fmla="*/ 145 w 274"/>
                  <a:gd name="T69" fmla="*/ 9 h 551"/>
                  <a:gd name="T70" fmla="*/ 142 w 274"/>
                  <a:gd name="T71" fmla="*/ 15 h 551"/>
                  <a:gd name="T72" fmla="*/ 133 w 274"/>
                  <a:gd name="T73" fmla="*/ 41 h 551"/>
                  <a:gd name="T74" fmla="*/ 94 w 274"/>
                  <a:gd name="T75" fmla="*/ 185 h 551"/>
                  <a:gd name="T76" fmla="*/ 64 w 274"/>
                  <a:gd name="T77" fmla="*/ 294 h 551"/>
                  <a:gd name="T78" fmla="*/ 39 w 274"/>
                  <a:gd name="T79" fmla="*/ 403 h 551"/>
                  <a:gd name="T80" fmla="*/ 4 w 274"/>
                  <a:gd name="T81" fmla="*/ 549 h 551"/>
                  <a:gd name="T82" fmla="*/ 5 w 274"/>
                  <a:gd name="T83" fmla="*/ 549 h 551"/>
                  <a:gd name="T84" fmla="*/ 0 w 274"/>
                  <a:gd name="T85" fmla="*/ 54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4" h="551">
                    <a:moveTo>
                      <a:pt x="0" y="549"/>
                    </a:moveTo>
                    <a:cubicBezTo>
                      <a:pt x="0" y="549"/>
                      <a:pt x="0" y="549"/>
                      <a:pt x="0" y="549"/>
                    </a:cubicBezTo>
                    <a:cubicBezTo>
                      <a:pt x="0" y="549"/>
                      <a:pt x="0" y="548"/>
                      <a:pt x="0" y="548"/>
                    </a:cubicBezTo>
                    <a:cubicBezTo>
                      <a:pt x="0" y="548"/>
                      <a:pt x="0" y="548"/>
                      <a:pt x="0" y="548"/>
                    </a:cubicBezTo>
                    <a:cubicBezTo>
                      <a:pt x="5" y="524"/>
                      <a:pt x="10" y="499"/>
                      <a:pt x="15" y="475"/>
                    </a:cubicBezTo>
                    <a:cubicBezTo>
                      <a:pt x="21" y="450"/>
                      <a:pt x="26" y="426"/>
                      <a:pt x="32" y="402"/>
                    </a:cubicBezTo>
                    <a:cubicBezTo>
                      <a:pt x="37" y="377"/>
                      <a:pt x="44" y="353"/>
                      <a:pt x="49" y="329"/>
                    </a:cubicBezTo>
                    <a:cubicBezTo>
                      <a:pt x="58" y="292"/>
                      <a:pt x="58" y="292"/>
                      <a:pt x="58" y="292"/>
                    </a:cubicBezTo>
                    <a:cubicBezTo>
                      <a:pt x="67" y="256"/>
                      <a:pt x="67" y="256"/>
                      <a:pt x="67" y="256"/>
                    </a:cubicBezTo>
                    <a:cubicBezTo>
                      <a:pt x="73" y="231"/>
                      <a:pt x="78" y="207"/>
                      <a:pt x="83" y="182"/>
                    </a:cubicBezTo>
                    <a:cubicBezTo>
                      <a:pt x="88" y="158"/>
                      <a:pt x="95" y="134"/>
                      <a:pt x="102" y="110"/>
                    </a:cubicBezTo>
                    <a:cubicBezTo>
                      <a:pt x="109" y="86"/>
                      <a:pt x="116" y="62"/>
                      <a:pt x="124" y="38"/>
                    </a:cubicBezTo>
                    <a:cubicBezTo>
                      <a:pt x="126" y="32"/>
                      <a:pt x="128" y="26"/>
                      <a:pt x="130" y="20"/>
                    </a:cubicBezTo>
                    <a:cubicBezTo>
                      <a:pt x="131" y="17"/>
                      <a:pt x="132" y="14"/>
                      <a:pt x="134" y="11"/>
                    </a:cubicBezTo>
                    <a:cubicBezTo>
                      <a:pt x="134" y="9"/>
                      <a:pt x="135" y="8"/>
                      <a:pt x="136" y="6"/>
                    </a:cubicBezTo>
                    <a:cubicBezTo>
                      <a:pt x="137" y="6"/>
                      <a:pt x="137" y="5"/>
                      <a:pt x="138" y="4"/>
                    </a:cubicBezTo>
                    <a:cubicBezTo>
                      <a:pt x="138" y="3"/>
                      <a:pt x="139" y="2"/>
                      <a:pt x="140" y="1"/>
                    </a:cubicBezTo>
                    <a:cubicBezTo>
                      <a:pt x="141" y="1"/>
                      <a:pt x="141" y="1"/>
                      <a:pt x="142" y="0"/>
                    </a:cubicBezTo>
                    <a:cubicBezTo>
                      <a:pt x="142" y="0"/>
                      <a:pt x="142" y="0"/>
                      <a:pt x="142" y="0"/>
                    </a:cubicBezTo>
                    <a:cubicBezTo>
                      <a:pt x="143" y="0"/>
                      <a:pt x="144" y="0"/>
                      <a:pt x="144" y="0"/>
                    </a:cubicBezTo>
                    <a:cubicBezTo>
                      <a:pt x="145" y="0"/>
                      <a:pt x="146" y="0"/>
                      <a:pt x="147" y="0"/>
                    </a:cubicBezTo>
                    <a:cubicBezTo>
                      <a:pt x="149" y="0"/>
                      <a:pt x="151" y="0"/>
                      <a:pt x="152" y="0"/>
                    </a:cubicBezTo>
                    <a:cubicBezTo>
                      <a:pt x="156" y="0"/>
                      <a:pt x="159" y="1"/>
                      <a:pt x="162" y="1"/>
                    </a:cubicBezTo>
                    <a:cubicBezTo>
                      <a:pt x="168" y="3"/>
                      <a:pt x="175" y="4"/>
                      <a:pt x="181" y="6"/>
                    </a:cubicBezTo>
                    <a:cubicBezTo>
                      <a:pt x="193" y="9"/>
                      <a:pt x="205" y="13"/>
                      <a:pt x="217" y="18"/>
                    </a:cubicBezTo>
                    <a:cubicBezTo>
                      <a:pt x="228" y="22"/>
                      <a:pt x="240" y="27"/>
                      <a:pt x="252" y="32"/>
                    </a:cubicBezTo>
                    <a:cubicBezTo>
                      <a:pt x="257" y="35"/>
                      <a:pt x="263" y="38"/>
                      <a:pt x="269" y="42"/>
                    </a:cubicBezTo>
                    <a:cubicBezTo>
                      <a:pt x="270" y="43"/>
                      <a:pt x="271" y="44"/>
                      <a:pt x="273" y="46"/>
                    </a:cubicBezTo>
                    <a:cubicBezTo>
                      <a:pt x="273" y="47"/>
                      <a:pt x="274" y="48"/>
                      <a:pt x="274" y="50"/>
                    </a:cubicBezTo>
                    <a:cubicBezTo>
                      <a:pt x="274" y="51"/>
                      <a:pt x="274" y="51"/>
                      <a:pt x="274" y="52"/>
                    </a:cubicBezTo>
                    <a:cubicBezTo>
                      <a:pt x="274" y="54"/>
                      <a:pt x="274" y="54"/>
                      <a:pt x="274" y="54"/>
                    </a:cubicBezTo>
                    <a:cubicBezTo>
                      <a:pt x="273" y="63"/>
                      <a:pt x="273" y="63"/>
                      <a:pt x="273" y="63"/>
                    </a:cubicBezTo>
                    <a:cubicBezTo>
                      <a:pt x="270" y="81"/>
                      <a:pt x="270" y="81"/>
                      <a:pt x="270" y="81"/>
                    </a:cubicBezTo>
                    <a:cubicBezTo>
                      <a:pt x="269" y="86"/>
                      <a:pt x="269" y="86"/>
                      <a:pt x="269" y="86"/>
                    </a:cubicBezTo>
                    <a:cubicBezTo>
                      <a:pt x="268" y="91"/>
                      <a:pt x="268" y="91"/>
                      <a:pt x="268" y="91"/>
                    </a:cubicBezTo>
                    <a:cubicBezTo>
                      <a:pt x="267" y="94"/>
                      <a:pt x="267" y="97"/>
                      <a:pt x="266" y="100"/>
                    </a:cubicBezTo>
                    <a:cubicBezTo>
                      <a:pt x="250" y="173"/>
                      <a:pt x="250" y="173"/>
                      <a:pt x="250" y="173"/>
                    </a:cubicBezTo>
                    <a:cubicBezTo>
                      <a:pt x="245" y="198"/>
                      <a:pt x="239" y="222"/>
                      <a:pt x="234" y="246"/>
                    </a:cubicBezTo>
                    <a:cubicBezTo>
                      <a:pt x="229" y="271"/>
                      <a:pt x="224" y="296"/>
                      <a:pt x="220" y="320"/>
                    </a:cubicBezTo>
                    <a:cubicBezTo>
                      <a:pt x="216" y="345"/>
                      <a:pt x="210" y="369"/>
                      <a:pt x="205" y="394"/>
                    </a:cubicBezTo>
                    <a:cubicBezTo>
                      <a:pt x="200" y="418"/>
                      <a:pt x="194" y="442"/>
                      <a:pt x="189" y="467"/>
                    </a:cubicBezTo>
                    <a:cubicBezTo>
                      <a:pt x="183" y="491"/>
                      <a:pt x="177" y="515"/>
                      <a:pt x="171" y="540"/>
                    </a:cubicBezTo>
                    <a:cubicBezTo>
                      <a:pt x="171" y="541"/>
                      <a:pt x="170" y="542"/>
                      <a:pt x="169" y="542"/>
                    </a:cubicBezTo>
                    <a:cubicBezTo>
                      <a:pt x="168" y="541"/>
                      <a:pt x="167" y="540"/>
                      <a:pt x="167" y="539"/>
                    </a:cubicBezTo>
                    <a:cubicBezTo>
                      <a:pt x="167" y="539"/>
                      <a:pt x="167" y="539"/>
                      <a:pt x="167" y="539"/>
                    </a:cubicBezTo>
                    <a:cubicBezTo>
                      <a:pt x="171" y="514"/>
                      <a:pt x="176" y="490"/>
                      <a:pt x="181" y="465"/>
                    </a:cubicBezTo>
                    <a:cubicBezTo>
                      <a:pt x="185" y="441"/>
                      <a:pt x="190" y="416"/>
                      <a:pt x="195" y="392"/>
                    </a:cubicBezTo>
                    <a:cubicBezTo>
                      <a:pt x="200" y="367"/>
                      <a:pt x="204" y="342"/>
                      <a:pt x="210" y="318"/>
                    </a:cubicBezTo>
                    <a:cubicBezTo>
                      <a:pt x="216" y="294"/>
                      <a:pt x="222" y="270"/>
                      <a:pt x="227" y="245"/>
                    </a:cubicBezTo>
                    <a:cubicBezTo>
                      <a:pt x="232" y="221"/>
                      <a:pt x="237" y="196"/>
                      <a:pt x="241" y="171"/>
                    </a:cubicBezTo>
                    <a:cubicBezTo>
                      <a:pt x="256" y="98"/>
                      <a:pt x="256" y="98"/>
                      <a:pt x="256" y="98"/>
                    </a:cubicBezTo>
                    <a:cubicBezTo>
                      <a:pt x="256" y="95"/>
                      <a:pt x="257" y="92"/>
                      <a:pt x="258" y="89"/>
                    </a:cubicBezTo>
                    <a:cubicBezTo>
                      <a:pt x="259" y="84"/>
                      <a:pt x="259" y="84"/>
                      <a:pt x="259" y="84"/>
                    </a:cubicBezTo>
                    <a:cubicBezTo>
                      <a:pt x="259" y="80"/>
                      <a:pt x="259" y="80"/>
                      <a:pt x="259" y="80"/>
                    </a:cubicBezTo>
                    <a:cubicBezTo>
                      <a:pt x="263" y="61"/>
                      <a:pt x="263" y="61"/>
                      <a:pt x="263" y="61"/>
                    </a:cubicBezTo>
                    <a:cubicBezTo>
                      <a:pt x="266" y="52"/>
                      <a:pt x="266" y="52"/>
                      <a:pt x="266" y="52"/>
                    </a:cubicBezTo>
                    <a:cubicBezTo>
                      <a:pt x="266" y="51"/>
                      <a:pt x="266" y="51"/>
                      <a:pt x="266" y="51"/>
                    </a:cubicBezTo>
                    <a:cubicBezTo>
                      <a:pt x="266" y="51"/>
                      <a:pt x="266" y="51"/>
                      <a:pt x="266" y="51"/>
                    </a:cubicBezTo>
                    <a:cubicBezTo>
                      <a:pt x="266" y="51"/>
                      <a:pt x="266" y="51"/>
                      <a:pt x="266" y="51"/>
                    </a:cubicBezTo>
                    <a:cubicBezTo>
                      <a:pt x="265" y="50"/>
                      <a:pt x="264" y="49"/>
                      <a:pt x="263" y="48"/>
                    </a:cubicBezTo>
                    <a:cubicBezTo>
                      <a:pt x="259" y="44"/>
                      <a:pt x="254" y="41"/>
                      <a:pt x="249" y="38"/>
                    </a:cubicBezTo>
                    <a:cubicBezTo>
                      <a:pt x="227" y="27"/>
                      <a:pt x="203" y="19"/>
                      <a:pt x="179" y="14"/>
                    </a:cubicBezTo>
                    <a:cubicBezTo>
                      <a:pt x="173" y="12"/>
                      <a:pt x="167" y="11"/>
                      <a:pt x="161" y="10"/>
                    </a:cubicBezTo>
                    <a:cubicBezTo>
                      <a:pt x="158" y="9"/>
                      <a:pt x="155" y="9"/>
                      <a:pt x="152" y="9"/>
                    </a:cubicBezTo>
                    <a:cubicBezTo>
                      <a:pt x="150" y="9"/>
                      <a:pt x="149" y="9"/>
                      <a:pt x="148" y="9"/>
                    </a:cubicBezTo>
                    <a:cubicBezTo>
                      <a:pt x="147" y="9"/>
                      <a:pt x="146" y="9"/>
                      <a:pt x="146" y="9"/>
                    </a:cubicBezTo>
                    <a:cubicBezTo>
                      <a:pt x="146" y="9"/>
                      <a:pt x="146" y="9"/>
                      <a:pt x="146" y="9"/>
                    </a:cubicBezTo>
                    <a:cubicBezTo>
                      <a:pt x="145" y="9"/>
                      <a:pt x="145" y="9"/>
                      <a:pt x="145" y="9"/>
                    </a:cubicBezTo>
                    <a:cubicBezTo>
                      <a:pt x="145" y="9"/>
                      <a:pt x="145" y="9"/>
                      <a:pt x="145" y="9"/>
                    </a:cubicBezTo>
                    <a:cubicBezTo>
                      <a:pt x="146" y="9"/>
                      <a:pt x="145" y="9"/>
                      <a:pt x="145" y="9"/>
                    </a:cubicBezTo>
                    <a:cubicBezTo>
                      <a:pt x="145" y="10"/>
                      <a:pt x="144" y="10"/>
                      <a:pt x="144" y="11"/>
                    </a:cubicBezTo>
                    <a:cubicBezTo>
                      <a:pt x="143" y="12"/>
                      <a:pt x="143" y="13"/>
                      <a:pt x="142" y="15"/>
                    </a:cubicBezTo>
                    <a:cubicBezTo>
                      <a:pt x="141" y="17"/>
                      <a:pt x="140" y="20"/>
                      <a:pt x="139" y="23"/>
                    </a:cubicBezTo>
                    <a:cubicBezTo>
                      <a:pt x="136" y="29"/>
                      <a:pt x="134" y="35"/>
                      <a:pt x="133" y="41"/>
                    </a:cubicBezTo>
                    <a:cubicBezTo>
                      <a:pt x="125" y="64"/>
                      <a:pt x="118" y="88"/>
                      <a:pt x="112" y="113"/>
                    </a:cubicBezTo>
                    <a:cubicBezTo>
                      <a:pt x="106" y="137"/>
                      <a:pt x="101" y="161"/>
                      <a:pt x="94" y="185"/>
                    </a:cubicBezTo>
                    <a:cubicBezTo>
                      <a:pt x="87" y="209"/>
                      <a:pt x="79" y="233"/>
                      <a:pt x="73" y="257"/>
                    </a:cubicBezTo>
                    <a:cubicBezTo>
                      <a:pt x="64" y="294"/>
                      <a:pt x="64" y="294"/>
                      <a:pt x="64" y="294"/>
                    </a:cubicBezTo>
                    <a:cubicBezTo>
                      <a:pt x="56" y="330"/>
                      <a:pt x="56" y="330"/>
                      <a:pt x="56" y="330"/>
                    </a:cubicBezTo>
                    <a:cubicBezTo>
                      <a:pt x="39" y="403"/>
                      <a:pt x="39" y="403"/>
                      <a:pt x="39" y="403"/>
                    </a:cubicBezTo>
                    <a:cubicBezTo>
                      <a:pt x="34" y="428"/>
                      <a:pt x="28" y="452"/>
                      <a:pt x="22" y="476"/>
                    </a:cubicBezTo>
                    <a:cubicBezTo>
                      <a:pt x="16" y="501"/>
                      <a:pt x="11" y="525"/>
                      <a:pt x="4" y="549"/>
                    </a:cubicBezTo>
                    <a:cubicBezTo>
                      <a:pt x="5" y="549"/>
                      <a:pt x="5" y="549"/>
                      <a:pt x="5" y="549"/>
                    </a:cubicBezTo>
                    <a:cubicBezTo>
                      <a:pt x="5" y="549"/>
                      <a:pt x="5" y="549"/>
                      <a:pt x="5" y="549"/>
                    </a:cubicBezTo>
                    <a:cubicBezTo>
                      <a:pt x="4" y="550"/>
                      <a:pt x="3" y="551"/>
                      <a:pt x="2" y="551"/>
                    </a:cubicBezTo>
                    <a:cubicBezTo>
                      <a:pt x="1" y="551"/>
                      <a:pt x="0" y="550"/>
                      <a:pt x="0" y="54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7" name="ïşľïdè"/>
              <p:cNvSpPr/>
              <p:nvPr/>
            </p:nvSpPr>
            <p:spPr bwMode="auto">
              <a:xfrm>
                <a:off x="7810214" y="3084808"/>
                <a:ext cx="60088" cy="20337"/>
              </a:xfrm>
              <a:custGeom>
                <a:avLst/>
                <a:gdLst>
                  <a:gd name="T0" fmla="*/ 40 w 42"/>
                  <a:gd name="T1" fmla="*/ 13 h 14"/>
                  <a:gd name="T2" fmla="*/ 34 w 42"/>
                  <a:gd name="T3" fmla="*/ 12 h 14"/>
                  <a:gd name="T4" fmla="*/ 20 w 42"/>
                  <a:gd name="T5" fmla="*/ 9 h 14"/>
                  <a:gd name="T6" fmla="*/ 13 w 42"/>
                  <a:gd name="T7" fmla="*/ 7 h 14"/>
                  <a:gd name="T8" fmla="*/ 7 w 42"/>
                  <a:gd name="T9" fmla="*/ 4 h 14"/>
                  <a:gd name="T10" fmla="*/ 0 w 42"/>
                  <a:gd name="T11" fmla="*/ 2 h 14"/>
                  <a:gd name="T12" fmla="*/ 0 w 42"/>
                  <a:gd name="T13" fmla="*/ 1 h 14"/>
                  <a:gd name="T14" fmla="*/ 1 w 42"/>
                  <a:gd name="T15" fmla="*/ 0 h 14"/>
                  <a:gd name="T16" fmla="*/ 7 w 42"/>
                  <a:gd name="T17" fmla="*/ 1 h 14"/>
                  <a:gd name="T18" fmla="*/ 14 w 42"/>
                  <a:gd name="T19" fmla="*/ 3 h 14"/>
                  <a:gd name="T20" fmla="*/ 21 w 42"/>
                  <a:gd name="T21" fmla="*/ 5 h 14"/>
                  <a:gd name="T22" fmla="*/ 35 w 42"/>
                  <a:gd name="T23" fmla="*/ 9 h 14"/>
                  <a:gd name="T24" fmla="*/ 41 w 42"/>
                  <a:gd name="T25" fmla="*/ 11 h 14"/>
                  <a:gd name="T26" fmla="*/ 41 w 42"/>
                  <a:gd name="T27" fmla="*/ 13 h 14"/>
                  <a:gd name="T28" fmla="*/ 40 w 42"/>
                  <a:gd name="T2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4">
                    <a:moveTo>
                      <a:pt x="40" y="13"/>
                    </a:moveTo>
                    <a:cubicBezTo>
                      <a:pt x="40" y="13"/>
                      <a:pt x="38" y="13"/>
                      <a:pt x="34" y="12"/>
                    </a:cubicBezTo>
                    <a:cubicBezTo>
                      <a:pt x="30" y="11"/>
                      <a:pt x="25" y="10"/>
                      <a:pt x="20" y="9"/>
                    </a:cubicBezTo>
                    <a:cubicBezTo>
                      <a:pt x="18" y="8"/>
                      <a:pt x="15" y="7"/>
                      <a:pt x="13" y="7"/>
                    </a:cubicBezTo>
                    <a:cubicBezTo>
                      <a:pt x="11" y="6"/>
                      <a:pt x="8" y="5"/>
                      <a:pt x="7" y="4"/>
                    </a:cubicBezTo>
                    <a:cubicBezTo>
                      <a:pt x="3" y="3"/>
                      <a:pt x="0" y="2"/>
                      <a:pt x="0" y="2"/>
                    </a:cubicBezTo>
                    <a:cubicBezTo>
                      <a:pt x="0" y="2"/>
                      <a:pt x="0" y="1"/>
                      <a:pt x="0" y="1"/>
                    </a:cubicBezTo>
                    <a:cubicBezTo>
                      <a:pt x="0" y="0"/>
                      <a:pt x="1" y="0"/>
                      <a:pt x="1" y="0"/>
                    </a:cubicBezTo>
                    <a:cubicBezTo>
                      <a:pt x="1" y="0"/>
                      <a:pt x="4" y="1"/>
                      <a:pt x="7" y="1"/>
                    </a:cubicBezTo>
                    <a:cubicBezTo>
                      <a:pt x="9" y="2"/>
                      <a:pt x="11" y="2"/>
                      <a:pt x="14" y="3"/>
                    </a:cubicBezTo>
                    <a:cubicBezTo>
                      <a:pt x="16" y="4"/>
                      <a:pt x="19" y="4"/>
                      <a:pt x="21" y="5"/>
                    </a:cubicBezTo>
                    <a:cubicBezTo>
                      <a:pt x="26" y="6"/>
                      <a:pt x="31" y="8"/>
                      <a:pt x="35" y="9"/>
                    </a:cubicBezTo>
                    <a:cubicBezTo>
                      <a:pt x="38" y="10"/>
                      <a:pt x="41" y="11"/>
                      <a:pt x="41" y="11"/>
                    </a:cubicBezTo>
                    <a:cubicBezTo>
                      <a:pt x="41" y="12"/>
                      <a:pt x="42" y="12"/>
                      <a:pt x="41" y="13"/>
                    </a:cubicBezTo>
                    <a:cubicBezTo>
                      <a:pt x="41" y="13"/>
                      <a:pt x="41" y="14"/>
                      <a:pt x="40" y="13"/>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8" name="ïSḻîḓe"/>
              <p:cNvSpPr/>
              <p:nvPr/>
            </p:nvSpPr>
            <p:spPr bwMode="auto">
              <a:xfrm>
                <a:off x="7786179" y="3208681"/>
                <a:ext cx="60088" cy="15715"/>
              </a:xfrm>
              <a:custGeom>
                <a:avLst/>
                <a:gdLst>
                  <a:gd name="T0" fmla="*/ 40 w 42"/>
                  <a:gd name="T1" fmla="*/ 11 h 11"/>
                  <a:gd name="T2" fmla="*/ 34 w 42"/>
                  <a:gd name="T3" fmla="*/ 10 h 11"/>
                  <a:gd name="T4" fmla="*/ 20 w 42"/>
                  <a:gd name="T5" fmla="*/ 8 h 11"/>
                  <a:gd name="T6" fmla="*/ 13 w 42"/>
                  <a:gd name="T7" fmla="*/ 6 h 11"/>
                  <a:gd name="T8" fmla="*/ 7 w 42"/>
                  <a:gd name="T9" fmla="*/ 4 h 11"/>
                  <a:gd name="T10" fmla="*/ 1 w 42"/>
                  <a:gd name="T11" fmla="*/ 2 h 11"/>
                  <a:gd name="T12" fmla="*/ 0 w 42"/>
                  <a:gd name="T13" fmla="*/ 1 h 11"/>
                  <a:gd name="T14" fmla="*/ 1 w 42"/>
                  <a:gd name="T15" fmla="*/ 0 h 11"/>
                  <a:gd name="T16" fmla="*/ 7 w 42"/>
                  <a:gd name="T17" fmla="*/ 1 h 11"/>
                  <a:gd name="T18" fmla="*/ 14 w 42"/>
                  <a:gd name="T19" fmla="*/ 2 h 11"/>
                  <a:gd name="T20" fmla="*/ 21 w 42"/>
                  <a:gd name="T21" fmla="*/ 4 h 11"/>
                  <a:gd name="T22" fmla="*/ 35 w 42"/>
                  <a:gd name="T23" fmla="*/ 7 h 11"/>
                  <a:gd name="T24" fmla="*/ 41 w 42"/>
                  <a:gd name="T25" fmla="*/ 9 h 11"/>
                  <a:gd name="T26" fmla="*/ 41 w 42"/>
                  <a:gd name="T27" fmla="*/ 11 h 11"/>
                  <a:gd name="T28" fmla="*/ 40 w 42"/>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1">
                    <a:moveTo>
                      <a:pt x="40" y="11"/>
                    </a:moveTo>
                    <a:cubicBezTo>
                      <a:pt x="40" y="11"/>
                      <a:pt x="38" y="11"/>
                      <a:pt x="34" y="10"/>
                    </a:cubicBezTo>
                    <a:cubicBezTo>
                      <a:pt x="30" y="10"/>
                      <a:pt x="25" y="9"/>
                      <a:pt x="20" y="8"/>
                    </a:cubicBezTo>
                    <a:cubicBezTo>
                      <a:pt x="18" y="7"/>
                      <a:pt x="15" y="6"/>
                      <a:pt x="13" y="6"/>
                    </a:cubicBezTo>
                    <a:cubicBezTo>
                      <a:pt x="11" y="5"/>
                      <a:pt x="9" y="4"/>
                      <a:pt x="7" y="4"/>
                    </a:cubicBezTo>
                    <a:cubicBezTo>
                      <a:pt x="3" y="3"/>
                      <a:pt x="1" y="2"/>
                      <a:pt x="1" y="2"/>
                    </a:cubicBezTo>
                    <a:cubicBezTo>
                      <a:pt x="0" y="2"/>
                      <a:pt x="0" y="1"/>
                      <a:pt x="0" y="1"/>
                    </a:cubicBezTo>
                    <a:cubicBezTo>
                      <a:pt x="0" y="0"/>
                      <a:pt x="1" y="0"/>
                      <a:pt x="1" y="0"/>
                    </a:cubicBezTo>
                    <a:cubicBezTo>
                      <a:pt x="1" y="0"/>
                      <a:pt x="4" y="0"/>
                      <a:pt x="7" y="1"/>
                    </a:cubicBezTo>
                    <a:cubicBezTo>
                      <a:pt x="9" y="1"/>
                      <a:pt x="12" y="2"/>
                      <a:pt x="14" y="2"/>
                    </a:cubicBezTo>
                    <a:cubicBezTo>
                      <a:pt x="16" y="3"/>
                      <a:pt x="19" y="3"/>
                      <a:pt x="21" y="4"/>
                    </a:cubicBezTo>
                    <a:cubicBezTo>
                      <a:pt x="26" y="5"/>
                      <a:pt x="31" y="6"/>
                      <a:pt x="35" y="7"/>
                    </a:cubicBezTo>
                    <a:cubicBezTo>
                      <a:pt x="38" y="8"/>
                      <a:pt x="41" y="9"/>
                      <a:pt x="41" y="9"/>
                    </a:cubicBezTo>
                    <a:cubicBezTo>
                      <a:pt x="41" y="10"/>
                      <a:pt x="42" y="10"/>
                      <a:pt x="41" y="11"/>
                    </a:cubicBezTo>
                    <a:cubicBezTo>
                      <a:pt x="41" y="11"/>
                      <a:pt x="41" y="11"/>
                      <a:pt x="40" y="11"/>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9" name="iṥ1iḍè"/>
              <p:cNvSpPr/>
              <p:nvPr/>
            </p:nvSpPr>
            <p:spPr bwMode="auto">
              <a:xfrm>
                <a:off x="7763068" y="3305747"/>
                <a:ext cx="60088" cy="17564"/>
              </a:xfrm>
              <a:custGeom>
                <a:avLst/>
                <a:gdLst>
                  <a:gd name="T0" fmla="*/ 41 w 42"/>
                  <a:gd name="T1" fmla="*/ 12 h 12"/>
                  <a:gd name="T2" fmla="*/ 34 w 42"/>
                  <a:gd name="T3" fmla="*/ 11 h 12"/>
                  <a:gd name="T4" fmla="*/ 21 w 42"/>
                  <a:gd name="T5" fmla="*/ 8 h 12"/>
                  <a:gd name="T6" fmla="*/ 13 w 42"/>
                  <a:gd name="T7" fmla="*/ 6 h 12"/>
                  <a:gd name="T8" fmla="*/ 7 w 42"/>
                  <a:gd name="T9" fmla="*/ 4 h 12"/>
                  <a:gd name="T10" fmla="*/ 1 w 42"/>
                  <a:gd name="T11" fmla="*/ 2 h 12"/>
                  <a:gd name="T12" fmla="*/ 1 w 42"/>
                  <a:gd name="T13" fmla="*/ 1 h 12"/>
                  <a:gd name="T14" fmla="*/ 2 w 42"/>
                  <a:gd name="T15" fmla="*/ 0 h 12"/>
                  <a:gd name="T16" fmla="*/ 8 w 42"/>
                  <a:gd name="T17" fmla="*/ 1 h 12"/>
                  <a:gd name="T18" fmla="*/ 14 w 42"/>
                  <a:gd name="T19" fmla="*/ 2 h 12"/>
                  <a:gd name="T20" fmla="*/ 22 w 42"/>
                  <a:gd name="T21" fmla="*/ 4 h 12"/>
                  <a:gd name="T22" fmla="*/ 35 w 42"/>
                  <a:gd name="T23" fmla="*/ 8 h 12"/>
                  <a:gd name="T24" fmla="*/ 41 w 42"/>
                  <a:gd name="T25" fmla="*/ 10 h 12"/>
                  <a:gd name="T26" fmla="*/ 42 w 42"/>
                  <a:gd name="T27" fmla="*/ 11 h 12"/>
                  <a:gd name="T28" fmla="*/ 41 w 42"/>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2">
                    <a:moveTo>
                      <a:pt x="41" y="12"/>
                    </a:moveTo>
                    <a:cubicBezTo>
                      <a:pt x="41" y="12"/>
                      <a:pt x="38" y="11"/>
                      <a:pt x="34" y="11"/>
                    </a:cubicBezTo>
                    <a:cubicBezTo>
                      <a:pt x="31" y="10"/>
                      <a:pt x="26" y="9"/>
                      <a:pt x="21" y="8"/>
                    </a:cubicBezTo>
                    <a:cubicBezTo>
                      <a:pt x="18" y="7"/>
                      <a:pt x="16" y="7"/>
                      <a:pt x="13" y="6"/>
                    </a:cubicBezTo>
                    <a:cubicBezTo>
                      <a:pt x="11" y="5"/>
                      <a:pt x="9" y="5"/>
                      <a:pt x="7" y="4"/>
                    </a:cubicBezTo>
                    <a:cubicBezTo>
                      <a:pt x="4" y="3"/>
                      <a:pt x="1" y="2"/>
                      <a:pt x="1" y="2"/>
                    </a:cubicBezTo>
                    <a:cubicBezTo>
                      <a:pt x="1" y="2"/>
                      <a:pt x="0" y="1"/>
                      <a:pt x="1" y="1"/>
                    </a:cubicBezTo>
                    <a:cubicBezTo>
                      <a:pt x="1" y="0"/>
                      <a:pt x="1" y="0"/>
                      <a:pt x="2" y="0"/>
                    </a:cubicBezTo>
                    <a:cubicBezTo>
                      <a:pt x="2" y="0"/>
                      <a:pt x="4" y="1"/>
                      <a:pt x="8" y="1"/>
                    </a:cubicBezTo>
                    <a:cubicBezTo>
                      <a:pt x="10" y="2"/>
                      <a:pt x="12" y="2"/>
                      <a:pt x="14" y="2"/>
                    </a:cubicBezTo>
                    <a:cubicBezTo>
                      <a:pt x="17" y="3"/>
                      <a:pt x="19" y="3"/>
                      <a:pt x="22" y="4"/>
                    </a:cubicBezTo>
                    <a:cubicBezTo>
                      <a:pt x="27" y="5"/>
                      <a:pt x="31" y="7"/>
                      <a:pt x="35" y="8"/>
                    </a:cubicBezTo>
                    <a:cubicBezTo>
                      <a:pt x="39" y="9"/>
                      <a:pt x="41" y="10"/>
                      <a:pt x="41" y="10"/>
                    </a:cubicBezTo>
                    <a:cubicBezTo>
                      <a:pt x="42" y="10"/>
                      <a:pt x="42" y="10"/>
                      <a:pt x="42" y="11"/>
                    </a:cubicBezTo>
                    <a:cubicBezTo>
                      <a:pt x="42" y="11"/>
                      <a:pt x="41" y="12"/>
                      <a:pt x="41"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0" name="ïṩḻïḋé"/>
              <p:cNvSpPr/>
              <p:nvPr/>
            </p:nvSpPr>
            <p:spPr bwMode="auto">
              <a:xfrm>
                <a:off x="7739958" y="3420376"/>
                <a:ext cx="60088" cy="17564"/>
              </a:xfrm>
              <a:custGeom>
                <a:avLst/>
                <a:gdLst>
                  <a:gd name="T0" fmla="*/ 41 w 42"/>
                  <a:gd name="T1" fmla="*/ 12 h 12"/>
                  <a:gd name="T2" fmla="*/ 34 w 42"/>
                  <a:gd name="T3" fmla="*/ 11 h 12"/>
                  <a:gd name="T4" fmla="*/ 21 w 42"/>
                  <a:gd name="T5" fmla="*/ 8 h 12"/>
                  <a:gd name="T6" fmla="*/ 13 w 42"/>
                  <a:gd name="T7" fmla="*/ 6 h 12"/>
                  <a:gd name="T8" fmla="*/ 7 w 42"/>
                  <a:gd name="T9" fmla="*/ 5 h 12"/>
                  <a:gd name="T10" fmla="*/ 1 w 42"/>
                  <a:gd name="T11" fmla="*/ 3 h 12"/>
                  <a:gd name="T12" fmla="*/ 1 w 42"/>
                  <a:gd name="T13" fmla="*/ 1 h 12"/>
                  <a:gd name="T14" fmla="*/ 2 w 42"/>
                  <a:gd name="T15" fmla="*/ 0 h 12"/>
                  <a:gd name="T16" fmla="*/ 8 w 42"/>
                  <a:gd name="T17" fmla="*/ 1 h 12"/>
                  <a:gd name="T18" fmla="*/ 14 w 42"/>
                  <a:gd name="T19" fmla="*/ 3 h 12"/>
                  <a:gd name="T20" fmla="*/ 22 w 42"/>
                  <a:gd name="T21" fmla="*/ 4 h 12"/>
                  <a:gd name="T22" fmla="*/ 35 w 42"/>
                  <a:gd name="T23" fmla="*/ 8 h 12"/>
                  <a:gd name="T24" fmla="*/ 41 w 42"/>
                  <a:gd name="T25" fmla="*/ 10 h 12"/>
                  <a:gd name="T26" fmla="*/ 42 w 42"/>
                  <a:gd name="T27" fmla="*/ 11 h 12"/>
                  <a:gd name="T28" fmla="*/ 41 w 42"/>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2">
                    <a:moveTo>
                      <a:pt x="41" y="12"/>
                    </a:moveTo>
                    <a:cubicBezTo>
                      <a:pt x="41" y="12"/>
                      <a:pt x="38" y="12"/>
                      <a:pt x="34" y="11"/>
                    </a:cubicBezTo>
                    <a:cubicBezTo>
                      <a:pt x="31" y="10"/>
                      <a:pt x="26" y="9"/>
                      <a:pt x="21" y="8"/>
                    </a:cubicBezTo>
                    <a:cubicBezTo>
                      <a:pt x="18" y="8"/>
                      <a:pt x="16" y="7"/>
                      <a:pt x="13" y="6"/>
                    </a:cubicBezTo>
                    <a:cubicBezTo>
                      <a:pt x="11" y="6"/>
                      <a:pt x="9" y="5"/>
                      <a:pt x="7" y="5"/>
                    </a:cubicBezTo>
                    <a:cubicBezTo>
                      <a:pt x="4" y="3"/>
                      <a:pt x="1" y="3"/>
                      <a:pt x="1" y="3"/>
                    </a:cubicBezTo>
                    <a:cubicBezTo>
                      <a:pt x="1" y="2"/>
                      <a:pt x="0" y="2"/>
                      <a:pt x="1" y="1"/>
                    </a:cubicBezTo>
                    <a:cubicBezTo>
                      <a:pt x="1" y="1"/>
                      <a:pt x="1" y="0"/>
                      <a:pt x="2" y="0"/>
                    </a:cubicBezTo>
                    <a:cubicBezTo>
                      <a:pt x="2" y="0"/>
                      <a:pt x="4" y="1"/>
                      <a:pt x="8" y="1"/>
                    </a:cubicBezTo>
                    <a:cubicBezTo>
                      <a:pt x="10" y="2"/>
                      <a:pt x="12" y="2"/>
                      <a:pt x="14" y="3"/>
                    </a:cubicBezTo>
                    <a:cubicBezTo>
                      <a:pt x="17" y="3"/>
                      <a:pt x="19" y="4"/>
                      <a:pt x="22" y="4"/>
                    </a:cubicBezTo>
                    <a:cubicBezTo>
                      <a:pt x="27" y="6"/>
                      <a:pt x="31" y="7"/>
                      <a:pt x="35" y="8"/>
                    </a:cubicBezTo>
                    <a:cubicBezTo>
                      <a:pt x="39" y="9"/>
                      <a:pt x="41" y="10"/>
                      <a:pt x="41" y="10"/>
                    </a:cubicBezTo>
                    <a:cubicBezTo>
                      <a:pt x="42" y="10"/>
                      <a:pt x="42" y="11"/>
                      <a:pt x="42" y="11"/>
                    </a:cubicBezTo>
                    <a:cubicBezTo>
                      <a:pt x="42" y="12"/>
                      <a:pt x="41" y="12"/>
                      <a:pt x="41"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1" name="iṡ1îḋè"/>
              <p:cNvSpPr/>
              <p:nvPr/>
            </p:nvSpPr>
            <p:spPr bwMode="auto">
              <a:xfrm>
                <a:off x="7716847" y="3539627"/>
                <a:ext cx="59164" cy="17564"/>
              </a:xfrm>
              <a:custGeom>
                <a:avLst/>
                <a:gdLst>
                  <a:gd name="T0" fmla="*/ 40 w 41"/>
                  <a:gd name="T1" fmla="*/ 12 h 12"/>
                  <a:gd name="T2" fmla="*/ 34 w 41"/>
                  <a:gd name="T3" fmla="*/ 11 h 12"/>
                  <a:gd name="T4" fmla="*/ 20 w 41"/>
                  <a:gd name="T5" fmla="*/ 8 h 12"/>
                  <a:gd name="T6" fmla="*/ 13 w 41"/>
                  <a:gd name="T7" fmla="*/ 6 h 12"/>
                  <a:gd name="T8" fmla="*/ 7 w 41"/>
                  <a:gd name="T9" fmla="*/ 4 h 12"/>
                  <a:gd name="T10" fmla="*/ 1 w 41"/>
                  <a:gd name="T11" fmla="*/ 2 h 12"/>
                  <a:gd name="T12" fmla="*/ 0 w 41"/>
                  <a:gd name="T13" fmla="*/ 1 h 12"/>
                  <a:gd name="T14" fmla="*/ 1 w 41"/>
                  <a:gd name="T15" fmla="*/ 0 h 12"/>
                  <a:gd name="T16" fmla="*/ 7 w 41"/>
                  <a:gd name="T17" fmla="*/ 1 h 12"/>
                  <a:gd name="T18" fmla="*/ 14 w 41"/>
                  <a:gd name="T19" fmla="*/ 3 h 12"/>
                  <a:gd name="T20" fmla="*/ 21 w 41"/>
                  <a:gd name="T21" fmla="*/ 4 h 12"/>
                  <a:gd name="T22" fmla="*/ 34 w 41"/>
                  <a:gd name="T23" fmla="*/ 8 h 12"/>
                  <a:gd name="T24" fmla="*/ 40 w 41"/>
                  <a:gd name="T25" fmla="*/ 10 h 12"/>
                  <a:gd name="T26" fmla="*/ 41 w 41"/>
                  <a:gd name="T27" fmla="*/ 11 h 12"/>
                  <a:gd name="T28" fmla="*/ 40 w 41"/>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2">
                    <a:moveTo>
                      <a:pt x="40" y="12"/>
                    </a:moveTo>
                    <a:cubicBezTo>
                      <a:pt x="40" y="12"/>
                      <a:pt x="37" y="12"/>
                      <a:pt x="34" y="11"/>
                    </a:cubicBezTo>
                    <a:cubicBezTo>
                      <a:pt x="30" y="10"/>
                      <a:pt x="25" y="9"/>
                      <a:pt x="20" y="8"/>
                    </a:cubicBezTo>
                    <a:cubicBezTo>
                      <a:pt x="18" y="7"/>
                      <a:pt x="15" y="7"/>
                      <a:pt x="13" y="6"/>
                    </a:cubicBezTo>
                    <a:cubicBezTo>
                      <a:pt x="11" y="6"/>
                      <a:pt x="8" y="5"/>
                      <a:pt x="7" y="4"/>
                    </a:cubicBezTo>
                    <a:cubicBezTo>
                      <a:pt x="3" y="3"/>
                      <a:pt x="1" y="2"/>
                      <a:pt x="1" y="2"/>
                    </a:cubicBezTo>
                    <a:cubicBezTo>
                      <a:pt x="0" y="2"/>
                      <a:pt x="0" y="2"/>
                      <a:pt x="0" y="1"/>
                    </a:cubicBezTo>
                    <a:cubicBezTo>
                      <a:pt x="0" y="1"/>
                      <a:pt x="1" y="0"/>
                      <a:pt x="1" y="0"/>
                    </a:cubicBezTo>
                    <a:cubicBezTo>
                      <a:pt x="1" y="0"/>
                      <a:pt x="4" y="1"/>
                      <a:pt x="7" y="1"/>
                    </a:cubicBezTo>
                    <a:cubicBezTo>
                      <a:pt x="9" y="2"/>
                      <a:pt x="11" y="2"/>
                      <a:pt x="14" y="3"/>
                    </a:cubicBezTo>
                    <a:cubicBezTo>
                      <a:pt x="16" y="3"/>
                      <a:pt x="18" y="4"/>
                      <a:pt x="21" y="4"/>
                    </a:cubicBezTo>
                    <a:cubicBezTo>
                      <a:pt x="26" y="5"/>
                      <a:pt x="31" y="7"/>
                      <a:pt x="34" y="8"/>
                    </a:cubicBezTo>
                    <a:cubicBezTo>
                      <a:pt x="38" y="9"/>
                      <a:pt x="40" y="10"/>
                      <a:pt x="40" y="10"/>
                    </a:cubicBezTo>
                    <a:cubicBezTo>
                      <a:pt x="41" y="10"/>
                      <a:pt x="41" y="11"/>
                      <a:pt x="41" y="11"/>
                    </a:cubicBezTo>
                    <a:cubicBezTo>
                      <a:pt x="41" y="12"/>
                      <a:pt x="40" y="12"/>
                      <a:pt x="40"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2" name="ïṩļiḓé"/>
              <p:cNvSpPr/>
              <p:nvPr/>
            </p:nvSpPr>
            <p:spPr bwMode="auto">
              <a:xfrm>
                <a:off x="7823156" y="3120861"/>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0 w 27"/>
                  <a:gd name="T13" fmla="*/ 0 h 8"/>
                  <a:gd name="T14" fmla="*/ 2 w 27"/>
                  <a:gd name="T15" fmla="*/ 0 h 8"/>
                  <a:gd name="T16" fmla="*/ 6 w 27"/>
                  <a:gd name="T17" fmla="*/ 0 h 8"/>
                  <a:gd name="T18" fmla="*/ 10 w 27"/>
                  <a:gd name="T19" fmla="*/ 1 h 8"/>
                  <a:gd name="T20" fmla="*/ 14 w 27"/>
                  <a:gd name="T21" fmla="*/ 2 h 8"/>
                  <a:gd name="T22" fmla="*/ 23 w 27"/>
                  <a:gd name="T23" fmla="*/ 4 h 8"/>
                  <a:gd name="T24" fmla="*/ 27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6" y="7"/>
                      <a:pt x="13" y="6"/>
                    </a:cubicBezTo>
                    <a:cubicBezTo>
                      <a:pt x="12" y="5"/>
                      <a:pt x="10" y="5"/>
                      <a:pt x="9" y="5"/>
                    </a:cubicBezTo>
                    <a:cubicBezTo>
                      <a:pt x="7" y="4"/>
                      <a:pt x="6" y="4"/>
                      <a:pt x="5" y="3"/>
                    </a:cubicBezTo>
                    <a:cubicBezTo>
                      <a:pt x="3" y="2"/>
                      <a:pt x="1" y="2"/>
                      <a:pt x="1" y="2"/>
                    </a:cubicBezTo>
                    <a:cubicBezTo>
                      <a:pt x="0" y="2"/>
                      <a:pt x="0" y="1"/>
                      <a:pt x="0" y="0"/>
                    </a:cubicBezTo>
                    <a:cubicBezTo>
                      <a:pt x="1" y="0"/>
                      <a:pt x="1" y="0"/>
                      <a:pt x="2" y="0"/>
                    </a:cubicBezTo>
                    <a:cubicBezTo>
                      <a:pt x="2" y="0"/>
                      <a:pt x="3" y="0"/>
                      <a:pt x="6" y="0"/>
                    </a:cubicBezTo>
                    <a:cubicBezTo>
                      <a:pt x="7" y="0"/>
                      <a:pt x="8" y="1"/>
                      <a:pt x="10" y="1"/>
                    </a:cubicBezTo>
                    <a:cubicBezTo>
                      <a:pt x="11" y="1"/>
                      <a:pt x="13" y="2"/>
                      <a:pt x="14" y="2"/>
                    </a:cubicBezTo>
                    <a:cubicBezTo>
                      <a:pt x="17" y="3"/>
                      <a:pt x="20" y="4"/>
                      <a:pt x="23" y="4"/>
                    </a:cubicBezTo>
                    <a:cubicBezTo>
                      <a:pt x="25" y="5"/>
                      <a:pt x="27" y="6"/>
                      <a:pt x="27"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3" name="íSlíḓe"/>
              <p:cNvSpPr/>
              <p:nvPr/>
            </p:nvSpPr>
            <p:spPr bwMode="auto">
              <a:xfrm>
                <a:off x="7801895" y="3231792"/>
                <a:ext cx="38826" cy="12942"/>
              </a:xfrm>
              <a:custGeom>
                <a:avLst/>
                <a:gdLst>
                  <a:gd name="T0" fmla="*/ 26 w 27"/>
                  <a:gd name="T1" fmla="*/ 9 h 9"/>
                  <a:gd name="T2" fmla="*/ 22 w 27"/>
                  <a:gd name="T3" fmla="*/ 8 h 9"/>
                  <a:gd name="T4" fmla="*/ 13 w 27"/>
                  <a:gd name="T5" fmla="*/ 6 h 9"/>
                  <a:gd name="T6" fmla="*/ 9 w 27"/>
                  <a:gd name="T7" fmla="*/ 5 h 9"/>
                  <a:gd name="T8" fmla="*/ 5 w 27"/>
                  <a:gd name="T9" fmla="*/ 4 h 9"/>
                  <a:gd name="T10" fmla="*/ 1 w 27"/>
                  <a:gd name="T11" fmla="*/ 2 h 9"/>
                  <a:gd name="T12" fmla="*/ 1 w 27"/>
                  <a:gd name="T13" fmla="*/ 1 h 9"/>
                  <a:gd name="T14" fmla="*/ 2 w 27"/>
                  <a:gd name="T15" fmla="*/ 0 h 9"/>
                  <a:gd name="T16" fmla="*/ 6 w 27"/>
                  <a:gd name="T17" fmla="*/ 1 h 9"/>
                  <a:gd name="T18" fmla="*/ 10 w 27"/>
                  <a:gd name="T19" fmla="*/ 2 h 9"/>
                  <a:gd name="T20" fmla="*/ 14 w 27"/>
                  <a:gd name="T21" fmla="*/ 3 h 9"/>
                  <a:gd name="T22" fmla="*/ 23 w 27"/>
                  <a:gd name="T23" fmla="*/ 5 h 9"/>
                  <a:gd name="T24" fmla="*/ 27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5" y="9"/>
                      <a:pt x="22" y="8"/>
                    </a:cubicBezTo>
                    <a:cubicBezTo>
                      <a:pt x="20" y="8"/>
                      <a:pt x="17" y="7"/>
                      <a:pt x="13" y="6"/>
                    </a:cubicBezTo>
                    <a:cubicBezTo>
                      <a:pt x="12" y="6"/>
                      <a:pt x="10" y="6"/>
                      <a:pt x="9" y="5"/>
                    </a:cubicBezTo>
                    <a:cubicBezTo>
                      <a:pt x="7" y="5"/>
                      <a:pt x="6" y="4"/>
                      <a:pt x="5" y="4"/>
                    </a:cubicBezTo>
                    <a:cubicBezTo>
                      <a:pt x="3" y="3"/>
                      <a:pt x="1" y="2"/>
                      <a:pt x="1" y="2"/>
                    </a:cubicBezTo>
                    <a:cubicBezTo>
                      <a:pt x="1" y="2"/>
                      <a:pt x="0" y="2"/>
                      <a:pt x="1" y="1"/>
                    </a:cubicBezTo>
                    <a:cubicBezTo>
                      <a:pt x="1" y="1"/>
                      <a:pt x="1" y="0"/>
                      <a:pt x="2" y="0"/>
                    </a:cubicBezTo>
                    <a:cubicBezTo>
                      <a:pt x="2" y="0"/>
                      <a:pt x="3" y="1"/>
                      <a:pt x="6" y="1"/>
                    </a:cubicBezTo>
                    <a:cubicBezTo>
                      <a:pt x="7" y="1"/>
                      <a:pt x="8" y="1"/>
                      <a:pt x="10" y="2"/>
                    </a:cubicBezTo>
                    <a:cubicBezTo>
                      <a:pt x="11" y="2"/>
                      <a:pt x="13" y="2"/>
                      <a:pt x="14" y="3"/>
                    </a:cubicBezTo>
                    <a:cubicBezTo>
                      <a:pt x="18" y="3"/>
                      <a:pt x="21" y="4"/>
                      <a:pt x="23" y="5"/>
                    </a:cubicBezTo>
                    <a:cubicBezTo>
                      <a:pt x="25" y="6"/>
                      <a:pt x="27" y="7"/>
                      <a:pt x="27" y="7"/>
                    </a:cubicBezTo>
                    <a:cubicBezTo>
                      <a:pt x="27" y="7"/>
                      <a:pt x="27" y="7"/>
                      <a:pt x="27" y="8"/>
                    </a:cubicBezTo>
                    <a:cubicBezTo>
                      <a:pt x="27" y="8"/>
                      <a:pt x="27"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4" name="i$ļîḑé"/>
              <p:cNvSpPr/>
              <p:nvPr/>
            </p:nvSpPr>
            <p:spPr bwMode="auto">
              <a:xfrm>
                <a:off x="7776010" y="3359364"/>
                <a:ext cx="38826" cy="11093"/>
              </a:xfrm>
              <a:custGeom>
                <a:avLst/>
                <a:gdLst>
                  <a:gd name="T0" fmla="*/ 26 w 27"/>
                  <a:gd name="T1" fmla="*/ 8 h 8"/>
                  <a:gd name="T2" fmla="*/ 22 w 27"/>
                  <a:gd name="T3" fmla="*/ 7 h 8"/>
                  <a:gd name="T4" fmla="*/ 13 w 27"/>
                  <a:gd name="T5" fmla="*/ 6 h 8"/>
                  <a:gd name="T6" fmla="*/ 8 w 27"/>
                  <a:gd name="T7" fmla="*/ 4 h 8"/>
                  <a:gd name="T8" fmla="*/ 4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2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1" y="5"/>
                      <a:pt x="10" y="5"/>
                      <a:pt x="8" y="4"/>
                    </a:cubicBezTo>
                    <a:cubicBezTo>
                      <a:pt x="7" y="4"/>
                      <a:pt x="6" y="4"/>
                      <a:pt x="4" y="3"/>
                    </a:cubicBezTo>
                    <a:cubicBezTo>
                      <a:pt x="2" y="2"/>
                      <a:pt x="1" y="2"/>
                      <a:pt x="1" y="2"/>
                    </a:cubicBezTo>
                    <a:cubicBezTo>
                      <a:pt x="0" y="1"/>
                      <a:pt x="0" y="1"/>
                      <a:pt x="0" y="0"/>
                    </a:cubicBezTo>
                    <a:cubicBezTo>
                      <a:pt x="0" y="0"/>
                      <a:pt x="1" y="0"/>
                      <a:pt x="1" y="0"/>
                    </a:cubicBezTo>
                    <a:cubicBezTo>
                      <a:pt x="1" y="0"/>
                      <a:pt x="3" y="0"/>
                      <a:pt x="5" y="0"/>
                    </a:cubicBezTo>
                    <a:cubicBezTo>
                      <a:pt x="6" y="0"/>
                      <a:pt x="8" y="0"/>
                      <a:pt x="9" y="1"/>
                    </a:cubicBezTo>
                    <a:cubicBezTo>
                      <a:pt x="11" y="1"/>
                      <a:pt x="12" y="1"/>
                      <a:pt x="14" y="2"/>
                    </a:cubicBezTo>
                    <a:cubicBezTo>
                      <a:pt x="17" y="3"/>
                      <a:pt x="20" y="3"/>
                      <a:pt x="22" y="4"/>
                    </a:cubicBezTo>
                    <a:cubicBezTo>
                      <a:pt x="25" y="5"/>
                      <a:pt x="26" y="6"/>
                      <a:pt x="26" y="6"/>
                    </a:cubicBezTo>
                    <a:cubicBezTo>
                      <a:pt x="27" y="6"/>
                      <a:pt x="27" y="7"/>
                      <a:pt x="27" y="7"/>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5" name="islïde"/>
              <p:cNvSpPr/>
              <p:nvPr/>
            </p:nvSpPr>
            <p:spPr bwMode="auto">
              <a:xfrm>
                <a:off x="7771388" y="3380625"/>
                <a:ext cx="38826" cy="11093"/>
              </a:xfrm>
              <a:custGeom>
                <a:avLst/>
                <a:gdLst>
                  <a:gd name="T0" fmla="*/ 26 w 27"/>
                  <a:gd name="T1" fmla="*/ 8 h 8"/>
                  <a:gd name="T2" fmla="*/ 22 w 27"/>
                  <a:gd name="T3" fmla="*/ 8 h 8"/>
                  <a:gd name="T4" fmla="*/ 13 w 27"/>
                  <a:gd name="T5" fmla="*/ 6 h 8"/>
                  <a:gd name="T6" fmla="*/ 8 w 27"/>
                  <a:gd name="T7" fmla="*/ 5 h 8"/>
                  <a:gd name="T8" fmla="*/ 4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19" y="8"/>
                      <a:pt x="16" y="7"/>
                      <a:pt x="13" y="6"/>
                    </a:cubicBezTo>
                    <a:cubicBezTo>
                      <a:pt x="11" y="6"/>
                      <a:pt x="10" y="5"/>
                      <a:pt x="8" y="5"/>
                    </a:cubicBezTo>
                    <a:cubicBezTo>
                      <a:pt x="7" y="5"/>
                      <a:pt x="6" y="4"/>
                      <a:pt x="4"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6" name="îSḷïḑé"/>
              <p:cNvSpPr/>
              <p:nvPr/>
            </p:nvSpPr>
            <p:spPr bwMode="auto">
              <a:xfrm>
                <a:off x="7766766" y="3401887"/>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2 h 9"/>
                  <a:gd name="T12" fmla="*/ 0 w 27"/>
                  <a:gd name="T13" fmla="*/ 1 h 9"/>
                  <a:gd name="T14" fmla="*/ 1 w 27"/>
                  <a:gd name="T15" fmla="*/ 0 h 9"/>
                  <a:gd name="T16" fmla="*/ 5 w 27"/>
                  <a:gd name="T17" fmla="*/ 1 h 9"/>
                  <a:gd name="T18" fmla="*/ 9 w 27"/>
                  <a:gd name="T19" fmla="*/ 1 h 9"/>
                  <a:gd name="T20" fmla="*/ 14 w 27"/>
                  <a:gd name="T21" fmla="*/ 3 h 9"/>
                  <a:gd name="T22" fmla="*/ 22 w 27"/>
                  <a:gd name="T23" fmla="*/ 5 h 9"/>
                  <a:gd name="T24" fmla="*/ 26 w 27"/>
                  <a:gd name="T25" fmla="*/ 6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8"/>
                      <a:pt x="22" y="8"/>
                    </a:cubicBezTo>
                    <a:cubicBezTo>
                      <a:pt x="19" y="8"/>
                      <a:pt x="16" y="7"/>
                      <a:pt x="13" y="6"/>
                    </a:cubicBezTo>
                    <a:cubicBezTo>
                      <a:pt x="11" y="6"/>
                      <a:pt x="10" y="6"/>
                      <a:pt x="8" y="5"/>
                    </a:cubicBezTo>
                    <a:cubicBezTo>
                      <a:pt x="7" y="5"/>
                      <a:pt x="6" y="4"/>
                      <a:pt x="4" y="4"/>
                    </a:cubicBezTo>
                    <a:cubicBezTo>
                      <a:pt x="2" y="3"/>
                      <a:pt x="1" y="2"/>
                      <a:pt x="1" y="2"/>
                    </a:cubicBezTo>
                    <a:cubicBezTo>
                      <a:pt x="0" y="2"/>
                      <a:pt x="0" y="2"/>
                      <a:pt x="0" y="1"/>
                    </a:cubicBezTo>
                    <a:cubicBezTo>
                      <a:pt x="0" y="1"/>
                      <a:pt x="1" y="0"/>
                      <a:pt x="1" y="0"/>
                    </a:cubicBezTo>
                    <a:cubicBezTo>
                      <a:pt x="1" y="0"/>
                      <a:pt x="3" y="0"/>
                      <a:pt x="5" y="1"/>
                    </a:cubicBezTo>
                    <a:cubicBezTo>
                      <a:pt x="6" y="1"/>
                      <a:pt x="8" y="1"/>
                      <a:pt x="9" y="1"/>
                    </a:cubicBezTo>
                    <a:cubicBezTo>
                      <a:pt x="11" y="2"/>
                      <a:pt x="12" y="2"/>
                      <a:pt x="14" y="3"/>
                    </a:cubicBezTo>
                    <a:cubicBezTo>
                      <a:pt x="17" y="3"/>
                      <a:pt x="20" y="4"/>
                      <a:pt x="22" y="5"/>
                    </a:cubicBezTo>
                    <a:cubicBezTo>
                      <a:pt x="25" y="6"/>
                      <a:pt x="26" y="6"/>
                      <a:pt x="26" y="6"/>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7" name="i$ḷîḓe"/>
              <p:cNvSpPr/>
              <p:nvPr/>
            </p:nvSpPr>
            <p:spPr bwMode="auto">
              <a:xfrm>
                <a:off x="7753824" y="3449033"/>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3 h 9"/>
                  <a:gd name="T12" fmla="*/ 0 w 27"/>
                  <a:gd name="T13" fmla="*/ 1 h 9"/>
                  <a:gd name="T14" fmla="*/ 1 w 27"/>
                  <a:gd name="T15" fmla="*/ 0 h 9"/>
                  <a:gd name="T16" fmla="*/ 5 w 27"/>
                  <a:gd name="T17" fmla="*/ 1 h 9"/>
                  <a:gd name="T18" fmla="*/ 9 w 27"/>
                  <a:gd name="T19" fmla="*/ 2 h 9"/>
                  <a:gd name="T20" fmla="*/ 14 w 27"/>
                  <a:gd name="T21" fmla="*/ 3 h 9"/>
                  <a:gd name="T22" fmla="*/ 22 w 27"/>
                  <a:gd name="T23" fmla="*/ 5 h 9"/>
                  <a:gd name="T24" fmla="*/ 26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9"/>
                      <a:pt x="22" y="8"/>
                    </a:cubicBezTo>
                    <a:cubicBezTo>
                      <a:pt x="19" y="8"/>
                      <a:pt x="16" y="7"/>
                      <a:pt x="13" y="6"/>
                    </a:cubicBezTo>
                    <a:cubicBezTo>
                      <a:pt x="11" y="6"/>
                      <a:pt x="10" y="6"/>
                      <a:pt x="8" y="5"/>
                    </a:cubicBezTo>
                    <a:cubicBezTo>
                      <a:pt x="7" y="5"/>
                      <a:pt x="6" y="4"/>
                      <a:pt x="4" y="4"/>
                    </a:cubicBezTo>
                    <a:cubicBezTo>
                      <a:pt x="2" y="3"/>
                      <a:pt x="1" y="3"/>
                      <a:pt x="1" y="3"/>
                    </a:cubicBezTo>
                    <a:cubicBezTo>
                      <a:pt x="0" y="2"/>
                      <a:pt x="0" y="2"/>
                      <a:pt x="0" y="1"/>
                    </a:cubicBezTo>
                    <a:cubicBezTo>
                      <a:pt x="0" y="1"/>
                      <a:pt x="1" y="0"/>
                      <a:pt x="1" y="0"/>
                    </a:cubicBezTo>
                    <a:cubicBezTo>
                      <a:pt x="1" y="0"/>
                      <a:pt x="3" y="1"/>
                      <a:pt x="5" y="1"/>
                    </a:cubicBezTo>
                    <a:cubicBezTo>
                      <a:pt x="6" y="1"/>
                      <a:pt x="8" y="1"/>
                      <a:pt x="9" y="2"/>
                    </a:cubicBezTo>
                    <a:cubicBezTo>
                      <a:pt x="11" y="2"/>
                      <a:pt x="12" y="2"/>
                      <a:pt x="14" y="3"/>
                    </a:cubicBezTo>
                    <a:cubicBezTo>
                      <a:pt x="17" y="3"/>
                      <a:pt x="20" y="4"/>
                      <a:pt x="22" y="5"/>
                    </a:cubicBezTo>
                    <a:cubicBezTo>
                      <a:pt x="25" y="6"/>
                      <a:pt x="26" y="7"/>
                      <a:pt x="26" y="7"/>
                    </a:cubicBezTo>
                    <a:cubicBezTo>
                      <a:pt x="27" y="7"/>
                      <a:pt x="27" y="8"/>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8" name="îšḻîḓè"/>
              <p:cNvSpPr/>
              <p:nvPr/>
            </p:nvSpPr>
            <p:spPr bwMode="auto">
              <a:xfrm>
                <a:off x="7729789" y="3568285"/>
                <a:ext cx="38826" cy="12018"/>
              </a:xfrm>
              <a:custGeom>
                <a:avLst/>
                <a:gdLst>
                  <a:gd name="T0" fmla="*/ 26 w 27"/>
                  <a:gd name="T1" fmla="*/ 8 h 8"/>
                  <a:gd name="T2" fmla="*/ 22 w 27"/>
                  <a:gd name="T3" fmla="*/ 7 h 8"/>
                  <a:gd name="T4" fmla="*/ 13 w 27"/>
                  <a:gd name="T5" fmla="*/ 6 h 8"/>
                  <a:gd name="T6" fmla="*/ 8 w 27"/>
                  <a:gd name="T7" fmla="*/ 4 h 8"/>
                  <a:gd name="T8" fmla="*/ 4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2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1" y="5"/>
                      <a:pt x="10" y="5"/>
                      <a:pt x="8" y="4"/>
                    </a:cubicBezTo>
                    <a:cubicBezTo>
                      <a:pt x="7" y="4"/>
                      <a:pt x="6" y="4"/>
                      <a:pt x="4" y="3"/>
                    </a:cubicBezTo>
                    <a:cubicBezTo>
                      <a:pt x="2" y="2"/>
                      <a:pt x="1" y="2"/>
                      <a:pt x="1" y="2"/>
                    </a:cubicBezTo>
                    <a:cubicBezTo>
                      <a:pt x="0" y="2"/>
                      <a:pt x="0" y="1"/>
                      <a:pt x="0" y="0"/>
                    </a:cubicBezTo>
                    <a:cubicBezTo>
                      <a:pt x="0" y="0"/>
                      <a:pt x="1" y="0"/>
                      <a:pt x="1" y="0"/>
                    </a:cubicBezTo>
                    <a:cubicBezTo>
                      <a:pt x="1" y="0"/>
                      <a:pt x="3" y="0"/>
                      <a:pt x="5" y="0"/>
                    </a:cubicBezTo>
                    <a:cubicBezTo>
                      <a:pt x="6" y="0"/>
                      <a:pt x="8" y="1"/>
                      <a:pt x="9" y="1"/>
                    </a:cubicBezTo>
                    <a:cubicBezTo>
                      <a:pt x="11" y="1"/>
                      <a:pt x="12" y="2"/>
                      <a:pt x="14" y="2"/>
                    </a:cubicBezTo>
                    <a:cubicBezTo>
                      <a:pt x="17" y="3"/>
                      <a:pt x="20" y="4"/>
                      <a:pt x="22"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9" name="iṥḷïḓe"/>
              <p:cNvSpPr/>
              <p:nvPr/>
            </p:nvSpPr>
            <p:spPr bwMode="auto">
              <a:xfrm>
                <a:off x="7727016" y="3594169"/>
                <a:ext cx="38826" cy="12018"/>
              </a:xfrm>
              <a:custGeom>
                <a:avLst/>
                <a:gdLst>
                  <a:gd name="T0" fmla="*/ 26 w 27"/>
                  <a:gd name="T1" fmla="*/ 8 h 8"/>
                  <a:gd name="T2" fmla="*/ 26 w 27"/>
                  <a:gd name="T3" fmla="*/ 8 h 8"/>
                  <a:gd name="T4" fmla="*/ 26 w 27"/>
                  <a:gd name="T5" fmla="*/ 8 h 8"/>
                  <a:gd name="T6" fmla="*/ 19 w 27"/>
                  <a:gd name="T7" fmla="*/ 7 h 8"/>
                  <a:gd name="T8" fmla="*/ 13 w 27"/>
                  <a:gd name="T9" fmla="*/ 6 h 8"/>
                  <a:gd name="T10" fmla="*/ 7 w 27"/>
                  <a:gd name="T11" fmla="*/ 4 h 8"/>
                  <a:gd name="T12" fmla="*/ 1 w 27"/>
                  <a:gd name="T13" fmla="*/ 2 h 8"/>
                  <a:gd name="T14" fmla="*/ 0 w 27"/>
                  <a:gd name="T15" fmla="*/ 1 h 8"/>
                  <a:gd name="T16" fmla="*/ 1 w 27"/>
                  <a:gd name="T17" fmla="*/ 0 h 8"/>
                  <a:gd name="T18" fmla="*/ 8 w 27"/>
                  <a:gd name="T19" fmla="*/ 1 h 8"/>
                  <a:gd name="T20" fmla="*/ 14 w 27"/>
                  <a:gd name="T21" fmla="*/ 2 h 8"/>
                  <a:gd name="T22" fmla="*/ 20 w 27"/>
                  <a:gd name="T23" fmla="*/ 4 h 8"/>
                  <a:gd name="T24" fmla="*/ 26 w 27"/>
                  <a:gd name="T25" fmla="*/ 6 h 8"/>
                  <a:gd name="T26" fmla="*/ 26 w 27"/>
                  <a:gd name="T27" fmla="*/ 6 h 8"/>
                  <a:gd name="T28" fmla="*/ 27 w 27"/>
                  <a:gd name="T29" fmla="*/ 6 h 8"/>
                  <a:gd name="T30" fmla="*/ 27 w 27"/>
                  <a:gd name="T31" fmla="*/ 8 h 8"/>
                  <a:gd name="T32" fmla="*/ 26 w 27"/>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8">
                    <a:moveTo>
                      <a:pt x="26" y="8"/>
                    </a:moveTo>
                    <a:cubicBezTo>
                      <a:pt x="26" y="8"/>
                      <a:pt x="26" y="8"/>
                      <a:pt x="26" y="8"/>
                    </a:cubicBezTo>
                    <a:cubicBezTo>
                      <a:pt x="26" y="8"/>
                      <a:pt x="26" y="8"/>
                      <a:pt x="26" y="8"/>
                    </a:cubicBezTo>
                    <a:cubicBezTo>
                      <a:pt x="24" y="8"/>
                      <a:pt x="22" y="8"/>
                      <a:pt x="19" y="7"/>
                    </a:cubicBezTo>
                    <a:cubicBezTo>
                      <a:pt x="17" y="7"/>
                      <a:pt x="15" y="6"/>
                      <a:pt x="13" y="6"/>
                    </a:cubicBezTo>
                    <a:cubicBezTo>
                      <a:pt x="11" y="5"/>
                      <a:pt x="9" y="5"/>
                      <a:pt x="7" y="4"/>
                    </a:cubicBezTo>
                    <a:cubicBezTo>
                      <a:pt x="5" y="4"/>
                      <a:pt x="3" y="3"/>
                      <a:pt x="1" y="2"/>
                    </a:cubicBezTo>
                    <a:cubicBezTo>
                      <a:pt x="0" y="2"/>
                      <a:pt x="0" y="1"/>
                      <a:pt x="0" y="1"/>
                    </a:cubicBezTo>
                    <a:cubicBezTo>
                      <a:pt x="1" y="0"/>
                      <a:pt x="1" y="0"/>
                      <a:pt x="1" y="0"/>
                    </a:cubicBezTo>
                    <a:cubicBezTo>
                      <a:pt x="4" y="0"/>
                      <a:pt x="6" y="0"/>
                      <a:pt x="8" y="1"/>
                    </a:cubicBezTo>
                    <a:cubicBezTo>
                      <a:pt x="10" y="1"/>
                      <a:pt x="12" y="2"/>
                      <a:pt x="14" y="2"/>
                    </a:cubicBezTo>
                    <a:cubicBezTo>
                      <a:pt x="16" y="3"/>
                      <a:pt x="18" y="3"/>
                      <a:pt x="20" y="4"/>
                    </a:cubicBezTo>
                    <a:cubicBezTo>
                      <a:pt x="22" y="4"/>
                      <a:pt x="24" y="5"/>
                      <a:pt x="26" y="6"/>
                    </a:cubicBezTo>
                    <a:cubicBezTo>
                      <a:pt x="26" y="6"/>
                      <a:pt x="26" y="6"/>
                      <a:pt x="26" y="6"/>
                    </a:cubicBezTo>
                    <a:cubicBezTo>
                      <a:pt x="27" y="6"/>
                      <a:pt x="27" y="6"/>
                      <a:pt x="27" y="6"/>
                    </a:cubicBezTo>
                    <a:cubicBezTo>
                      <a:pt x="27" y="6"/>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0" name="iṡḷíḑe"/>
              <p:cNvSpPr/>
              <p:nvPr/>
            </p:nvSpPr>
            <p:spPr bwMode="auto">
              <a:xfrm>
                <a:off x="7719620" y="3617280"/>
                <a:ext cx="38826" cy="12942"/>
              </a:xfrm>
              <a:custGeom>
                <a:avLst/>
                <a:gdLst>
                  <a:gd name="T0" fmla="*/ 26 w 27"/>
                  <a:gd name="T1" fmla="*/ 9 h 9"/>
                  <a:gd name="T2" fmla="*/ 22 w 27"/>
                  <a:gd name="T3" fmla="*/ 8 h 9"/>
                  <a:gd name="T4" fmla="*/ 13 w 27"/>
                  <a:gd name="T5" fmla="*/ 6 h 9"/>
                  <a:gd name="T6" fmla="*/ 8 w 27"/>
                  <a:gd name="T7" fmla="*/ 5 h 9"/>
                  <a:gd name="T8" fmla="*/ 5 w 27"/>
                  <a:gd name="T9" fmla="*/ 4 h 9"/>
                  <a:gd name="T10" fmla="*/ 1 w 27"/>
                  <a:gd name="T11" fmla="*/ 2 h 9"/>
                  <a:gd name="T12" fmla="*/ 0 w 27"/>
                  <a:gd name="T13" fmla="*/ 1 h 9"/>
                  <a:gd name="T14" fmla="*/ 1 w 27"/>
                  <a:gd name="T15" fmla="*/ 0 h 9"/>
                  <a:gd name="T16" fmla="*/ 5 w 27"/>
                  <a:gd name="T17" fmla="*/ 1 h 9"/>
                  <a:gd name="T18" fmla="*/ 9 w 27"/>
                  <a:gd name="T19" fmla="*/ 1 h 9"/>
                  <a:gd name="T20" fmla="*/ 14 w 27"/>
                  <a:gd name="T21" fmla="*/ 3 h 9"/>
                  <a:gd name="T22" fmla="*/ 22 w 27"/>
                  <a:gd name="T23" fmla="*/ 5 h 9"/>
                  <a:gd name="T24" fmla="*/ 26 w 27"/>
                  <a:gd name="T25" fmla="*/ 6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8"/>
                      <a:pt x="22" y="8"/>
                    </a:cubicBezTo>
                    <a:cubicBezTo>
                      <a:pt x="19" y="8"/>
                      <a:pt x="16" y="7"/>
                      <a:pt x="13" y="6"/>
                    </a:cubicBezTo>
                    <a:cubicBezTo>
                      <a:pt x="11" y="6"/>
                      <a:pt x="10" y="6"/>
                      <a:pt x="8" y="5"/>
                    </a:cubicBezTo>
                    <a:cubicBezTo>
                      <a:pt x="7" y="5"/>
                      <a:pt x="6" y="4"/>
                      <a:pt x="5" y="4"/>
                    </a:cubicBezTo>
                    <a:cubicBezTo>
                      <a:pt x="2" y="3"/>
                      <a:pt x="1" y="2"/>
                      <a:pt x="1" y="2"/>
                    </a:cubicBezTo>
                    <a:cubicBezTo>
                      <a:pt x="0" y="2"/>
                      <a:pt x="0" y="2"/>
                      <a:pt x="0" y="1"/>
                    </a:cubicBezTo>
                    <a:cubicBezTo>
                      <a:pt x="0" y="1"/>
                      <a:pt x="1" y="0"/>
                      <a:pt x="1" y="0"/>
                    </a:cubicBezTo>
                    <a:cubicBezTo>
                      <a:pt x="1" y="0"/>
                      <a:pt x="3" y="0"/>
                      <a:pt x="5" y="1"/>
                    </a:cubicBezTo>
                    <a:cubicBezTo>
                      <a:pt x="6" y="1"/>
                      <a:pt x="8" y="1"/>
                      <a:pt x="9" y="1"/>
                    </a:cubicBezTo>
                    <a:cubicBezTo>
                      <a:pt x="11" y="2"/>
                      <a:pt x="12" y="2"/>
                      <a:pt x="14" y="3"/>
                    </a:cubicBezTo>
                    <a:cubicBezTo>
                      <a:pt x="17" y="3"/>
                      <a:pt x="20" y="4"/>
                      <a:pt x="22" y="5"/>
                    </a:cubicBezTo>
                    <a:cubicBezTo>
                      <a:pt x="25" y="6"/>
                      <a:pt x="26" y="6"/>
                      <a:pt x="26" y="6"/>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1" name="isľíḍé"/>
              <p:cNvSpPr/>
              <p:nvPr/>
            </p:nvSpPr>
            <p:spPr bwMode="auto">
              <a:xfrm>
                <a:off x="7716847" y="3645012"/>
                <a:ext cx="38826" cy="11093"/>
              </a:xfrm>
              <a:custGeom>
                <a:avLst/>
                <a:gdLst>
                  <a:gd name="T0" fmla="*/ 26 w 27"/>
                  <a:gd name="T1" fmla="*/ 8 h 8"/>
                  <a:gd name="T2" fmla="*/ 25 w 27"/>
                  <a:gd name="T3" fmla="*/ 8 h 8"/>
                  <a:gd name="T4" fmla="*/ 22 w 27"/>
                  <a:gd name="T5" fmla="*/ 8 h 8"/>
                  <a:gd name="T6" fmla="*/ 13 w 27"/>
                  <a:gd name="T7" fmla="*/ 6 h 8"/>
                  <a:gd name="T8" fmla="*/ 9 w 27"/>
                  <a:gd name="T9" fmla="*/ 5 h 8"/>
                  <a:gd name="T10" fmla="*/ 5 w 27"/>
                  <a:gd name="T11" fmla="*/ 4 h 8"/>
                  <a:gd name="T12" fmla="*/ 1 w 27"/>
                  <a:gd name="T13" fmla="*/ 2 h 8"/>
                  <a:gd name="T14" fmla="*/ 0 w 27"/>
                  <a:gd name="T15" fmla="*/ 1 h 8"/>
                  <a:gd name="T16" fmla="*/ 1 w 27"/>
                  <a:gd name="T17" fmla="*/ 0 h 8"/>
                  <a:gd name="T18" fmla="*/ 5 w 27"/>
                  <a:gd name="T19" fmla="*/ 0 h 8"/>
                  <a:gd name="T20" fmla="*/ 10 w 27"/>
                  <a:gd name="T21" fmla="*/ 1 h 8"/>
                  <a:gd name="T22" fmla="*/ 14 w 27"/>
                  <a:gd name="T23" fmla="*/ 2 h 8"/>
                  <a:gd name="T24" fmla="*/ 23 w 27"/>
                  <a:gd name="T25" fmla="*/ 5 h 8"/>
                  <a:gd name="T26" fmla="*/ 25 w 27"/>
                  <a:gd name="T27" fmla="*/ 6 h 8"/>
                  <a:gd name="T28" fmla="*/ 26 w 27"/>
                  <a:gd name="T29" fmla="*/ 6 h 8"/>
                  <a:gd name="T30" fmla="*/ 27 w 27"/>
                  <a:gd name="T31" fmla="*/ 6 h 8"/>
                  <a:gd name="T32" fmla="*/ 27 w 27"/>
                  <a:gd name="T33" fmla="*/ 8 h 8"/>
                  <a:gd name="T34" fmla="*/ 26 w 27"/>
                  <a:gd name="T3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8">
                    <a:moveTo>
                      <a:pt x="26" y="8"/>
                    </a:moveTo>
                    <a:cubicBezTo>
                      <a:pt x="26" y="8"/>
                      <a:pt x="26" y="8"/>
                      <a:pt x="25" y="8"/>
                    </a:cubicBezTo>
                    <a:cubicBezTo>
                      <a:pt x="24" y="8"/>
                      <a:pt x="23" y="8"/>
                      <a:pt x="22" y="8"/>
                    </a:cubicBezTo>
                    <a:cubicBezTo>
                      <a:pt x="20" y="7"/>
                      <a:pt x="16" y="7"/>
                      <a:pt x="13" y="6"/>
                    </a:cubicBezTo>
                    <a:cubicBezTo>
                      <a:pt x="12" y="6"/>
                      <a:pt x="10" y="5"/>
                      <a:pt x="9" y="5"/>
                    </a:cubicBezTo>
                    <a:cubicBezTo>
                      <a:pt x="7" y="4"/>
                      <a:pt x="6" y="4"/>
                      <a:pt x="5" y="4"/>
                    </a:cubicBezTo>
                    <a:cubicBezTo>
                      <a:pt x="2" y="3"/>
                      <a:pt x="1" y="2"/>
                      <a:pt x="1" y="2"/>
                    </a:cubicBezTo>
                    <a:cubicBezTo>
                      <a:pt x="0" y="2"/>
                      <a:pt x="0" y="1"/>
                      <a:pt x="0" y="1"/>
                    </a:cubicBezTo>
                    <a:cubicBezTo>
                      <a:pt x="1" y="0"/>
                      <a:pt x="1" y="0"/>
                      <a:pt x="1" y="0"/>
                    </a:cubicBezTo>
                    <a:cubicBezTo>
                      <a:pt x="1" y="0"/>
                      <a:pt x="3" y="0"/>
                      <a:pt x="5" y="0"/>
                    </a:cubicBezTo>
                    <a:cubicBezTo>
                      <a:pt x="7" y="1"/>
                      <a:pt x="8" y="1"/>
                      <a:pt x="10" y="1"/>
                    </a:cubicBezTo>
                    <a:cubicBezTo>
                      <a:pt x="11" y="1"/>
                      <a:pt x="13" y="2"/>
                      <a:pt x="14" y="2"/>
                    </a:cubicBezTo>
                    <a:cubicBezTo>
                      <a:pt x="17" y="3"/>
                      <a:pt x="20" y="4"/>
                      <a:pt x="23" y="5"/>
                    </a:cubicBezTo>
                    <a:cubicBezTo>
                      <a:pt x="24" y="5"/>
                      <a:pt x="25" y="5"/>
                      <a:pt x="25" y="6"/>
                    </a:cubicBezTo>
                    <a:cubicBezTo>
                      <a:pt x="26" y="6"/>
                      <a:pt x="26" y="6"/>
                      <a:pt x="26" y="6"/>
                    </a:cubicBezTo>
                    <a:cubicBezTo>
                      <a:pt x="26" y="6"/>
                      <a:pt x="27" y="6"/>
                      <a:pt x="27" y="6"/>
                    </a:cubicBezTo>
                    <a:cubicBezTo>
                      <a:pt x="27" y="6"/>
                      <a:pt x="27" y="7"/>
                      <a:pt x="27" y="8"/>
                    </a:cubicBezTo>
                    <a:cubicBezTo>
                      <a:pt x="27" y="8"/>
                      <a:pt x="26" y="8"/>
                      <a:pt x="26"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2" name="ïṩľîdé"/>
              <p:cNvSpPr/>
              <p:nvPr/>
            </p:nvSpPr>
            <p:spPr bwMode="auto">
              <a:xfrm>
                <a:off x="7751051" y="3476766"/>
                <a:ext cx="38826" cy="11093"/>
              </a:xfrm>
              <a:custGeom>
                <a:avLst/>
                <a:gdLst>
                  <a:gd name="T0" fmla="*/ 26 w 27"/>
                  <a:gd name="T1" fmla="*/ 8 h 8"/>
                  <a:gd name="T2" fmla="*/ 22 w 27"/>
                  <a:gd name="T3" fmla="*/ 7 h 8"/>
                  <a:gd name="T4" fmla="*/ 13 w 27"/>
                  <a:gd name="T5" fmla="*/ 6 h 8"/>
                  <a:gd name="T6" fmla="*/ 9 w 27"/>
                  <a:gd name="T7" fmla="*/ 4 h 8"/>
                  <a:gd name="T8" fmla="*/ 5 w 27"/>
                  <a:gd name="T9" fmla="*/ 3 h 8"/>
                  <a:gd name="T10" fmla="*/ 1 w 27"/>
                  <a:gd name="T11" fmla="*/ 2 h 8"/>
                  <a:gd name="T12" fmla="*/ 0 w 27"/>
                  <a:gd name="T13" fmla="*/ 0 h 8"/>
                  <a:gd name="T14" fmla="*/ 1 w 27"/>
                  <a:gd name="T15" fmla="*/ 0 h 8"/>
                  <a:gd name="T16" fmla="*/ 6 w 27"/>
                  <a:gd name="T17" fmla="*/ 0 h 8"/>
                  <a:gd name="T18" fmla="*/ 10 w 27"/>
                  <a:gd name="T19" fmla="*/ 1 h 8"/>
                  <a:gd name="T20" fmla="*/ 14 w 27"/>
                  <a:gd name="T21" fmla="*/ 2 h 8"/>
                  <a:gd name="T22" fmla="*/ 23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20" y="7"/>
                      <a:pt x="16" y="6"/>
                      <a:pt x="13" y="6"/>
                    </a:cubicBezTo>
                    <a:cubicBezTo>
                      <a:pt x="12" y="5"/>
                      <a:pt x="10" y="5"/>
                      <a:pt x="9" y="4"/>
                    </a:cubicBezTo>
                    <a:cubicBezTo>
                      <a:pt x="7" y="4"/>
                      <a:pt x="6" y="3"/>
                      <a:pt x="5" y="3"/>
                    </a:cubicBezTo>
                    <a:cubicBezTo>
                      <a:pt x="2" y="2"/>
                      <a:pt x="1" y="2"/>
                      <a:pt x="1" y="2"/>
                    </a:cubicBezTo>
                    <a:cubicBezTo>
                      <a:pt x="0" y="1"/>
                      <a:pt x="0" y="1"/>
                      <a:pt x="0" y="0"/>
                    </a:cubicBezTo>
                    <a:cubicBezTo>
                      <a:pt x="1" y="0"/>
                      <a:pt x="1" y="0"/>
                      <a:pt x="1" y="0"/>
                    </a:cubicBezTo>
                    <a:cubicBezTo>
                      <a:pt x="1" y="0"/>
                      <a:pt x="3" y="0"/>
                      <a:pt x="6" y="0"/>
                    </a:cubicBezTo>
                    <a:cubicBezTo>
                      <a:pt x="7" y="0"/>
                      <a:pt x="8" y="0"/>
                      <a:pt x="10" y="1"/>
                    </a:cubicBezTo>
                    <a:cubicBezTo>
                      <a:pt x="11" y="1"/>
                      <a:pt x="13" y="1"/>
                      <a:pt x="14" y="2"/>
                    </a:cubicBezTo>
                    <a:cubicBezTo>
                      <a:pt x="17" y="3"/>
                      <a:pt x="20" y="3"/>
                      <a:pt x="23"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3" name="íṥľídé"/>
              <p:cNvSpPr/>
              <p:nvPr/>
            </p:nvSpPr>
            <p:spPr bwMode="auto">
              <a:xfrm>
                <a:off x="7747353" y="3498028"/>
                <a:ext cx="38826" cy="12018"/>
              </a:xfrm>
              <a:custGeom>
                <a:avLst/>
                <a:gdLst>
                  <a:gd name="T0" fmla="*/ 25 w 27"/>
                  <a:gd name="T1" fmla="*/ 8 h 8"/>
                  <a:gd name="T2" fmla="*/ 21 w 27"/>
                  <a:gd name="T3" fmla="*/ 8 h 8"/>
                  <a:gd name="T4" fmla="*/ 13 w 27"/>
                  <a:gd name="T5" fmla="*/ 6 h 8"/>
                  <a:gd name="T6" fmla="*/ 8 w 27"/>
                  <a:gd name="T7" fmla="*/ 5 h 8"/>
                  <a:gd name="T8" fmla="*/ 4 w 27"/>
                  <a:gd name="T9" fmla="*/ 4 h 8"/>
                  <a:gd name="T10" fmla="*/ 0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6 w 27"/>
                  <a:gd name="T27" fmla="*/ 8 h 8"/>
                  <a:gd name="T28" fmla="*/ 25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5" y="8"/>
                    </a:moveTo>
                    <a:cubicBezTo>
                      <a:pt x="25" y="8"/>
                      <a:pt x="24" y="8"/>
                      <a:pt x="21" y="8"/>
                    </a:cubicBezTo>
                    <a:cubicBezTo>
                      <a:pt x="19" y="8"/>
                      <a:pt x="16" y="7"/>
                      <a:pt x="13" y="6"/>
                    </a:cubicBezTo>
                    <a:cubicBezTo>
                      <a:pt x="11" y="6"/>
                      <a:pt x="10" y="5"/>
                      <a:pt x="8" y="5"/>
                    </a:cubicBezTo>
                    <a:cubicBezTo>
                      <a:pt x="7" y="4"/>
                      <a:pt x="5" y="4"/>
                      <a:pt x="4" y="4"/>
                    </a:cubicBezTo>
                    <a:cubicBezTo>
                      <a:pt x="2" y="3"/>
                      <a:pt x="0" y="2"/>
                      <a:pt x="0" y="2"/>
                    </a:cubicBezTo>
                    <a:cubicBezTo>
                      <a:pt x="0" y="2"/>
                      <a:pt x="0" y="1"/>
                      <a:pt x="0" y="1"/>
                    </a:cubicBezTo>
                    <a:cubicBezTo>
                      <a:pt x="0" y="0"/>
                      <a:pt x="0" y="0"/>
                      <a:pt x="1" y="0"/>
                    </a:cubicBezTo>
                    <a:cubicBezTo>
                      <a:pt x="1" y="0"/>
                      <a:pt x="2" y="0"/>
                      <a:pt x="5" y="1"/>
                    </a:cubicBezTo>
                    <a:cubicBezTo>
                      <a:pt x="6" y="1"/>
                      <a:pt x="7" y="1"/>
                      <a:pt x="9" y="1"/>
                    </a:cubicBezTo>
                    <a:cubicBezTo>
                      <a:pt x="10" y="2"/>
                      <a:pt x="12" y="2"/>
                      <a:pt x="14" y="2"/>
                    </a:cubicBezTo>
                    <a:cubicBezTo>
                      <a:pt x="17" y="3"/>
                      <a:pt x="20" y="4"/>
                      <a:pt x="22" y="5"/>
                    </a:cubicBezTo>
                    <a:cubicBezTo>
                      <a:pt x="24" y="6"/>
                      <a:pt x="26" y="6"/>
                      <a:pt x="26" y="6"/>
                    </a:cubicBezTo>
                    <a:cubicBezTo>
                      <a:pt x="26" y="7"/>
                      <a:pt x="27" y="7"/>
                      <a:pt x="26" y="8"/>
                    </a:cubicBezTo>
                    <a:cubicBezTo>
                      <a:pt x="26" y="8"/>
                      <a:pt x="26" y="8"/>
                      <a:pt x="25"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4" name="ïṣľïḓè"/>
              <p:cNvSpPr/>
              <p:nvPr/>
            </p:nvSpPr>
            <p:spPr bwMode="auto">
              <a:xfrm>
                <a:off x="7740882" y="3523912"/>
                <a:ext cx="38826" cy="12018"/>
              </a:xfrm>
              <a:custGeom>
                <a:avLst/>
                <a:gdLst>
                  <a:gd name="T0" fmla="*/ 26 w 27"/>
                  <a:gd name="T1" fmla="*/ 8 h 8"/>
                  <a:gd name="T2" fmla="*/ 22 w 27"/>
                  <a:gd name="T3" fmla="*/ 8 h 8"/>
                  <a:gd name="T4" fmla="*/ 13 w 27"/>
                  <a:gd name="T5" fmla="*/ 6 h 8"/>
                  <a:gd name="T6" fmla="*/ 8 w 27"/>
                  <a:gd name="T7" fmla="*/ 5 h 8"/>
                  <a:gd name="T8" fmla="*/ 5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19" y="8"/>
                      <a:pt x="16" y="7"/>
                      <a:pt x="13" y="6"/>
                    </a:cubicBezTo>
                    <a:cubicBezTo>
                      <a:pt x="11" y="6"/>
                      <a:pt x="10" y="5"/>
                      <a:pt x="8" y="5"/>
                    </a:cubicBezTo>
                    <a:cubicBezTo>
                      <a:pt x="7" y="5"/>
                      <a:pt x="6" y="4"/>
                      <a:pt x="5"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5" name="íṧlïďè"/>
              <p:cNvSpPr/>
              <p:nvPr/>
            </p:nvSpPr>
            <p:spPr bwMode="auto">
              <a:xfrm>
                <a:off x="7779708" y="3334404"/>
                <a:ext cx="38826" cy="12018"/>
              </a:xfrm>
              <a:custGeom>
                <a:avLst/>
                <a:gdLst>
                  <a:gd name="T0" fmla="*/ 26 w 27"/>
                  <a:gd name="T1" fmla="*/ 8 h 8"/>
                  <a:gd name="T2" fmla="*/ 22 w 27"/>
                  <a:gd name="T3" fmla="*/ 7 h 8"/>
                  <a:gd name="T4" fmla="*/ 13 w 27"/>
                  <a:gd name="T5" fmla="*/ 6 h 8"/>
                  <a:gd name="T6" fmla="*/ 9 w 27"/>
                  <a:gd name="T7" fmla="*/ 4 h 8"/>
                  <a:gd name="T8" fmla="*/ 5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3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2" y="5"/>
                      <a:pt x="10" y="5"/>
                      <a:pt x="9" y="4"/>
                    </a:cubicBezTo>
                    <a:cubicBezTo>
                      <a:pt x="7" y="4"/>
                      <a:pt x="6" y="3"/>
                      <a:pt x="5" y="3"/>
                    </a:cubicBezTo>
                    <a:cubicBezTo>
                      <a:pt x="2" y="2"/>
                      <a:pt x="1" y="2"/>
                      <a:pt x="1" y="2"/>
                    </a:cubicBezTo>
                    <a:cubicBezTo>
                      <a:pt x="0" y="1"/>
                      <a:pt x="0" y="1"/>
                      <a:pt x="0" y="0"/>
                    </a:cubicBezTo>
                    <a:cubicBezTo>
                      <a:pt x="0" y="0"/>
                      <a:pt x="1" y="0"/>
                      <a:pt x="1" y="0"/>
                    </a:cubicBezTo>
                    <a:cubicBezTo>
                      <a:pt x="1" y="0"/>
                      <a:pt x="3" y="0"/>
                      <a:pt x="5" y="0"/>
                    </a:cubicBezTo>
                    <a:cubicBezTo>
                      <a:pt x="7" y="0"/>
                      <a:pt x="8" y="0"/>
                      <a:pt x="9" y="1"/>
                    </a:cubicBezTo>
                    <a:cubicBezTo>
                      <a:pt x="11" y="1"/>
                      <a:pt x="12" y="1"/>
                      <a:pt x="14" y="2"/>
                    </a:cubicBezTo>
                    <a:cubicBezTo>
                      <a:pt x="17" y="3"/>
                      <a:pt x="20" y="3"/>
                      <a:pt x="23"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6" name="ïṧļîḍé"/>
              <p:cNvSpPr/>
              <p:nvPr/>
            </p:nvSpPr>
            <p:spPr bwMode="auto">
              <a:xfrm>
                <a:off x="7797272" y="3251205"/>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0 w 27"/>
                  <a:gd name="T13" fmla="*/ 1 h 8"/>
                  <a:gd name="T14" fmla="*/ 2 w 27"/>
                  <a:gd name="T15" fmla="*/ 0 h 8"/>
                  <a:gd name="T16" fmla="*/ 6 w 27"/>
                  <a:gd name="T17" fmla="*/ 0 h 8"/>
                  <a:gd name="T18" fmla="*/ 10 w 27"/>
                  <a:gd name="T19" fmla="*/ 1 h 8"/>
                  <a:gd name="T20" fmla="*/ 14 w 27"/>
                  <a:gd name="T21" fmla="*/ 2 h 8"/>
                  <a:gd name="T22" fmla="*/ 23 w 27"/>
                  <a:gd name="T23" fmla="*/ 5 h 8"/>
                  <a:gd name="T24" fmla="*/ 27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6" y="7"/>
                      <a:pt x="13" y="6"/>
                    </a:cubicBezTo>
                    <a:cubicBezTo>
                      <a:pt x="12" y="6"/>
                      <a:pt x="10" y="5"/>
                      <a:pt x="9" y="5"/>
                    </a:cubicBezTo>
                    <a:cubicBezTo>
                      <a:pt x="7" y="4"/>
                      <a:pt x="6" y="4"/>
                      <a:pt x="5" y="3"/>
                    </a:cubicBezTo>
                    <a:cubicBezTo>
                      <a:pt x="3" y="3"/>
                      <a:pt x="1" y="2"/>
                      <a:pt x="1" y="2"/>
                    </a:cubicBezTo>
                    <a:cubicBezTo>
                      <a:pt x="0" y="2"/>
                      <a:pt x="0" y="1"/>
                      <a:pt x="0" y="1"/>
                    </a:cubicBezTo>
                    <a:cubicBezTo>
                      <a:pt x="1" y="0"/>
                      <a:pt x="1" y="0"/>
                      <a:pt x="2" y="0"/>
                    </a:cubicBezTo>
                    <a:cubicBezTo>
                      <a:pt x="2" y="0"/>
                      <a:pt x="3" y="0"/>
                      <a:pt x="6" y="0"/>
                    </a:cubicBezTo>
                    <a:cubicBezTo>
                      <a:pt x="7" y="1"/>
                      <a:pt x="8" y="1"/>
                      <a:pt x="10" y="1"/>
                    </a:cubicBezTo>
                    <a:cubicBezTo>
                      <a:pt x="11" y="1"/>
                      <a:pt x="13" y="2"/>
                      <a:pt x="14" y="2"/>
                    </a:cubicBezTo>
                    <a:cubicBezTo>
                      <a:pt x="17" y="3"/>
                      <a:pt x="20" y="4"/>
                      <a:pt x="23" y="5"/>
                    </a:cubicBezTo>
                    <a:cubicBezTo>
                      <a:pt x="25" y="5"/>
                      <a:pt x="27" y="6"/>
                      <a:pt x="27" y="6"/>
                    </a:cubicBezTo>
                    <a:cubicBezTo>
                      <a:pt x="27" y="6"/>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7" name="îṡľiḓè"/>
              <p:cNvSpPr/>
              <p:nvPr/>
            </p:nvSpPr>
            <p:spPr bwMode="auto">
              <a:xfrm>
                <a:off x="7792650" y="3271543"/>
                <a:ext cx="38826" cy="11093"/>
              </a:xfrm>
              <a:custGeom>
                <a:avLst/>
                <a:gdLst>
                  <a:gd name="T0" fmla="*/ 25 w 27"/>
                  <a:gd name="T1" fmla="*/ 8 h 8"/>
                  <a:gd name="T2" fmla="*/ 21 w 27"/>
                  <a:gd name="T3" fmla="*/ 8 h 8"/>
                  <a:gd name="T4" fmla="*/ 13 w 27"/>
                  <a:gd name="T5" fmla="*/ 6 h 8"/>
                  <a:gd name="T6" fmla="*/ 8 w 27"/>
                  <a:gd name="T7" fmla="*/ 5 h 8"/>
                  <a:gd name="T8" fmla="*/ 4 w 27"/>
                  <a:gd name="T9" fmla="*/ 3 h 8"/>
                  <a:gd name="T10" fmla="*/ 0 w 27"/>
                  <a:gd name="T11" fmla="*/ 2 h 8"/>
                  <a:gd name="T12" fmla="*/ 0 w 27"/>
                  <a:gd name="T13" fmla="*/ 1 h 8"/>
                  <a:gd name="T14" fmla="*/ 1 w 27"/>
                  <a:gd name="T15" fmla="*/ 0 h 8"/>
                  <a:gd name="T16" fmla="*/ 5 w 27"/>
                  <a:gd name="T17" fmla="*/ 0 h 8"/>
                  <a:gd name="T18" fmla="*/ 9 w 27"/>
                  <a:gd name="T19" fmla="*/ 1 h 8"/>
                  <a:gd name="T20" fmla="*/ 14 w 27"/>
                  <a:gd name="T21" fmla="*/ 2 h 8"/>
                  <a:gd name="T22" fmla="*/ 22 w 27"/>
                  <a:gd name="T23" fmla="*/ 5 h 8"/>
                  <a:gd name="T24" fmla="*/ 26 w 27"/>
                  <a:gd name="T25" fmla="*/ 6 h 8"/>
                  <a:gd name="T26" fmla="*/ 26 w 27"/>
                  <a:gd name="T27" fmla="*/ 8 h 8"/>
                  <a:gd name="T28" fmla="*/ 25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5" y="8"/>
                    </a:moveTo>
                    <a:cubicBezTo>
                      <a:pt x="25" y="8"/>
                      <a:pt x="24" y="8"/>
                      <a:pt x="21" y="8"/>
                    </a:cubicBezTo>
                    <a:cubicBezTo>
                      <a:pt x="19" y="7"/>
                      <a:pt x="16" y="7"/>
                      <a:pt x="13" y="6"/>
                    </a:cubicBezTo>
                    <a:cubicBezTo>
                      <a:pt x="11" y="6"/>
                      <a:pt x="10" y="5"/>
                      <a:pt x="8" y="5"/>
                    </a:cubicBezTo>
                    <a:cubicBezTo>
                      <a:pt x="7" y="4"/>
                      <a:pt x="5" y="4"/>
                      <a:pt x="4" y="3"/>
                    </a:cubicBezTo>
                    <a:cubicBezTo>
                      <a:pt x="2" y="3"/>
                      <a:pt x="0" y="2"/>
                      <a:pt x="0" y="2"/>
                    </a:cubicBezTo>
                    <a:cubicBezTo>
                      <a:pt x="0" y="2"/>
                      <a:pt x="0" y="1"/>
                      <a:pt x="0" y="1"/>
                    </a:cubicBezTo>
                    <a:cubicBezTo>
                      <a:pt x="0" y="0"/>
                      <a:pt x="1" y="0"/>
                      <a:pt x="1" y="0"/>
                    </a:cubicBezTo>
                    <a:cubicBezTo>
                      <a:pt x="1" y="0"/>
                      <a:pt x="3" y="0"/>
                      <a:pt x="5" y="0"/>
                    </a:cubicBezTo>
                    <a:cubicBezTo>
                      <a:pt x="6" y="1"/>
                      <a:pt x="8" y="1"/>
                      <a:pt x="9" y="1"/>
                    </a:cubicBezTo>
                    <a:cubicBezTo>
                      <a:pt x="11" y="1"/>
                      <a:pt x="12" y="2"/>
                      <a:pt x="14" y="2"/>
                    </a:cubicBezTo>
                    <a:cubicBezTo>
                      <a:pt x="17" y="3"/>
                      <a:pt x="20" y="4"/>
                      <a:pt x="22" y="5"/>
                    </a:cubicBezTo>
                    <a:cubicBezTo>
                      <a:pt x="24" y="5"/>
                      <a:pt x="26" y="6"/>
                      <a:pt x="26" y="6"/>
                    </a:cubicBezTo>
                    <a:cubicBezTo>
                      <a:pt x="26" y="6"/>
                      <a:pt x="27" y="7"/>
                      <a:pt x="26" y="8"/>
                    </a:cubicBezTo>
                    <a:cubicBezTo>
                      <a:pt x="26" y="8"/>
                      <a:pt x="26" y="8"/>
                      <a:pt x="25"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8" name="iṣļiḑè"/>
              <p:cNvSpPr/>
              <p:nvPr/>
            </p:nvSpPr>
            <p:spPr bwMode="auto">
              <a:xfrm>
                <a:off x="7788953" y="3291880"/>
                <a:ext cx="38826" cy="11093"/>
              </a:xfrm>
              <a:custGeom>
                <a:avLst/>
                <a:gdLst>
                  <a:gd name="T0" fmla="*/ 26 w 27"/>
                  <a:gd name="T1" fmla="*/ 8 h 8"/>
                  <a:gd name="T2" fmla="*/ 21 w 27"/>
                  <a:gd name="T3" fmla="*/ 8 h 8"/>
                  <a:gd name="T4" fmla="*/ 13 w 27"/>
                  <a:gd name="T5" fmla="*/ 6 h 8"/>
                  <a:gd name="T6" fmla="*/ 8 w 27"/>
                  <a:gd name="T7" fmla="*/ 5 h 8"/>
                  <a:gd name="T8" fmla="*/ 4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1" y="8"/>
                    </a:cubicBezTo>
                    <a:cubicBezTo>
                      <a:pt x="19" y="8"/>
                      <a:pt x="16" y="7"/>
                      <a:pt x="13" y="6"/>
                    </a:cubicBezTo>
                    <a:cubicBezTo>
                      <a:pt x="11" y="6"/>
                      <a:pt x="10" y="5"/>
                      <a:pt x="8" y="5"/>
                    </a:cubicBezTo>
                    <a:cubicBezTo>
                      <a:pt x="7" y="5"/>
                      <a:pt x="5" y="4"/>
                      <a:pt x="4"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9" name="îṧľiḑê"/>
              <p:cNvSpPr/>
              <p:nvPr/>
            </p:nvSpPr>
            <p:spPr bwMode="auto">
              <a:xfrm>
                <a:off x="7818534" y="3143971"/>
                <a:ext cx="38826" cy="11093"/>
              </a:xfrm>
              <a:custGeom>
                <a:avLst/>
                <a:gdLst>
                  <a:gd name="T0" fmla="*/ 26 w 27"/>
                  <a:gd name="T1" fmla="*/ 8 h 8"/>
                  <a:gd name="T2" fmla="*/ 22 w 27"/>
                  <a:gd name="T3" fmla="*/ 8 h 8"/>
                  <a:gd name="T4" fmla="*/ 13 w 27"/>
                  <a:gd name="T5" fmla="*/ 6 h 8"/>
                  <a:gd name="T6" fmla="*/ 9 w 27"/>
                  <a:gd name="T7" fmla="*/ 5 h 8"/>
                  <a:gd name="T8" fmla="*/ 5 w 27"/>
                  <a:gd name="T9" fmla="*/ 4 h 8"/>
                  <a:gd name="T10" fmla="*/ 1 w 27"/>
                  <a:gd name="T11" fmla="*/ 2 h 8"/>
                  <a:gd name="T12" fmla="*/ 0 w 27"/>
                  <a:gd name="T13" fmla="*/ 1 h 8"/>
                  <a:gd name="T14" fmla="*/ 1 w 27"/>
                  <a:gd name="T15" fmla="*/ 0 h 8"/>
                  <a:gd name="T16" fmla="*/ 5 w 27"/>
                  <a:gd name="T17" fmla="*/ 1 h 8"/>
                  <a:gd name="T18" fmla="*/ 10 w 27"/>
                  <a:gd name="T19" fmla="*/ 1 h 8"/>
                  <a:gd name="T20" fmla="*/ 14 w 27"/>
                  <a:gd name="T21" fmla="*/ 2 h 8"/>
                  <a:gd name="T22" fmla="*/ 23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8"/>
                      <a:pt x="16" y="7"/>
                      <a:pt x="13" y="6"/>
                    </a:cubicBezTo>
                    <a:cubicBezTo>
                      <a:pt x="12" y="6"/>
                      <a:pt x="10" y="5"/>
                      <a:pt x="9" y="5"/>
                    </a:cubicBezTo>
                    <a:cubicBezTo>
                      <a:pt x="7" y="4"/>
                      <a:pt x="6" y="4"/>
                      <a:pt x="5" y="4"/>
                    </a:cubicBezTo>
                    <a:cubicBezTo>
                      <a:pt x="2" y="3"/>
                      <a:pt x="1" y="2"/>
                      <a:pt x="1" y="2"/>
                    </a:cubicBezTo>
                    <a:cubicBezTo>
                      <a:pt x="0" y="2"/>
                      <a:pt x="0" y="1"/>
                      <a:pt x="0" y="1"/>
                    </a:cubicBezTo>
                    <a:cubicBezTo>
                      <a:pt x="1" y="0"/>
                      <a:pt x="1" y="0"/>
                      <a:pt x="1" y="0"/>
                    </a:cubicBezTo>
                    <a:cubicBezTo>
                      <a:pt x="1" y="0"/>
                      <a:pt x="3" y="0"/>
                      <a:pt x="5" y="1"/>
                    </a:cubicBezTo>
                    <a:cubicBezTo>
                      <a:pt x="7" y="1"/>
                      <a:pt x="8" y="1"/>
                      <a:pt x="10" y="1"/>
                    </a:cubicBezTo>
                    <a:cubicBezTo>
                      <a:pt x="11" y="2"/>
                      <a:pt x="13" y="2"/>
                      <a:pt x="14" y="2"/>
                    </a:cubicBezTo>
                    <a:cubicBezTo>
                      <a:pt x="17" y="3"/>
                      <a:pt x="20" y="4"/>
                      <a:pt x="23" y="5"/>
                    </a:cubicBezTo>
                    <a:cubicBezTo>
                      <a:pt x="25" y="6"/>
                      <a:pt x="26" y="6"/>
                      <a:pt x="26" y="6"/>
                    </a:cubicBezTo>
                    <a:cubicBezTo>
                      <a:pt x="27" y="7"/>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0" name="ïṡľiḓé"/>
              <p:cNvSpPr/>
              <p:nvPr/>
            </p:nvSpPr>
            <p:spPr bwMode="auto">
              <a:xfrm>
                <a:off x="7812988" y="3167082"/>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2 h 9"/>
                  <a:gd name="T12" fmla="*/ 0 w 27"/>
                  <a:gd name="T13" fmla="*/ 1 h 9"/>
                  <a:gd name="T14" fmla="*/ 1 w 27"/>
                  <a:gd name="T15" fmla="*/ 0 h 9"/>
                  <a:gd name="T16" fmla="*/ 5 w 27"/>
                  <a:gd name="T17" fmla="*/ 1 h 9"/>
                  <a:gd name="T18" fmla="*/ 9 w 27"/>
                  <a:gd name="T19" fmla="*/ 2 h 9"/>
                  <a:gd name="T20" fmla="*/ 14 w 27"/>
                  <a:gd name="T21" fmla="*/ 3 h 9"/>
                  <a:gd name="T22" fmla="*/ 22 w 27"/>
                  <a:gd name="T23" fmla="*/ 5 h 9"/>
                  <a:gd name="T24" fmla="*/ 26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9"/>
                      <a:pt x="22" y="8"/>
                    </a:cubicBezTo>
                    <a:cubicBezTo>
                      <a:pt x="19" y="8"/>
                      <a:pt x="16" y="7"/>
                      <a:pt x="13" y="6"/>
                    </a:cubicBezTo>
                    <a:cubicBezTo>
                      <a:pt x="11" y="6"/>
                      <a:pt x="10" y="6"/>
                      <a:pt x="8" y="5"/>
                    </a:cubicBezTo>
                    <a:cubicBezTo>
                      <a:pt x="7" y="5"/>
                      <a:pt x="6" y="4"/>
                      <a:pt x="4" y="4"/>
                    </a:cubicBezTo>
                    <a:cubicBezTo>
                      <a:pt x="2" y="3"/>
                      <a:pt x="1" y="2"/>
                      <a:pt x="1" y="2"/>
                    </a:cubicBezTo>
                    <a:cubicBezTo>
                      <a:pt x="0" y="2"/>
                      <a:pt x="0" y="2"/>
                      <a:pt x="0" y="1"/>
                    </a:cubicBezTo>
                    <a:cubicBezTo>
                      <a:pt x="0" y="1"/>
                      <a:pt x="1" y="0"/>
                      <a:pt x="1" y="0"/>
                    </a:cubicBezTo>
                    <a:cubicBezTo>
                      <a:pt x="1" y="0"/>
                      <a:pt x="3" y="0"/>
                      <a:pt x="5" y="1"/>
                    </a:cubicBezTo>
                    <a:cubicBezTo>
                      <a:pt x="6" y="1"/>
                      <a:pt x="8" y="1"/>
                      <a:pt x="9" y="2"/>
                    </a:cubicBezTo>
                    <a:cubicBezTo>
                      <a:pt x="11" y="2"/>
                      <a:pt x="12" y="2"/>
                      <a:pt x="14" y="3"/>
                    </a:cubicBezTo>
                    <a:cubicBezTo>
                      <a:pt x="17" y="3"/>
                      <a:pt x="20" y="4"/>
                      <a:pt x="22" y="5"/>
                    </a:cubicBezTo>
                    <a:cubicBezTo>
                      <a:pt x="25" y="6"/>
                      <a:pt x="26" y="7"/>
                      <a:pt x="26" y="7"/>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1" name="íSļiḑè"/>
              <p:cNvSpPr/>
              <p:nvPr/>
            </p:nvSpPr>
            <p:spPr bwMode="auto">
              <a:xfrm>
                <a:off x="7810214" y="3191117"/>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1 w 27"/>
                  <a:gd name="T13" fmla="*/ 1 h 8"/>
                  <a:gd name="T14" fmla="*/ 2 w 27"/>
                  <a:gd name="T15" fmla="*/ 0 h 8"/>
                  <a:gd name="T16" fmla="*/ 6 w 27"/>
                  <a:gd name="T17" fmla="*/ 0 h 8"/>
                  <a:gd name="T18" fmla="*/ 10 w 27"/>
                  <a:gd name="T19" fmla="*/ 1 h 8"/>
                  <a:gd name="T20" fmla="*/ 14 w 27"/>
                  <a:gd name="T21" fmla="*/ 2 h 8"/>
                  <a:gd name="T22" fmla="*/ 23 w 27"/>
                  <a:gd name="T23" fmla="*/ 5 h 8"/>
                  <a:gd name="T24" fmla="*/ 27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7" y="7"/>
                      <a:pt x="13" y="6"/>
                    </a:cubicBezTo>
                    <a:cubicBezTo>
                      <a:pt x="12" y="6"/>
                      <a:pt x="10" y="5"/>
                      <a:pt x="9" y="5"/>
                    </a:cubicBezTo>
                    <a:cubicBezTo>
                      <a:pt x="7" y="4"/>
                      <a:pt x="6" y="4"/>
                      <a:pt x="5" y="3"/>
                    </a:cubicBezTo>
                    <a:cubicBezTo>
                      <a:pt x="3" y="3"/>
                      <a:pt x="1" y="2"/>
                      <a:pt x="1" y="2"/>
                    </a:cubicBezTo>
                    <a:cubicBezTo>
                      <a:pt x="1" y="2"/>
                      <a:pt x="0" y="1"/>
                      <a:pt x="1" y="1"/>
                    </a:cubicBezTo>
                    <a:cubicBezTo>
                      <a:pt x="1" y="0"/>
                      <a:pt x="1" y="0"/>
                      <a:pt x="2" y="0"/>
                    </a:cubicBezTo>
                    <a:cubicBezTo>
                      <a:pt x="2" y="0"/>
                      <a:pt x="3" y="0"/>
                      <a:pt x="6" y="0"/>
                    </a:cubicBezTo>
                    <a:cubicBezTo>
                      <a:pt x="7" y="1"/>
                      <a:pt x="8" y="1"/>
                      <a:pt x="10" y="1"/>
                    </a:cubicBezTo>
                    <a:cubicBezTo>
                      <a:pt x="11" y="1"/>
                      <a:pt x="13" y="2"/>
                      <a:pt x="14" y="2"/>
                    </a:cubicBezTo>
                    <a:cubicBezTo>
                      <a:pt x="17" y="3"/>
                      <a:pt x="21" y="4"/>
                      <a:pt x="23" y="5"/>
                    </a:cubicBezTo>
                    <a:cubicBezTo>
                      <a:pt x="25" y="5"/>
                      <a:pt x="27" y="6"/>
                      <a:pt x="27" y="6"/>
                    </a:cubicBezTo>
                    <a:cubicBezTo>
                      <a:pt x="27" y="6"/>
                      <a:pt x="27" y="7"/>
                      <a:pt x="27" y="7"/>
                    </a:cubicBezTo>
                    <a:cubicBezTo>
                      <a:pt x="27" y="8"/>
                      <a:pt x="27"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2" name="ïṧlîḑé"/>
              <p:cNvSpPr/>
              <p:nvPr/>
            </p:nvSpPr>
            <p:spPr bwMode="auto">
              <a:xfrm>
                <a:off x="6544670" y="3859480"/>
                <a:ext cx="236654" cy="139589"/>
              </a:xfrm>
              <a:custGeom>
                <a:avLst/>
                <a:gdLst>
                  <a:gd name="T0" fmla="*/ 161 w 165"/>
                  <a:gd name="T1" fmla="*/ 1 h 97"/>
                  <a:gd name="T2" fmla="*/ 76 w 165"/>
                  <a:gd name="T3" fmla="*/ 50 h 97"/>
                  <a:gd name="T4" fmla="*/ 0 w 165"/>
                  <a:gd name="T5" fmla="*/ 95 h 97"/>
                  <a:gd name="T6" fmla="*/ 1 w 165"/>
                  <a:gd name="T7" fmla="*/ 97 h 97"/>
                  <a:gd name="T8" fmla="*/ 66 w 165"/>
                  <a:gd name="T9" fmla="*/ 64 h 97"/>
                  <a:gd name="T10" fmla="*/ 163 w 165"/>
                  <a:gd name="T11" fmla="*/ 4 h 97"/>
                  <a:gd name="T12" fmla="*/ 161 w 165"/>
                  <a:gd name="T13" fmla="*/ 1 h 97"/>
                </a:gdLst>
                <a:ahLst/>
                <a:cxnLst>
                  <a:cxn ang="0">
                    <a:pos x="T0" y="T1"/>
                  </a:cxn>
                  <a:cxn ang="0">
                    <a:pos x="T2" y="T3"/>
                  </a:cxn>
                  <a:cxn ang="0">
                    <a:pos x="T4" y="T5"/>
                  </a:cxn>
                  <a:cxn ang="0">
                    <a:pos x="T6" y="T7"/>
                  </a:cxn>
                  <a:cxn ang="0">
                    <a:pos x="T8" y="T9"/>
                  </a:cxn>
                  <a:cxn ang="0">
                    <a:pos x="T10" y="T11"/>
                  </a:cxn>
                  <a:cxn ang="0">
                    <a:pos x="T12" y="T13"/>
                  </a:cxn>
                </a:cxnLst>
                <a:rect l="0" t="0" r="r" b="b"/>
                <a:pathLst>
                  <a:path w="165" h="97">
                    <a:moveTo>
                      <a:pt x="161" y="1"/>
                    </a:moveTo>
                    <a:cubicBezTo>
                      <a:pt x="132" y="16"/>
                      <a:pt x="104" y="33"/>
                      <a:pt x="76" y="50"/>
                    </a:cubicBezTo>
                    <a:cubicBezTo>
                      <a:pt x="51" y="65"/>
                      <a:pt x="28" y="84"/>
                      <a:pt x="0" y="95"/>
                    </a:cubicBezTo>
                    <a:cubicBezTo>
                      <a:pt x="0" y="95"/>
                      <a:pt x="0" y="97"/>
                      <a:pt x="1" y="97"/>
                    </a:cubicBezTo>
                    <a:cubicBezTo>
                      <a:pt x="25" y="94"/>
                      <a:pt x="46" y="76"/>
                      <a:pt x="66" y="64"/>
                    </a:cubicBezTo>
                    <a:cubicBezTo>
                      <a:pt x="99" y="45"/>
                      <a:pt x="133" y="26"/>
                      <a:pt x="163" y="4"/>
                    </a:cubicBezTo>
                    <a:cubicBezTo>
                      <a:pt x="165" y="3"/>
                      <a:pt x="163" y="0"/>
                      <a:pt x="16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3" name="íṣḻïḓe"/>
              <p:cNvSpPr/>
              <p:nvPr/>
            </p:nvSpPr>
            <p:spPr bwMode="auto">
              <a:xfrm>
                <a:off x="6539123" y="3978732"/>
                <a:ext cx="228334" cy="114629"/>
              </a:xfrm>
              <a:custGeom>
                <a:avLst/>
                <a:gdLst>
                  <a:gd name="T0" fmla="*/ 151 w 159"/>
                  <a:gd name="T1" fmla="*/ 2 h 80"/>
                  <a:gd name="T2" fmla="*/ 80 w 159"/>
                  <a:gd name="T3" fmla="*/ 34 h 80"/>
                  <a:gd name="T4" fmla="*/ 0 w 159"/>
                  <a:gd name="T5" fmla="*/ 79 h 80"/>
                  <a:gd name="T6" fmla="*/ 1 w 159"/>
                  <a:gd name="T7" fmla="*/ 80 h 80"/>
                  <a:gd name="T8" fmla="*/ 72 w 159"/>
                  <a:gd name="T9" fmla="*/ 48 h 80"/>
                  <a:gd name="T10" fmla="*/ 155 w 159"/>
                  <a:gd name="T11" fmla="*/ 10 h 80"/>
                  <a:gd name="T12" fmla="*/ 151 w 159"/>
                  <a:gd name="T13" fmla="*/ 2 h 80"/>
                </a:gdLst>
                <a:ahLst/>
                <a:cxnLst>
                  <a:cxn ang="0">
                    <a:pos x="T0" y="T1"/>
                  </a:cxn>
                  <a:cxn ang="0">
                    <a:pos x="T2" y="T3"/>
                  </a:cxn>
                  <a:cxn ang="0">
                    <a:pos x="T4" y="T5"/>
                  </a:cxn>
                  <a:cxn ang="0">
                    <a:pos x="T6" y="T7"/>
                  </a:cxn>
                  <a:cxn ang="0">
                    <a:pos x="T8" y="T9"/>
                  </a:cxn>
                  <a:cxn ang="0">
                    <a:pos x="T10" y="T11"/>
                  </a:cxn>
                  <a:cxn ang="0">
                    <a:pos x="T12" y="T13"/>
                  </a:cxn>
                </a:cxnLst>
                <a:rect l="0" t="0" r="r" b="b"/>
                <a:pathLst>
                  <a:path w="159" h="80">
                    <a:moveTo>
                      <a:pt x="151" y="2"/>
                    </a:moveTo>
                    <a:cubicBezTo>
                      <a:pt x="128" y="11"/>
                      <a:pt x="103" y="22"/>
                      <a:pt x="80" y="34"/>
                    </a:cubicBezTo>
                    <a:cubicBezTo>
                      <a:pt x="53" y="48"/>
                      <a:pt x="28" y="66"/>
                      <a:pt x="0" y="79"/>
                    </a:cubicBezTo>
                    <a:cubicBezTo>
                      <a:pt x="0" y="79"/>
                      <a:pt x="0" y="80"/>
                      <a:pt x="1" y="80"/>
                    </a:cubicBezTo>
                    <a:cubicBezTo>
                      <a:pt x="26" y="72"/>
                      <a:pt x="49" y="60"/>
                      <a:pt x="72" y="48"/>
                    </a:cubicBezTo>
                    <a:cubicBezTo>
                      <a:pt x="99" y="34"/>
                      <a:pt x="129" y="26"/>
                      <a:pt x="155" y="10"/>
                    </a:cubicBezTo>
                    <a:cubicBezTo>
                      <a:pt x="159" y="7"/>
                      <a:pt x="156" y="0"/>
                      <a:pt x="15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4" name="ïślide"/>
              <p:cNvSpPr/>
              <p:nvPr/>
            </p:nvSpPr>
            <p:spPr bwMode="auto">
              <a:xfrm>
                <a:off x="6519710" y="4083192"/>
                <a:ext cx="219090" cy="108158"/>
              </a:xfrm>
              <a:custGeom>
                <a:avLst/>
                <a:gdLst>
                  <a:gd name="T0" fmla="*/ 146 w 152"/>
                  <a:gd name="T1" fmla="*/ 1 h 75"/>
                  <a:gd name="T2" fmla="*/ 70 w 152"/>
                  <a:gd name="T3" fmla="*/ 35 h 75"/>
                  <a:gd name="T4" fmla="*/ 0 w 152"/>
                  <a:gd name="T5" fmla="*/ 69 h 75"/>
                  <a:gd name="T6" fmla="*/ 0 w 152"/>
                  <a:gd name="T7" fmla="*/ 69 h 75"/>
                  <a:gd name="T8" fmla="*/ 61 w 152"/>
                  <a:gd name="T9" fmla="*/ 49 h 75"/>
                  <a:gd name="T10" fmla="*/ 149 w 152"/>
                  <a:gd name="T11" fmla="*/ 6 h 75"/>
                  <a:gd name="T12" fmla="*/ 146 w 152"/>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152" h="75">
                    <a:moveTo>
                      <a:pt x="146" y="1"/>
                    </a:moveTo>
                    <a:cubicBezTo>
                      <a:pt x="120" y="5"/>
                      <a:pt x="94" y="23"/>
                      <a:pt x="70" y="35"/>
                    </a:cubicBezTo>
                    <a:cubicBezTo>
                      <a:pt x="46" y="46"/>
                      <a:pt x="26" y="61"/>
                      <a:pt x="0" y="69"/>
                    </a:cubicBezTo>
                    <a:cubicBezTo>
                      <a:pt x="0" y="69"/>
                      <a:pt x="0" y="69"/>
                      <a:pt x="0" y="69"/>
                    </a:cubicBezTo>
                    <a:cubicBezTo>
                      <a:pt x="21" y="75"/>
                      <a:pt x="44" y="59"/>
                      <a:pt x="61" y="49"/>
                    </a:cubicBezTo>
                    <a:cubicBezTo>
                      <a:pt x="89" y="33"/>
                      <a:pt x="125" y="26"/>
                      <a:pt x="149" y="6"/>
                    </a:cubicBezTo>
                    <a:cubicBezTo>
                      <a:pt x="152" y="4"/>
                      <a:pt x="149" y="0"/>
                      <a:pt x="14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5" name="ïş1îḓe"/>
              <p:cNvSpPr/>
              <p:nvPr/>
            </p:nvSpPr>
            <p:spPr bwMode="auto">
              <a:xfrm>
                <a:off x="6550217" y="4212613"/>
                <a:ext cx="172868" cy="75803"/>
              </a:xfrm>
              <a:custGeom>
                <a:avLst/>
                <a:gdLst>
                  <a:gd name="T0" fmla="*/ 115 w 120"/>
                  <a:gd name="T1" fmla="*/ 1 h 53"/>
                  <a:gd name="T2" fmla="*/ 61 w 120"/>
                  <a:gd name="T3" fmla="*/ 20 h 53"/>
                  <a:gd name="T4" fmla="*/ 0 w 120"/>
                  <a:gd name="T5" fmla="*/ 52 h 53"/>
                  <a:gd name="T6" fmla="*/ 1 w 120"/>
                  <a:gd name="T7" fmla="*/ 53 h 53"/>
                  <a:gd name="T8" fmla="*/ 54 w 120"/>
                  <a:gd name="T9" fmla="*/ 36 h 53"/>
                  <a:gd name="T10" fmla="*/ 117 w 120"/>
                  <a:gd name="T11" fmla="*/ 8 h 53"/>
                  <a:gd name="T12" fmla="*/ 115 w 120"/>
                  <a:gd name="T13" fmla="*/ 1 h 53"/>
                </a:gdLst>
                <a:ahLst/>
                <a:cxnLst>
                  <a:cxn ang="0">
                    <a:pos x="T0" y="T1"/>
                  </a:cxn>
                  <a:cxn ang="0">
                    <a:pos x="T2" y="T3"/>
                  </a:cxn>
                  <a:cxn ang="0">
                    <a:pos x="T4" y="T5"/>
                  </a:cxn>
                  <a:cxn ang="0">
                    <a:pos x="T6" y="T7"/>
                  </a:cxn>
                  <a:cxn ang="0">
                    <a:pos x="T8" y="T9"/>
                  </a:cxn>
                  <a:cxn ang="0">
                    <a:pos x="T10" y="T11"/>
                  </a:cxn>
                  <a:cxn ang="0">
                    <a:pos x="T12" y="T13"/>
                  </a:cxn>
                </a:cxnLst>
                <a:rect l="0" t="0" r="r" b="b"/>
                <a:pathLst>
                  <a:path w="120" h="53">
                    <a:moveTo>
                      <a:pt x="115" y="1"/>
                    </a:moveTo>
                    <a:cubicBezTo>
                      <a:pt x="96" y="2"/>
                      <a:pt x="78" y="12"/>
                      <a:pt x="61" y="20"/>
                    </a:cubicBezTo>
                    <a:cubicBezTo>
                      <a:pt x="41" y="30"/>
                      <a:pt x="18" y="38"/>
                      <a:pt x="0" y="52"/>
                    </a:cubicBezTo>
                    <a:cubicBezTo>
                      <a:pt x="0" y="52"/>
                      <a:pt x="0" y="53"/>
                      <a:pt x="1" y="53"/>
                    </a:cubicBezTo>
                    <a:cubicBezTo>
                      <a:pt x="19" y="53"/>
                      <a:pt x="37" y="44"/>
                      <a:pt x="54" y="36"/>
                    </a:cubicBezTo>
                    <a:cubicBezTo>
                      <a:pt x="75" y="27"/>
                      <a:pt x="98" y="19"/>
                      <a:pt x="117" y="8"/>
                    </a:cubicBezTo>
                    <a:cubicBezTo>
                      <a:pt x="120" y="6"/>
                      <a:pt x="119" y="0"/>
                      <a:pt x="115"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6" name="íŝļïḓé"/>
              <p:cNvSpPr/>
              <p:nvPr/>
            </p:nvSpPr>
            <p:spPr bwMode="auto">
              <a:xfrm>
                <a:off x="6544670" y="4327242"/>
                <a:ext cx="228334" cy="98914"/>
              </a:xfrm>
              <a:custGeom>
                <a:avLst/>
                <a:gdLst>
                  <a:gd name="T0" fmla="*/ 155 w 159"/>
                  <a:gd name="T1" fmla="*/ 2 h 69"/>
                  <a:gd name="T2" fmla="*/ 81 w 159"/>
                  <a:gd name="T3" fmla="*/ 34 h 69"/>
                  <a:gd name="T4" fmla="*/ 1 w 159"/>
                  <a:gd name="T5" fmla="*/ 68 h 69"/>
                  <a:gd name="T6" fmla="*/ 1 w 159"/>
                  <a:gd name="T7" fmla="*/ 69 h 69"/>
                  <a:gd name="T8" fmla="*/ 69 w 159"/>
                  <a:gd name="T9" fmla="*/ 47 h 69"/>
                  <a:gd name="T10" fmla="*/ 157 w 159"/>
                  <a:gd name="T11" fmla="*/ 7 h 69"/>
                  <a:gd name="T12" fmla="*/ 155 w 159"/>
                  <a:gd name="T13" fmla="*/ 2 h 69"/>
                </a:gdLst>
                <a:ahLst/>
                <a:cxnLst>
                  <a:cxn ang="0">
                    <a:pos x="T0" y="T1"/>
                  </a:cxn>
                  <a:cxn ang="0">
                    <a:pos x="T2" y="T3"/>
                  </a:cxn>
                  <a:cxn ang="0">
                    <a:pos x="T4" y="T5"/>
                  </a:cxn>
                  <a:cxn ang="0">
                    <a:pos x="T6" y="T7"/>
                  </a:cxn>
                  <a:cxn ang="0">
                    <a:pos x="T8" y="T9"/>
                  </a:cxn>
                  <a:cxn ang="0">
                    <a:pos x="T10" y="T11"/>
                  </a:cxn>
                  <a:cxn ang="0">
                    <a:pos x="T12" y="T13"/>
                  </a:cxn>
                </a:cxnLst>
                <a:rect l="0" t="0" r="r" b="b"/>
                <a:pathLst>
                  <a:path w="159" h="69">
                    <a:moveTo>
                      <a:pt x="155" y="2"/>
                    </a:moveTo>
                    <a:cubicBezTo>
                      <a:pt x="130" y="11"/>
                      <a:pt x="105" y="23"/>
                      <a:pt x="81" y="34"/>
                    </a:cubicBezTo>
                    <a:cubicBezTo>
                      <a:pt x="55" y="46"/>
                      <a:pt x="29" y="62"/>
                      <a:pt x="1" y="68"/>
                    </a:cubicBezTo>
                    <a:cubicBezTo>
                      <a:pt x="0" y="68"/>
                      <a:pt x="0" y="69"/>
                      <a:pt x="1" y="69"/>
                    </a:cubicBezTo>
                    <a:cubicBezTo>
                      <a:pt x="25" y="69"/>
                      <a:pt x="48" y="58"/>
                      <a:pt x="69" y="47"/>
                    </a:cubicBezTo>
                    <a:cubicBezTo>
                      <a:pt x="97" y="34"/>
                      <a:pt x="132" y="26"/>
                      <a:pt x="157" y="7"/>
                    </a:cubicBezTo>
                    <a:cubicBezTo>
                      <a:pt x="159" y="5"/>
                      <a:pt x="158" y="0"/>
                      <a:pt x="15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7" name="ïS1iḋê"/>
              <p:cNvSpPr/>
              <p:nvPr/>
            </p:nvSpPr>
            <p:spPr bwMode="auto">
              <a:xfrm>
                <a:off x="6555763" y="4447418"/>
                <a:ext cx="232032" cy="100763"/>
              </a:xfrm>
              <a:custGeom>
                <a:avLst/>
                <a:gdLst>
                  <a:gd name="T0" fmla="*/ 153 w 161"/>
                  <a:gd name="T1" fmla="*/ 2 h 70"/>
                  <a:gd name="T2" fmla="*/ 1 w 161"/>
                  <a:gd name="T3" fmla="*/ 69 h 70"/>
                  <a:gd name="T4" fmla="*/ 1 w 161"/>
                  <a:gd name="T5" fmla="*/ 70 h 70"/>
                  <a:gd name="T6" fmla="*/ 93 w 161"/>
                  <a:gd name="T7" fmla="*/ 38 h 70"/>
                  <a:gd name="T8" fmla="*/ 158 w 161"/>
                  <a:gd name="T9" fmla="*/ 8 h 70"/>
                  <a:gd name="T10" fmla="*/ 153 w 161"/>
                  <a:gd name="T11" fmla="*/ 2 h 70"/>
                </a:gdLst>
                <a:ahLst/>
                <a:cxnLst>
                  <a:cxn ang="0">
                    <a:pos x="T0" y="T1"/>
                  </a:cxn>
                  <a:cxn ang="0">
                    <a:pos x="T2" y="T3"/>
                  </a:cxn>
                  <a:cxn ang="0">
                    <a:pos x="T4" y="T5"/>
                  </a:cxn>
                  <a:cxn ang="0">
                    <a:pos x="T6" y="T7"/>
                  </a:cxn>
                  <a:cxn ang="0">
                    <a:pos x="T8" y="T9"/>
                  </a:cxn>
                  <a:cxn ang="0">
                    <a:pos x="T10" y="T11"/>
                  </a:cxn>
                </a:cxnLst>
                <a:rect l="0" t="0" r="r" b="b"/>
                <a:pathLst>
                  <a:path w="161" h="70">
                    <a:moveTo>
                      <a:pt x="153" y="2"/>
                    </a:moveTo>
                    <a:cubicBezTo>
                      <a:pt x="105" y="30"/>
                      <a:pt x="48" y="39"/>
                      <a:pt x="1" y="69"/>
                    </a:cubicBezTo>
                    <a:cubicBezTo>
                      <a:pt x="0" y="70"/>
                      <a:pt x="0" y="70"/>
                      <a:pt x="1" y="70"/>
                    </a:cubicBezTo>
                    <a:cubicBezTo>
                      <a:pt x="32" y="66"/>
                      <a:pt x="63" y="49"/>
                      <a:pt x="93" y="38"/>
                    </a:cubicBezTo>
                    <a:cubicBezTo>
                      <a:pt x="114" y="31"/>
                      <a:pt x="143" y="26"/>
                      <a:pt x="158" y="8"/>
                    </a:cubicBezTo>
                    <a:cubicBezTo>
                      <a:pt x="161" y="5"/>
                      <a:pt x="157" y="0"/>
                      <a:pt x="153"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8" name="iSlîḓe"/>
              <p:cNvSpPr/>
              <p:nvPr/>
            </p:nvSpPr>
            <p:spPr bwMode="auto">
              <a:xfrm>
                <a:off x="6562234" y="4587007"/>
                <a:ext cx="232032" cy="85048"/>
              </a:xfrm>
              <a:custGeom>
                <a:avLst/>
                <a:gdLst>
                  <a:gd name="T0" fmla="*/ 158 w 162"/>
                  <a:gd name="T1" fmla="*/ 0 h 59"/>
                  <a:gd name="T2" fmla="*/ 63 w 162"/>
                  <a:gd name="T3" fmla="*/ 28 h 59"/>
                  <a:gd name="T4" fmla="*/ 1 w 162"/>
                  <a:gd name="T5" fmla="*/ 44 h 59"/>
                  <a:gd name="T6" fmla="*/ 0 w 162"/>
                  <a:gd name="T7" fmla="*/ 45 h 59"/>
                  <a:gd name="T8" fmla="*/ 51 w 162"/>
                  <a:gd name="T9" fmla="*/ 42 h 59"/>
                  <a:gd name="T10" fmla="*/ 160 w 162"/>
                  <a:gd name="T11" fmla="*/ 6 h 59"/>
                  <a:gd name="T12" fmla="*/ 158 w 16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62" h="59">
                    <a:moveTo>
                      <a:pt x="158" y="0"/>
                    </a:moveTo>
                    <a:cubicBezTo>
                      <a:pt x="127" y="1"/>
                      <a:pt x="92" y="17"/>
                      <a:pt x="63" y="28"/>
                    </a:cubicBezTo>
                    <a:cubicBezTo>
                      <a:pt x="46" y="34"/>
                      <a:pt x="19" y="49"/>
                      <a:pt x="1" y="44"/>
                    </a:cubicBezTo>
                    <a:cubicBezTo>
                      <a:pt x="1" y="44"/>
                      <a:pt x="0" y="45"/>
                      <a:pt x="0" y="45"/>
                    </a:cubicBezTo>
                    <a:cubicBezTo>
                      <a:pt x="7" y="59"/>
                      <a:pt x="41" y="45"/>
                      <a:pt x="51" y="42"/>
                    </a:cubicBezTo>
                    <a:cubicBezTo>
                      <a:pt x="87" y="31"/>
                      <a:pt x="126" y="22"/>
                      <a:pt x="160" y="6"/>
                    </a:cubicBezTo>
                    <a:cubicBezTo>
                      <a:pt x="162" y="5"/>
                      <a:pt x="161" y="0"/>
                      <a:pt x="158"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9" name="iṧļídé"/>
              <p:cNvSpPr/>
              <p:nvPr/>
            </p:nvSpPr>
            <p:spPr bwMode="auto">
              <a:xfrm>
                <a:off x="6586269" y="4696089"/>
                <a:ext cx="210770" cy="68408"/>
              </a:xfrm>
              <a:custGeom>
                <a:avLst/>
                <a:gdLst>
                  <a:gd name="T0" fmla="*/ 144 w 147"/>
                  <a:gd name="T1" fmla="*/ 0 h 48"/>
                  <a:gd name="T2" fmla="*/ 1 w 147"/>
                  <a:gd name="T3" fmla="*/ 43 h 48"/>
                  <a:gd name="T4" fmla="*/ 1 w 147"/>
                  <a:gd name="T5" fmla="*/ 44 h 48"/>
                  <a:gd name="T6" fmla="*/ 68 w 147"/>
                  <a:gd name="T7" fmla="*/ 31 h 48"/>
                  <a:gd name="T8" fmla="*/ 145 w 147"/>
                  <a:gd name="T9" fmla="*/ 4 h 48"/>
                  <a:gd name="T10" fmla="*/ 144 w 147"/>
                  <a:gd name="T11" fmla="*/ 0 h 48"/>
                </a:gdLst>
                <a:ahLst/>
                <a:cxnLst>
                  <a:cxn ang="0">
                    <a:pos x="T0" y="T1"/>
                  </a:cxn>
                  <a:cxn ang="0">
                    <a:pos x="T2" y="T3"/>
                  </a:cxn>
                  <a:cxn ang="0">
                    <a:pos x="T4" y="T5"/>
                  </a:cxn>
                  <a:cxn ang="0">
                    <a:pos x="T6" y="T7"/>
                  </a:cxn>
                  <a:cxn ang="0">
                    <a:pos x="T8" y="T9"/>
                  </a:cxn>
                  <a:cxn ang="0">
                    <a:pos x="T10" y="T11"/>
                  </a:cxn>
                </a:cxnLst>
                <a:rect l="0" t="0" r="r" b="b"/>
                <a:pathLst>
                  <a:path w="147" h="48">
                    <a:moveTo>
                      <a:pt x="144" y="0"/>
                    </a:moveTo>
                    <a:cubicBezTo>
                      <a:pt x="93" y="2"/>
                      <a:pt x="50" y="34"/>
                      <a:pt x="1" y="43"/>
                    </a:cubicBezTo>
                    <a:cubicBezTo>
                      <a:pt x="0" y="43"/>
                      <a:pt x="0" y="44"/>
                      <a:pt x="1" y="44"/>
                    </a:cubicBezTo>
                    <a:cubicBezTo>
                      <a:pt x="24" y="48"/>
                      <a:pt x="46" y="39"/>
                      <a:pt x="68" y="31"/>
                    </a:cubicBezTo>
                    <a:cubicBezTo>
                      <a:pt x="93" y="22"/>
                      <a:pt x="120" y="16"/>
                      <a:pt x="145" y="4"/>
                    </a:cubicBezTo>
                    <a:cubicBezTo>
                      <a:pt x="147" y="3"/>
                      <a:pt x="146" y="0"/>
                      <a:pt x="14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0" name="íṡḻídé"/>
              <p:cNvSpPr/>
              <p:nvPr/>
            </p:nvSpPr>
            <p:spPr bwMode="auto">
              <a:xfrm>
                <a:off x="6606607" y="4838452"/>
                <a:ext cx="220939" cy="47146"/>
              </a:xfrm>
              <a:custGeom>
                <a:avLst/>
                <a:gdLst>
                  <a:gd name="T0" fmla="*/ 149 w 154"/>
                  <a:gd name="T1" fmla="*/ 0 h 33"/>
                  <a:gd name="T2" fmla="*/ 79 w 154"/>
                  <a:gd name="T3" fmla="*/ 18 h 33"/>
                  <a:gd name="T4" fmla="*/ 3 w 154"/>
                  <a:gd name="T5" fmla="*/ 27 h 33"/>
                  <a:gd name="T6" fmla="*/ 3 w 154"/>
                  <a:gd name="T7" fmla="*/ 32 h 33"/>
                  <a:gd name="T8" fmla="*/ 75 w 154"/>
                  <a:gd name="T9" fmla="*/ 28 h 33"/>
                  <a:gd name="T10" fmla="*/ 151 w 154"/>
                  <a:gd name="T11" fmla="*/ 5 h 33"/>
                  <a:gd name="T12" fmla="*/ 149 w 15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54" h="33">
                    <a:moveTo>
                      <a:pt x="149" y="0"/>
                    </a:moveTo>
                    <a:cubicBezTo>
                      <a:pt x="125" y="5"/>
                      <a:pt x="103" y="14"/>
                      <a:pt x="79" y="18"/>
                    </a:cubicBezTo>
                    <a:cubicBezTo>
                      <a:pt x="54" y="23"/>
                      <a:pt x="29" y="25"/>
                      <a:pt x="3" y="27"/>
                    </a:cubicBezTo>
                    <a:cubicBezTo>
                      <a:pt x="0" y="27"/>
                      <a:pt x="0" y="32"/>
                      <a:pt x="3" y="32"/>
                    </a:cubicBezTo>
                    <a:cubicBezTo>
                      <a:pt x="27" y="33"/>
                      <a:pt x="51" y="31"/>
                      <a:pt x="75" y="28"/>
                    </a:cubicBezTo>
                    <a:cubicBezTo>
                      <a:pt x="100" y="25"/>
                      <a:pt x="130" y="20"/>
                      <a:pt x="151" y="5"/>
                    </a:cubicBezTo>
                    <a:cubicBezTo>
                      <a:pt x="154" y="4"/>
                      <a:pt x="152" y="0"/>
                      <a:pt x="14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1" name="iśḻiḋê"/>
              <p:cNvSpPr/>
              <p:nvPr/>
            </p:nvSpPr>
            <p:spPr bwMode="auto">
              <a:xfrm>
                <a:off x="6635264" y="4966023"/>
                <a:ext cx="232956" cy="36977"/>
              </a:xfrm>
              <a:custGeom>
                <a:avLst/>
                <a:gdLst>
                  <a:gd name="T0" fmla="*/ 157 w 162"/>
                  <a:gd name="T1" fmla="*/ 1 h 26"/>
                  <a:gd name="T2" fmla="*/ 79 w 162"/>
                  <a:gd name="T3" fmla="*/ 10 h 26"/>
                  <a:gd name="T4" fmla="*/ 0 w 162"/>
                  <a:gd name="T5" fmla="*/ 3 h 26"/>
                  <a:gd name="T6" fmla="*/ 0 w 162"/>
                  <a:gd name="T7" fmla="*/ 4 h 26"/>
                  <a:gd name="T8" fmla="*/ 158 w 162"/>
                  <a:gd name="T9" fmla="*/ 6 h 26"/>
                  <a:gd name="T10" fmla="*/ 157 w 162"/>
                  <a:gd name="T11" fmla="*/ 1 h 26"/>
                </a:gdLst>
                <a:ahLst/>
                <a:cxnLst>
                  <a:cxn ang="0">
                    <a:pos x="T0" y="T1"/>
                  </a:cxn>
                  <a:cxn ang="0">
                    <a:pos x="T2" y="T3"/>
                  </a:cxn>
                  <a:cxn ang="0">
                    <a:pos x="T4" y="T5"/>
                  </a:cxn>
                  <a:cxn ang="0">
                    <a:pos x="T6" y="T7"/>
                  </a:cxn>
                  <a:cxn ang="0">
                    <a:pos x="T8" y="T9"/>
                  </a:cxn>
                  <a:cxn ang="0">
                    <a:pos x="T10" y="T11"/>
                  </a:cxn>
                </a:cxnLst>
                <a:rect l="0" t="0" r="r" b="b"/>
                <a:pathLst>
                  <a:path w="162" h="26">
                    <a:moveTo>
                      <a:pt x="157" y="1"/>
                    </a:moveTo>
                    <a:cubicBezTo>
                      <a:pt x="131" y="6"/>
                      <a:pt x="105" y="10"/>
                      <a:pt x="79" y="10"/>
                    </a:cubicBezTo>
                    <a:cubicBezTo>
                      <a:pt x="53" y="9"/>
                      <a:pt x="26" y="5"/>
                      <a:pt x="0" y="3"/>
                    </a:cubicBezTo>
                    <a:cubicBezTo>
                      <a:pt x="0" y="3"/>
                      <a:pt x="0" y="3"/>
                      <a:pt x="0" y="4"/>
                    </a:cubicBezTo>
                    <a:cubicBezTo>
                      <a:pt x="52" y="17"/>
                      <a:pt x="107" y="26"/>
                      <a:pt x="158" y="6"/>
                    </a:cubicBezTo>
                    <a:cubicBezTo>
                      <a:pt x="162" y="5"/>
                      <a:pt x="160" y="0"/>
                      <a:pt x="157"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2" name="iṩḻiḋé"/>
              <p:cNvSpPr/>
              <p:nvPr/>
            </p:nvSpPr>
            <p:spPr bwMode="auto">
              <a:xfrm>
                <a:off x="6604758" y="3734682"/>
                <a:ext cx="215392" cy="108158"/>
              </a:xfrm>
              <a:custGeom>
                <a:avLst/>
                <a:gdLst>
                  <a:gd name="T0" fmla="*/ 146 w 150"/>
                  <a:gd name="T1" fmla="*/ 1 h 75"/>
                  <a:gd name="T2" fmla="*/ 78 w 150"/>
                  <a:gd name="T3" fmla="*/ 36 h 75"/>
                  <a:gd name="T4" fmla="*/ 0 w 150"/>
                  <a:gd name="T5" fmla="*/ 74 h 75"/>
                  <a:gd name="T6" fmla="*/ 0 w 150"/>
                  <a:gd name="T7" fmla="*/ 75 h 75"/>
                  <a:gd name="T8" fmla="*/ 70 w 150"/>
                  <a:gd name="T9" fmla="*/ 48 h 75"/>
                  <a:gd name="T10" fmla="*/ 148 w 150"/>
                  <a:gd name="T11" fmla="*/ 4 h 75"/>
                  <a:gd name="T12" fmla="*/ 146 w 150"/>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150" h="75">
                    <a:moveTo>
                      <a:pt x="146" y="1"/>
                    </a:moveTo>
                    <a:cubicBezTo>
                      <a:pt x="122" y="7"/>
                      <a:pt x="100" y="23"/>
                      <a:pt x="78" y="36"/>
                    </a:cubicBezTo>
                    <a:cubicBezTo>
                      <a:pt x="53" y="52"/>
                      <a:pt x="28" y="65"/>
                      <a:pt x="0" y="74"/>
                    </a:cubicBezTo>
                    <a:cubicBezTo>
                      <a:pt x="0" y="75"/>
                      <a:pt x="0" y="75"/>
                      <a:pt x="0" y="75"/>
                    </a:cubicBezTo>
                    <a:cubicBezTo>
                      <a:pt x="26" y="72"/>
                      <a:pt x="48" y="60"/>
                      <a:pt x="70" y="48"/>
                    </a:cubicBezTo>
                    <a:cubicBezTo>
                      <a:pt x="96" y="33"/>
                      <a:pt x="122" y="19"/>
                      <a:pt x="148" y="4"/>
                    </a:cubicBezTo>
                    <a:cubicBezTo>
                      <a:pt x="150" y="3"/>
                      <a:pt x="148" y="0"/>
                      <a:pt x="14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3" name="iŝ1îďe"/>
              <p:cNvSpPr/>
              <p:nvPr/>
            </p:nvSpPr>
            <p:spPr bwMode="auto">
              <a:xfrm>
                <a:off x="6694428" y="3663501"/>
                <a:ext cx="138664" cy="67483"/>
              </a:xfrm>
              <a:custGeom>
                <a:avLst/>
                <a:gdLst>
                  <a:gd name="T0" fmla="*/ 94 w 97"/>
                  <a:gd name="T1" fmla="*/ 0 h 47"/>
                  <a:gd name="T2" fmla="*/ 48 w 97"/>
                  <a:gd name="T3" fmla="*/ 18 h 47"/>
                  <a:gd name="T4" fmla="*/ 1 w 97"/>
                  <a:gd name="T5" fmla="*/ 38 h 47"/>
                  <a:gd name="T6" fmla="*/ 0 w 97"/>
                  <a:gd name="T7" fmla="*/ 38 h 47"/>
                  <a:gd name="T8" fmla="*/ 36 w 97"/>
                  <a:gd name="T9" fmla="*/ 32 h 47"/>
                  <a:gd name="T10" fmla="*/ 95 w 97"/>
                  <a:gd name="T11" fmla="*/ 4 h 47"/>
                  <a:gd name="T12" fmla="*/ 94 w 9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97" h="47">
                    <a:moveTo>
                      <a:pt x="94" y="0"/>
                    </a:moveTo>
                    <a:cubicBezTo>
                      <a:pt x="78" y="0"/>
                      <a:pt x="62" y="11"/>
                      <a:pt x="48" y="18"/>
                    </a:cubicBezTo>
                    <a:cubicBezTo>
                      <a:pt x="33" y="25"/>
                      <a:pt x="17" y="33"/>
                      <a:pt x="1" y="38"/>
                    </a:cubicBezTo>
                    <a:cubicBezTo>
                      <a:pt x="0" y="38"/>
                      <a:pt x="0" y="38"/>
                      <a:pt x="0" y="38"/>
                    </a:cubicBezTo>
                    <a:cubicBezTo>
                      <a:pt x="7" y="47"/>
                      <a:pt x="29" y="35"/>
                      <a:pt x="36" y="32"/>
                    </a:cubicBezTo>
                    <a:cubicBezTo>
                      <a:pt x="56" y="24"/>
                      <a:pt x="77" y="16"/>
                      <a:pt x="95" y="4"/>
                    </a:cubicBezTo>
                    <a:cubicBezTo>
                      <a:pt x="97" y="3"/>
                      <a:pt x="96" y="0"/>
                      <a:pt x="9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4" name="ï$liḑê"/>
              <p:cNvSpPr/>
              <p:nvPr/>
            </p:nvSpPr>
            <p:spPr bwMode="auto">
              <a:xfrm>
                <a:off x="6988396" y="4841225"/>
                <a:ext cx="34204" cy="6471"/>
              </a:xfrm>
              <a:custGeom>
                <a:avLst/>
                <a:gdLst>
                  <a:gd name="T0" fmla="*/ 23 w 24"/>
                  <a:gd name="T1" fmla="*/ 3 h 5"/>
                  <a:gd name="T2" fmla="*/ 2 w 24"/>
                  <a:gd name="T3" fmla="*/ 2 h 5"/>
                  <a:gd name="T4" fmla="*/ 3 w 24"/>
                  <a:gd name="T5" fmla="*/ 5 h 5"/>
                  <a:gd name="T6" fmla="*/ 13 w 24"/>
                  <a:gd name="T7" fmla="*/ 4 h 5"/>
                  <a:gd name="T8" fmla="*/ 22 w 24"/>
                  <a:gd name="T9" fmla="*/ 5 h 5"/>
                  <a:gd name="T10" fmla="*/ 23 w 24"/>
                  <a:gd name="T11" fmla="*/ 3 h 5"/>
                </a:gdLst>
                <a:ahLst/>
                <a:cxnLst>
                  <a:cxn ang="0">
                    <a:pos x="T0" y="T1"/>
                  </a:cxn>
                  <a:cxn ang="0">
                    <a:pos x="T2" y="T3"/>
                  </a:cxn>
                  <a:cxn ang="0">
                    <a:pos x="T4" y="T5"/>
                  </a:cxn>
                  <a:cxn ang="0">
                    <a:pos x="T6" y="T7"/>
                  </a:cxn>
                  <a:cxn ang="0">
                    <a:pos x="T8" y="T9"/>
                  </a:cxn>
                  <a:cxn ang="0">
                    <a:pos x="T10" y="T11"/>
                  </a:cxn>
                </a:cxnLst>
                <a:rect l="0" t="0" r="r" b="b"/>
                <a:pathLst>
                  <a:path w="24" h="5">
                    <a:moveTo>
                      <a:pt x="23" y="3"/>
                    </a:moveTo>
                    <a:cubicBezTo>
                      <a:pt x="17" y="0"/>
                      <a:pt x="9" y="1"/>
                      <a:pt x="2" y="2"/>
                    </a:cubicBezTo>
                    <a:cubicBezTo>
                      <a:pt x="0" y="3"/>
                      <a:pt x="1" y="5"/>
                      <a:pt x="3" y="5"/>
                    </a:cubicBezTo>
                    <a:cubicBezTo>
                      <a:pt x="6" y="5"/>
                      <a:pt x="10" y="4"/>
                      <a:pt x="13" y="4"/>
                    </a:cubicBezTo>
                    <a:cubicBezTo>
                      <a:pt x="16" y="4"/>
                      <a:pt x="19" y="5"/>
                      <a:pt x="22" y="5"/>
                    </a:cubicBezTo>
                    <a:cubicBezTo>
                      <a:pt x="24" y="5"/>
                      <a:pt x="24" y="3"/>
                      <a:pt x="2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5" name="ísļiḍè"/>
              <p:cNvSpPr/>
              <p:nvPr/>
            </p:nvSpPr>
            <p:spPr bwMode="auto">
              <a:xfrm>
                <a:off x="6977303" y="4793155"/>
                <a:ext cx="34204" cy="14791"/>
              </a:xfrm>
              <a:custGeom>
                <a:avLst/>
                <a:gdLst>
                  <a:gd name="T0" fmla="*/ 17 w 24"/>
                  <a:gd name="T1" fmla="*/ 1 h 10"/>
                  <a:gd name="T2" fmla="*/ 5 w 24"/>
                  <a:gd name="T3" fmla="*/ 0 h 10"/>
                  <a:gd name="T4" fmla="*/ 3 w 24"/>
                  <a:gd name="T5" fmla="*/ 7 h 10"/>
                  <a:gd name="T6" fmla="*/ 14 w 24"/>
                  <a:gd name="T7" fmla="*/ 10 h 10"/>
                  <a:gd name="T8" fmla="*/ 24 w 24"/>
                  <a:gd name="T9" fmla="*/ 5 h 10"/>
                  <a:gd name="T10" fmla="*/ 17 w 24"/>
                  <a:gd name="T11" fmla="*/ 1 h 10"/>
                </a:gdLst>
                <a:ahLst/>
                <a:cxnLst>
                  <a:cxn ang="0">
                    <a:pos x="T0" y="T1"/>
                  </a:cxn>
                  <a:cxn ang="0">
                    <a:pos x="T2" y="T3"/>
                  </a:cxn>
                  <a:cxn ang="0">
                    <a:pos x="T4" y="T5"/>
                  </a:cxn>
                  <a:cxn ang="0">
                    <a:pos x="T6" y="T7"/>
                  </a:cxn>
                  <a:cxn ang="0">
                    <a:pos x="T8" y="T9"/>
                  </a:cxn>
                  <a:cxn ang="0">
                    <a:pos x="T10" y="T11"/>
                  </a:cxn>
                </a:cxnLst>
                <a:rect l="0" t="0" r="r" b="b"/>
                <a:pathLst>
                  <a:path w="24" h="10">
                    <a:moveTo>
                      <a:pt x="17" y="1"/>
                    </a:moveTo>
                    <a:cubicBezTo>
                      <a:pt x="13" y="1"/>
                      <a:pt x="9" y="0"/>
                      <a:pt x="5" y="0"/>
                    </a:cubicBezTo>
                    <a:cubicBezTo>
                      <a:pt x="1" y="0"/>
                      <a:pt x="0" y="5"/>
                      <a:pt x="3" y="7"/>
                    </a:cubicBezTo>
                    <a:cubicBezTo>
                      <a:pt x="6" y="9"/>
                      <a:pt x="10" y="9"/>
                      <a:pt x="14" y="10"/>
                    </a:cubicBezTo>
                    <a:cubicBezTo>
                      <a:pt x="17" y="10"/>
                      <a:pt x="24" y="10"/>
                      <a:pt x="24" y="5"/>
                    </a:cubicBezTo>
                    <a:cubicBezTo>
                      <a:pt x="24" y="1"/>
                      <a:pt x="20" y="0"/>
                      <a:pt x="17"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6" name="îṡḻídê"/>
              <p:cNvSpPr/>
              <p:nvPr/>
            </p:nvSpPr>
            <p:spPr bwMode="auto">
              <a:xfrm>
                <a:off x="6965286" y="4756177"/>
                <a:ext cx="35128" cy="12018"/>
              </a:xfrm>
              <a:custGeom>
                <a:avLst/>
                <a:gdLst>
                  <a:gd name="T0" fmla="*/ 21 w 24"/>
                  <a:gd name="T1" fmla="*/ 1 h 8"/>
                  <a:gd name="T2" fmla="*/ 14 w 24"/>
                  <a:gd name="T3" fmla="*/ 1 h 8"/>
                  <a:gd name="T4" fmla="*/ 4 w 24"/>
                  <a:gd name="T5" fmla="*/ 0 h 8"/>
                  <a:gd name="T6" fmla="*/ 3 w 24"/>
                  <a:gd name="T7" fmla="*/ 5 h 8"/>
                  <a:gd name="T8" fmla="*/ 11 w 24"/>
                  <a:gd name="T9" fmla="*/ 7 h 8"/>
                  <a:gd name="T10" fmla="*/ 21 w 24"/>
                  <a:gd name="T11" fmla="*/ 7 h 8"/>
                  <a:gd name="T12" fmla="*/ 21 w 2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1" y="1"/>
                    </a:moveTo>
                    <a:cubicBezTo>
                      <a:pt x="18" y="0"/>
                      <a:pt x="16" y="1"/>
                      <a:pt x="14" y="1"/>
                    </a:cubicBezTo>
                    <a:cubicBezTo>
                      <a:pt x="10" y="1"/>
                      <a:pt x="7" y="1"/>
                      <a:pt x="4" y="0"/>
                    </a:cubicBezTo>
                    <a:cubicBezTo>
                      <a:pt x="1" y="0"/>
                      <a:pt x="0" y="4"/>
                      <a:pt x="3" y="5"/>
                    </a:cubicBezTo>
                    <a:cubicBezTo>
                      <a:pt x="6" y="6"/>
                      <a:pt x="8" y="6"/>
                      <a:pt x="11" y="7"/>
                    </a:cubicBezTo>
                    <a:cubicBezTo>
                      <a:pt x="14" y="7"/>
                      <a:pt x="17" y="8"/>
                      <a:pt x="21" y="7"/>
                    </a:cubicBezTo>
                    <a:cubicBezTo>
                      <a:pt x="24" y="6"/>
                      <a:pt x="24" y="2"/>
                      <a:pt x="2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7" name="ïšḷíḑe"/>
              <p:cNvSpPr/>
              <p:nvPr/>
            </p:nvSpPr>
            <p:spPr bwMode="auto">
              <a:xfrm>
                <a:off x="6954192" y="4719200"/>
                <a:ext cx="34204" cy="10169"/>
              </a:xfrm>
              <a:custGeom>
                <a:avLst/>
                <a:gdLst>
                  <a:gd name="T0" fmla="*/ 22 w 24"/>
                  <a:gd name="T1" fmla="*/ 1 h 7"/>
                  <a:gd name="T2" fmla="*/ 12 w 24"/>
                  <a:gd name="T3" fmla="*/ 0 h 7"/>
                  <a:gd name="T4" fmla="*/ 4 w 24"/>
                  <a:gd name="T5" fmla="*/ 0 h 7"/>
                  <a:gd name="T6" fmla="*/ 4 w 24"/>
                  <a:gd name="T7" fmla="*/ 6 h 7"/>
                  <a:gd name="T8" fmla="*/ 12 w 24"/>
                  <a:gd name="T9" fmla="*/ 6 h 7"/>
                  <a:gd name="T10" fmla="*/ 22 w 24"/>
                  <a:gd name="T11" fmla="*/ 6 h 7"/>
                  <a:gd name="T12" fmla="*/ 22 w 2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4" h="7">
                    <a:moveTo>
                      <a:pt x="22" y="1"/>
                    </a:moveTo>
                    <a:cubicBezTo>
                      <a:pt x="19" y="0"/>
                      <a:pt x="15" y="0"/>
                      <a:pt x="12" y="0"/>
                    </a:cubicBezTo>
                    <a:cubicBezTo>
                      <a:pt x="9" y="0"/>
                      <a:pt x="7" y="0"/>
                      <a:pt x="4" y="0"/>
                    </a:cubicBezTo>
                    <a:cubicBezTo>
                      <a:pt x="0" y="1"/>
                      <a:pt x="0" y="6"/>
                      <a:pt x="4" y="6"/>
                    </a:cubicBezTo>
                    <a:cubicBezTo>
                      <a:pt x="7" y="6"/>
                      <a:pt x="9" y="6"/>
                      <a:pt x="12" y="6"/>
                    </a:cubicBezTo>
                    <a:cubicBezTo>
                      <a:pt x="15" y="7"/>
                      <a:pt x="19" y="7"/>
                      <a:pt x="22" y="6"/>
                    </a:cubicBezTo>
                    <a:cubicBezTo>
                      <a:pt x="24" y="5"/>
                      <a:pt x="24" y="2"/>
                      <a:pt x="2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8" name="išļïdè"/>
              <p:cNvSpPr/>
              <p:nvPr/>
            </p:nvSpPr>
            <p:spPr bwMode="auto">
              <a:xfrm>
                <a:off x="6956966" y="4688694"/>
                <a:ext cx="31431" cy="8320"/>
              </a:xfrm>
              <a:custGeom>
                <a:avLst/>
                <a:gdLst>
                  <a:gd name="T0" fmla="*/ 19 w 22"/>
                  <a:gd name="T1" fmla="*/ 1 h 6"/>
                  <a:gd name="T2" fmla="*/ 2 w 22"/>
                  <a:gd name="T3" fmla="*/ 2 h 6"/>
                  <a:gd name="T4" fmla="*/ 2 w 22"/>
                  <a:gd name="T5" fmla="*/ 4 h 6"/>
                  <a:gd name="T6" fmla="*/ 19 w 22"/>
                  <a:gd name="T7" fmla="*/ 5 h 6"/>
                  <a:gd name="T8" fmla="*/ 19 w 22"/>
                  <a:gd name="T9" fmla="*/ 1 h 6"/>
                </a:gdLst>
                <a:ahLst/>
                <a:cxnLst>
                  <a:cxn ang="0">
                    <a:pos x="T0" y="T1"/>
                  </a:cxn>
                  <a:cxn ang="0">
                    <a:pos x="T2" y="T3"/>
                  </a:cxn>
                  <a:cxn ang="0">
                    <a:pos x="T4" y="T5"/>
                  </a:cxn>
                  <a:cxn ang="0">
                    <a:pos x="T6" y="T7"/>
                  </a:cxn>
                  <a:cxn ang="0">
                    <a:pos x="T8" y="T9"/>
                  </a:cxn>
                </a:cxnLst>
                <a:rect l="0" t="0" r="r" b="b"/>
                <a:pathLst>
                  <a:path w="22" h="6">
                    <a:moveTo>
                      <a:pt x="19" y="1"/>
                    </a:moveTo>
                    <a:cubicBezTo>
                      <a:pt x="13" y="0"/>
                      <a:pt x="7" y="1"/>
                      <a:pt x="2" y="2"/>
                    </a:cubicBezTo>
                    <a:cubicBezTo>
                      <a:pt x="0" y="2"/>
                      <a:pt x="0" y="4"/>
                      <a:pt x="2" y="4"/>
                    </a:cubicBezTo>
                    <a:cubicBezTo>
                      <a:pt x="7" y="5"/>
                      <a:pt x="13" y="6"/>
                      <a:pt x="19" y="5"/>
                    </a:cubicBezTo>
                    <a:cubicBezTo>
                      <a:pt x="22" y="5"/>
                      <a:pt x="22" y="1"/>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9" name="îšľïḑê"/>
              <p:cNvSpPr/>
              <p:nvPr/>
            </p:nvSpPr>
            <p:spPr bwMode="auto">
              <a:xfrm>
                <a:off x="6951419" y="4651717"/>
                <a:ext cx="23111" cy="8320"/>
              </a:xfrm>
              <a:custGeom>
                <a:avLst/>
                <a:gdLst>
                  <a:gd name="T0" fmla="*/ 13 w 16"/>
                  <a:gd name="T1" fmla="*/ 1 h 6"/>
                  <a:gd name="T2" fmla="*/ 3 w 16"/>
                  <a:gd name="T3" fmla="*/ 0 h 6"/>
                  <a:gd name="T4" fmla="*/ 3 w 16"/>
                  <a:gd name="T5" fmla="*/ 5 h 6"/>
                  <a:gd name="T6" fmla="*/ 12 w 16"/>
                  <a:gd name="T7" fmla="*/ 6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1"/>
                      <a:pt x="6" y="0"/>
                      <a:pt x="3" y="0"/>
                    </a:cubicBezTo>
                    <a:cubicBezTo>
                      <a:pt x="0" y="0"/>
                      <a:pt x="0" y="4"/>
                      <a:pt x="3" y="5"/>
                    </a:cubicBezTo>
                    <a:cubicBezTo>
                      <a:pt x="6" y="5"/>
                      <a:pt x="9" y="6"/>
                      <a:pt x="12" y="6"/>
                    </a:cubicBezTo>
                    <a:cubicBezTo>
                      <a:pt x="15" y="6"/>
                      <a:pt x="16" y="2"/>
                      <a:pt x="1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0" name="íSḷïḓe"/>
              <p:cNvSpPr/>
              <p:nvPr/>
            </p:nvSpPr>
            <p:spPr bwMode="auto">
              <a:xfrm>
                <a:off x="6954192" y="4612891"/>
                <a:ext cx="25884" cy="11093"/>
              </a:xfrm>
              <a:custGeom>
                <a:avLst/>
                <a:gdLst>
                  <a:gd name="T0" fmla="*/ 16 w 18"/>
                  <a:gd name="T1" fmla="*/ 4 h 8"/>
                  <a:gd name="T2" fmla="*/ 3 w 18"/>
                  <a:gd name="T3" fmla="*/ 1 h 8"/>
                  <a:gd name="T4" fmla="*/ 1 w 18"/>
                  <a:gd name="T5" fmla="*/ 4 h 8"/>
                  <a:gd name="T6" fmla="*/ 16 w 18"/>
                  <a:gd name="T7" fmla="*/ 7 h 8"/>
                  <a:gd name="T8" fmla="*/ 16 w 18"/>
                  <a:gd name="T9" fmla="*/ 4 h 8"/>
                </a:gdLst>
                <a:ahLst/>
                <a:cxnLst>
                  <a:cxn ang="0">
                    <a:pos x="T0" y="T1"/>
                  </a:cxn>
                  <a:cxn ang="0">
                    <a:pos x="T2" y="T3"/>
                  </a:cxn>
                  <a:cxn ang="0">
                    <a:pos x="T4" y="T5"/>
                  </a:cxn>
                  <a:cxn ang="0">
                    <a:pos x="T6" y="T7"/>
                  </a:cxn>
                  <a:cxn ang="0">
                    <a:pos x="T8" y="T9"/>
                  </a:cxn>
                </a:cxnLst>
                <a:rect l="0" t="0" r="r" b="b"/>
                <a:pathLst>
                  <a:path w="18" h="8">
                    <a:moveTo>
                      <a:pt x="16" y="4"/>
                    </a:moveTo>
                    <a:cubicBezTo>
                      <a:pt x="12" y="3"/>
                      <a:pt x="7" y="4"/>
                      <a:pt x="3" y="1"/>
                    </a:cubicBezTo>
                    <a:cubicBezTo>
                      <a:pt x="1" y="0"/>
                      <a:pt x="0" y="3"/>
                      <a:pt x="1" y="4"/>
                    </a:cubicBezTo>
                    <a:cubicBezTo>
                      <a:pt x="6" y="7"/>
                      <a:pt x="11" y="8"/>
                      <a:pt x="16" y="7"/>
                    </a:cubicBezTo>
                    <a:cubicBezTo>
                      <a:pt x="18" y="7"/>
                      <a:pt x="18" y="4"/>
                      <a:pt x="16"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1" name="iSḻîḑê"/>
              <p:cNvSpPr/>
              <p:nvPr/>
            </p:nvSpPr>
            <p:spPr bwMode="auto">
              <a:xfrm>
                <a:off x="6952343" y="4571291"/>
                <a:ext cx="31431" cy="11093"/>
              </a:xfrm>
              <a:custGeom>
                <a:avLst/>
                <a:gdLst>
                  <a:gd name="T0" fmla="*/ 20 w 22"/>
                  <a:gd name="T1" fmla="*/ 2 h 8"/>
                  <a:gd name="T2" fmla="*/ 11 w 22"/>
                  <a:gd name="T3" fmla="*/ 2 h 8"/>
                  <a:gd name="T4" fmla="*/ 2 w 22"/>
                  <a:gd name="T5" fmla="*/ 4 h 8"/>
                  <a:gd name="T6" fmla="*/ 2 w 22"/>
                  <a:gd name="T7" fmla="*/ 6 h 8"/>
                  <a:gd name="T8" fmla="*/ 12 w 22"/>
                  <a:gd name="T9" fmla="*/ 8 h 8"/>
                  <a:gd name="T10" fmla="*/ 21 w 22"/>
                  <a:gd name="T11" fmla="*/ 5 h 8"/>
                  <a:gd name="T12" fmla="*/ 20 w 22"/>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20" y="2"/>
                    </a:moveTo>
                    <a:cubicBezTo>
                      <a:pt x="18" y="0"/>
                      <a:pt x="14" y="2"/>
                      <a:pt x="11" y="2"/>
                    </a:cubicBezTo>
                    <a:cubicBezTo>
                      <a:pt x="8" y="2"/>
                      <a:pt x="5" y="3"/>
                      <a:pt x="2" y="4"/>
                    </a:cubicBezTo>
                    <a:cubicBezTo>
                      <a:pt x="0" y="4"/>
                      <a:pt x="0" y="6"/>
                      <a:pt x="2" y="6"/>
                    </a:cubicBezTo>
                    <a:cubicBezTo>
                      <a:pt x="5" y="7"/>
                      <a:pt x="9" y="8"/>
                      <a:pt x="12" y="8"/>
                    </a:cubicBezTo>
                    <a:cubicBezTo>
                      <a:pt x="15" y="8"/>
                      <a:pt x="20" y="8"/>
                      <a:pt x="21" y="5"/>
                    </a:cubicBezTo>
                    <a:cubicBezTo>
                      <a:pt x="22" y="4"/>
                      <a:pt x="21" y="3"/>
                      <a:pt x="20"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2" name="ïṧļiḓe"/>
              <p:cNvSpPr/>
              <p:nvPr/>
            </p:nvSpPr>
            <p:spPr bwMode="auto">
              <a:xfrm>
                <a:off x="6952343" y="4534314"/>
                <a:ext cx="22186" cy="3698"/>
              </a:xfrm>
              <a:custGeom>
                <a:avLst/>
                <a:gdLst>
                  <a:gd name="T0" fmla="*/ 13 w 15"/>
                  <a:gd name="T1" fmla="*/ 0 h 3"/>
                  <a:gd name="T2" fmla="*/ 2 w 15"/>
                  <a:gd name="T3" fmla="*/ 0 h 3"/>
                  <a:gd name="T4" fmla="*/ 2 w 15"/>
                  <a:gd name="T5" fmla="*/ 3 h 3"/>
                  <a:gd name="T6" fmla="*/ 13 w 15"/>
                  <a:gd name="T7" fmla="*/ 3 h 3"/>
                  <a:gd name="T8" fmla="*/ 13 w 15"/>
                  <a:gd name="T9" fmla="*/ 0 h 3"/>
                </a:gdLst>
                <a:ahLst/>
                <a:cxnLst>
                  <a:cxn ang="0">
                    <a:pos x="T0" y="T1"/>
                  </a:cxn>
                  <a:cxn ang="0">
                    <a:pos x="T2" y="T3"/>
                  </a:cxn>
                  <a:cxn ang="0">
                    <a:pos x="T4" y="T5"/>
                  </a:cxn>
                  <a:cxn ang="0">
                    <a:pos x="T6" y="T7"/>
                  </a:cxn>
                  <a:cxn ang="0">
                    <a:pos x="T8" y="T9"/>
                  </a:cxn>
                </a:cxnLst>
                <a:rect l="0" t="0" r="r" b="b"/>
                <a:pathLst>
                  <a:path w="15" h="3">
                    <a:moveTo>
                      <a:pt x="13" y="0"/>
                    </a:moveTo>
                    <a:cubicBezTo>
                      <a:pt x="9" y="0"/>
                      <a:pt x="6" y="0"/>
                      <a:pt x="2" y="0"/>
                    </a:cubicBezTo>
                    <a:cubicBezTo>
                      <a:pt x="0" y="1"/>
                      <a:pt x="0" y="3"/>
                      <a:pt x="2" y="3"/>
                    </a:cubicBezTo>
                    <a:cubicBezTo>
                      <a:pt x="6" y="3"/>
                      <a:pt x="9" y="3"/>
                      <a:pt x="13" y="3"/>
                    </a:cubicBezTo>
                    <a:cubicBezTo>
                      <a:pt x="15" y="3"/>
                      <a:pt x="15" y="0"/>
                      <a:pt x="1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3" name="íṥļïďé"/>
              <p:cNvSpPr/>
              <p:nvPr/>
            </p:nvSpPr>
            <p:spPr bwMode="auto">
              <a:xfrm>
                <a:off x="6961588" y="4499186"/>
                <a:ext cx="22186" cy="9244"/>
              </a:xfrm>
              <a:custGeom>
                <a:avLst/>
                <a:gdLst>
                  <a:gd name="T0" fmla="*/ 15 w 16"/>
                  <a:gd name="T1" fmla="*/ 2 h 6"/>
                  <a:gd name="T2" fmla="*/ 1 w 16"/>
                  <a:gd name="T3" fmla="*/ 2 h 6"/>
                  <a:gd name="T4" fmla="*/ 1 w 16"/>
                  <a:gd name="T5" fmla="*/ 4 h 6"/>
                  <a:gd name="T6" fmla="*/ 15 w 16"/>
                  <a:gd name="T7" fmla="*/ 4 h 6"/>
                  <a:gd name="T8" fmla="*/ 15 w 16"/>
                  <a:gd name="T9" fmla="*/ 2 h 6"/>
                </a:gdLst>
                <a:ahLst/>
                <a:cxnLst>
                  <a:cxn ang="0">
                    <a:pos x="T0" y="T1"/>
                  </a:cxn>
                  <a:cxn ang="0">
                    <a:pos x="T2" y="T3"/>
                  </a:cxn>
                  <a:cxn ang="0">
                    <a:pos x="T4" y="T5"/>
                  </a:cxn>
                  <a:cxn ang="0">
                    <a:pos x="T6" y="T7"/>
                  </a:cxn>
                  <a:cxn ang="0">
                    <a:pos x="T8" y="T9"/>
                  </a:cxn>
                </a:cxnLst>
                <a:rect l="0" t="0" r="r" b="b"/>
                <a:pathLst>
                  <a:path w="16" h="6">
                    <a:moveTo>
                      <a:pt x="15" y="2"/>
                    </a:moveTo>
                    <a:cubicBezTo>
                      <a:pt x="11" y="0"/>
                      <a:pt x="6" y="1"/>
                      <a:pt x="1" y="2"/>
                    </a:cubicBezTo>
                    <a:cubicBezTo>
                      <a:pt x="0" y="2"/>
                      <a:pt x="0" y="4"/>
                      <a:pt x="1" y="4"/>
                    </a:cubicBezTo>
                    <a:cubicBezTo>
                      <a:pt x="6" y="5"/>
                      <a:pt x="11" y="6"/>
                      <a:pt x="15" y="4"/>
                    </a:cubicBezTo>
                    <a:cubicBezTo>
                      <a:pt x="16" y="4"/>
                      <a:pt x="16" y="2"/>
                      <a:pt x="1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4" name="íṥḻiḑé"/>
              <p:cNvSpPr/>
              <p:nvPr/>
            </p:nvSpPr>
            <p:spPr bwMode="auto">
              <a:xfrm>
                <a:off x="6974530" y="4459435"/>
                <a:ext cx="25884" cy="8320"/>
              </a:xfrm>
              <a:custGeom>
                <a:avLst/>
                <a:gdLst>
                  <a:gd name="T0" fmla="*/ 11 w 18"/>
                  <a:gd name="T1" fmla="*/ 0 h 6"/>
                  <a:gd name="T2" fmla="*/ 1 w 18"/>
                  <a:gd name="T3" fmla="*/ 0 h 6"/>
                  <a:gd name="T4" fmla="*/ 1 w 18"/>
                  <a:gd name="T5" fmla="*/ 3 h 6"/>
                  <a:gd name="T6" fmla="*/ 14 w 18"/>
                  <a:gd name="T7" fmla="*/ 6 h 6"/>
                  <a:gd name="T8" fmla="*/ 17 w 18"/>
                  <a:gd name="T9" fmla="*/ 4 h 6"/>
                  <a:gd name="T10" fmla="*/ 11 w 18"/>
                  <a:gd name="T11" fmla="*/ 0 h 6"/>
                </a:gdLst>
                <a:ahLst/>
                <a:cxnLst>
                  <a:cxn ang="0">
                    <a:pos x="T0" y="T1"/>
                  </a:cxn>
                  <a:cxn ang="0">
                    <a:pos x="T2" y="T3"/>
                  </a:cxn>
                  <a:cxn ang="0">
                    <a:pos x="T4" y="T5"/>
                  </a:cxn>
                  <a:cxn ang="0">
                    <a:pos x="T6" y="T7"/>
                  </a:cxn>
                  <a:cxn ang="0">
                    <a:pos x="T8" y="T9"/>
                  </a:cxn>
                  <a:cxn ang="0">
                    <a:pos x="T10" y="T11"/>
                  </a:cxn>
                </a:cxnLst>
                <a:rect l="0" t="0" r="r" b="b"/>
                <a:pathLst>
                  <a:path w="18" h="6">
                    <a:moveTo>
                      <a:pt x="11" y="0"/>
                    </a:moveTo>
                    <a:cubicBezTo>
                      <a:pt x="8" y="0"/>
                      <a:pt x="5" y="0"/>
                      <a:pt x="1" y="0"/>
                    </a:cubicBezTo>
                    <a:cubicBezTo>
                      <a:pt x="0" y="1"/>
                      <a:pt x="0" y="3"/>
                      <a:pt x="1" y="3"/>
                    </a:cubicBezTo>
                    <a:cubicBezTo>
                      <a:pt x="6" y="4"/>
                      <a:pt x="10" y="6"/>
                      <a:pt x="14" y="6"/>
                    </a:cubicBezTo>
                    <a:cubicBezTo>
                      <a:pt x="15" y="6"/>
                      <a:pt x="16" y="5"/>
                      <a:pt x="17" y="4"/>
                    </a:cubicBezTo>
                    <a:cubicBezTo>
                      <a:pt x="18" y="1"/>
                      <a:pt x="14"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5" name="ïṧḷïďe"/>
              <p:cNvSpPr/>
              <p:nvPr/>
            </p:nvSpPr>
            <p:spPr bwMode="auto">
              <a:xfrm>
                <a:off x="6987472" y="4413214"/>
                <a:ext cx="21262" cy="7395"/>
              </a:xfrm>
              <a:custGeom>
                <a:avLst/>
                <a:gdLst>
                  <a:gd name="T0" fmla="*/ 14 w 15"/>
                  <a:gd name="T1" fmla="*/ 4 h 5"/>
                  <a:gd name="T2" fmla="*/ 2 w 15"/>
                  <a:gd name="T3" fmla="*/ 0 h 5"/>
                  <a:gd name="T4" fmla="*/ 2 w 15"/>
                  <a:gd name="T5" fmla="*/ 3 h 5"/>
                  <a:gd name="T6" fmla="*/ 14 w 15"/>
                  <a:gd name="T7" fmla="*/ 5 h 5"/>
                  <a:gd name="T8" fmla="*/ 14 w 15"/>
                  <a:gd name="T9" fmla="*/ 4 h 5"/>
                </a:gdLst>
                <a:ahLst/>
                <a:cxnLst>
                  <a:cxn ang="0">
                    <a:pos x="T0" y="T1"/>
                  </a:cxn>
                  <a:cxn ang="0">
                    <a:pos x="T2" y="T3"/>
                  </a:cxn>
                  <a:cxn ang="0">
                    <a:pos x="T4" y="T5"/>
                  </a:cxn>
                  <a:cxn ang="0">
                    <a:pos x="T6" y="T7"/>
                  </a:cxn>
                  <a:cxn ang="0">
                    <a:pos x="T8" y="T9"/>
                  </a:cxn>
                </a:cxnLst>
                <a:rect l="0" t="0" r="r" b="b"/>
                <a:pathLst>
                  <a:path w="15" h="5">
                    <a:moveTo>
                      <a:pt x="14" y="4"/>
                    </a:moveTo>
                    <a:cubicBezTo>
                      <a:pt x="11" y="2"/>
                      <a:pt x="6" y="1"/>
                      <a:pt x="2" y="0"/>
                    </a:cubicBezTo>
                    <a:cubicBezTo>
                      <a:pt x="0" y="0"/>
                      <a:pt x="0" y="3"/>
                      <a:pt x="2" y="3"/>
                    </a:cubicBezTo>
                    <a:cubicBezTo>
                      <a:pt x="6" y="3"/>
                      <a:pt x="10" y="4"/>
                      <a:pt x="14" y="5"/>
                    </a:cubicBezTo>
                    <a:cubicBezTo>
                      <a:pt x="15" y="5"/>
                      <a:pt x="15" y="4"/>
                      <a:pt x="14"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6" name="iš1îdé"/>
              <p:cNvSpPr/>
              <p:nvPr/>
            </p:nvSpPr>
            <p:spPr bwMode="auto">
              <a:xfrm>
                <a:off x="7019827" y="4360521"/>
                <a:ext cx="12942" cy="10169"/>
              </a:xfrm>
              <a:custGeom>
                <a:avLst/>
                <a:gdLst>
                  <a:gd name="T0" fmla="*/ 8 w 9"/>
                  <a:gd name="T1" fmla="*/ 5 h 7"/>
                  <a:gd name="T2" fmla="*/ 2 w 9"/>
                  <a:gd name="T3" fmla="*/ 1 h 7"/>
                  <a:gd name="T4" fmla="*/ 1 w 9"/>
                  <a:gd name="T5" fmla="*/ 2 h 7"/>
                  <a:gd name="T6" fmla="*/ 6 w 9"/>
                  <a:gd name="T7" fmla="*/ 6 h 7"/>
                  <a:gd name="T8" fmla="*/ 8 w 9"/>
                  <a:gd name="T9" fmla="*/ 5 h 7"/>
                </a:gdLst>
                <a:ahLst/>
                <a:cxnLst>
                  <a:cxn ang="0">
                    <a:pos x="T0" y="T1"/>
                  </a:cxn>
                  <a:cxn ang="0">
                    <a:pos x="T2" y="T3"/>
                  </a:cxn>
                  <a:cxn ang="0">
                    <a:pos x="T4" y="T5"/>
                  </a:cxn>
                  <a:cxn ang="0">
                    <a:pos x="T6" y="T7"/>
                  </a:cxn>
                  <a:cxn ang="0">
                    <a:pos x="T8" y="T9"/>
                  </a:cxn>
                </a:cxnLst>
                <a:rect l="0" t="0" r="r" b="b"/>
                <a:pathLst>
                  <a:path w="9" h="7">
                    <a:moveTo>
                      <a:pt x="8" y="5"/>
                    </a:moveTo>
                    <a:cubicBezTo>
                      <a:pt x="6" y="3"/>
                      <a:pt x="4" y="2"/>
                      <a:pt x="2" y="1"/>
                    </a:cubicBezTo>
                    <a:cubicBezTo>
                      <a:pt x="1" y="0"/>
                      <a:pt x="0" y="1"/>
                      <a:pt x="1" y="2"/>
                    </a:cubicBezTo>
                    <a:cubicBezTo>
                      <a:pt x="3" y="4"/>
                      <a:pt x="5" y="4"/>
                      <a:pt x="6" y="6"/>
                    </a:cubicBezTo>
                    <a:cubicBezTo>
                      <a:pt x="7" y="7"/>
                      <a:pt x="9" y="5"/>
                      <a:pt x="8"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7" name="íṥ1iḑe"/>
              <p:cNvSpPr/>
              <p:nvPr/>
            </p:nvSpPr>
            <p:spPr bwMode="auto">
              <a:xfrm>
                <a:off x="6330202" y="4274549"/>
                <a:ext cx="48995" cy="48070"/>
              </a:xfrm>
              <a:custGeom>
                <a:avLst/>
                <a:gdLst>
                  <a:gd name="T0" fmla="*/ 33 w 34"/>
                  <a:gd name="T1" fmla="*/ 19 h 34"/>
                  <a:gd name="T2" fmla="*/ 19 w 34"/>
                  <a:gd name="T3" fmla="*/ 1 h 34"/>
                  <a:gd name="T4" fmla="*/ 1 w 34"/>
                  <a:gd name="T5" fmla="*/ 16 h 34"/>
                  <a:gd name="T6" fmla="*/ 15 w 34"/>
                  <a:gd name="T7" fmla="*/ 33 h 34"/>
                  <a:gd name="T8" fmla="*/ 33 w 34"/>
                  <a:gd name="T9" fmla="*/ 19 h 34"/>
                </a:gdLst>
                <a:ahLst/>
                <a:cxnLst>
                  <a:cxn ang="0">
                    <a:pos x="T0" y="T1"/>
                  </a:cxn>
                  <a:cxn ang="0">
                    <a:pos x="T2" y="T3"/>
                  </a:cxn>
                  <a:cxn ang="0">
                    <a:pos x="T4" y="T5"/>
                  </a:cxn>
                  <a:cxn ang="0">
                    <a:pos x="T6" y="T7"/>
                  </a:cxn>
                  <a:cxn ang="0">
                    <a:pos x="T8" y="T9"/>
                  </a:cxn>
                </a:cxnLst>
                <a:rect l="0" t="0" r="r" b="b"/>
                <a:pathLst>
                  <a:path w="34" h="34">
                    <a:moveTo>
                      <a:pt x="33" y="19"/>
                    </a:moveTo>
                    <a:cubicBezTo>
                      <a:pt x="34" y="10"/>
                      <a:pt x="27" y="2"/>
                      <a:pt x="19" y="1"/>
                    </a:cubicBezTo>
                    <a:cubicBezTo>
                      <a:pt x="10" y="0"/>
                      <a:pt x="2" y="7"/>
                      <a:pt x="1" y="16"/>
                    </a:cubicBezTo>
                    <a:cubicBezTo>
                      <a:pt x="0" y="25"/>
                      <a:pt x="7" y="32"/>
                      <a:pt x="15" y="33"/>
                    </a:cubicBezTo>
                    <a:cubicBezTo>
                      <a:pt x="24" y="34"/>
                      <a:pt x="32" y="28"/>
                      <a:pt x="33" y="1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8" name="íSļíḓê"/>
              <p:cNvSpPr/>
              <p:nvPr/>
            </p:nvSpPr>
            <p:spPr bwMode="auto">
              <a:xfrm>
                <a:off x="8035775" y="4204293"/>
                <a:ext cx="47146" cy="47146"/>
              </a:xfrm>
              <a:custGeom>
                <a:avLst/>
                <a:gdLst>
                  <a:gd name="T0" fmla="*/ 32 w 33"/>
                  <a:gd name="T1" fmla="*/ 18 h 33"/>
                  <a:gd name="T2" fmla="*/ 18 w 33"/>
                  <a:gd name="T3" fmla="*/ 1 h 33"/>
                  <a:gd name="T4" fmla="*/ 0 w 33"/>
                  <a:gd name="T5" fmla="*/ 15 h 33"/>
                  <a:gd name="T6" fmla="*/ 15 w 33"/>
                  <a:gd name="T7" fmla="*/ 32 h 33"/>
                  <a:gd name="T8" fmla="*/ 32 w 33"/>
                  <a:gd name="T9" fmla="*/ 18 h 33"/>
                </a:gdLst>
                <a:ahLst/>
                <a:cxnLst>
                  <a:cxn ang="0">
                    <a:pos x="T0" y="T1"/>
                  </a:cxn>
                  <a:cxn ang="0">
                    <a:pos x="T2" y="T3"/>
                  </a:cxn>
                  <a:cxn ang="0">
                    <a:pos x="T4" y="T5"/>
                  </a:cxn>
                  <a:cxn ang="0">
                    <a:pos x="T6" y="T7"/>
                  </a:cxn>
                  <a:cxn ang="0">
                    <a:pos x="T8" y="T9"/>
                  </a:cxn>
                </a:cxnLst>
                <a:rect l="0" t="0" r="r" b="b"/>
                <a:pathLst>
                  <a:path w="33" h="33">
                    <a:moveTo>
                      <a:pt x="32" y="18"/>
                    </a:moveTo>
                    <a:cubicBezTo>
                      <a:pt x="33" y="9"/>
                      <a:pt x="27" y="1"/>
                      <a:pt x="18" y="1"/>
                    </a:cubicBezTo>
                    <a:cubicBezTo>
                      <a:pt x="9" y="0"/>
                      <a:pt x="1" y="6"/>
                      <a:pt x="0" y="15"/>
                    </a:cubicBezTo>
                    <a:cubicBezTo>
                      <a:pt x="0" y="24"/>
                      <a:pt x="6" y="32"/>
                      <a:pt x="15" y="32"/>
                    </a:cubicBezTo>
                    <a:cubicBezTo>
                      <a:pt x="24" y="33"/>
                      <a:pt x="31" y="27"/>
                      <a:pt x="32" y="1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9" name="işḻíḓê"/>
              <p:cNvSpPr/>
              <p:nvPr/>
            </p:nvSpPr>
            <p:spPr bwMode="auto">
              <a:xfrm>
                <a:off x="7153869" y="3199437"/>
                <a:ext cx="47146" cy="48995"/>
              </a:xfrm>
              <a:custGeom>
                <a:avLst/>
                <a:gdLst>
                  <a:gd name="T0" fmla="*/ 33 w 33"/>
                  <a:gd name="T1" fmla="*/ 19 h 34"/>
                  <a:gd name="T2" fmla="*/ 18 w 33"/>
                  <a:gd name="T3" fmla="*/ 1 h 34"/>
                  <a:gd name="T4" fmla="*/ 1 w 33"/>
                  <a:gd name="T5" fmla="*/ 16 h 34"/>
                  <a:gd name="T6" fmla="*/ 15 w 33"/>
                  <a:gd name="T7" fmla="*/ 33 h 34"/>
                  <a:gd name="T8" fmla="*/ 33 w 33"/>
                  <a:gd name="T9" fmla="*/ 19 h 34"/>
                </a:gdLst>
                <a:ahLst/>
                <a:cxnLst>
                  <a:cxn ang="0">
                    <a:pos x="T0" y="T1"/>
                  </a:cxn>
                  <a:cxn ang="0">
                    <a:pos x="T2" y="T3"/>
                  </a:cxn>
                  <a:cxn ang="0">
                    <a:pos x="T4" y="T5"/>
                  </a:cxn>
                  <a:cxn ang="0">
                    <a:pos x="T6" y="T7"/>
                  </a:cxn>
                  <a:cxn ang="0">
                    <a:pos x="T8" y="T9"/>
                  </a:cxn>
                </a:cxnLst>
                <a:rect l="0" t="0" r="r" b="b"/>
                <a:pathLst>
                  <a:path w="33" h="34">
                    <a:moveTo>
                      <a:pt x="33" y="19"/>
                    </a:moveTo>
                    <a:cubicBezTo>
                      <a:pt x="33" y="10"/>
                      <a:pt x="27" y="2"/>
                      <a:pt x="18" y="1"/>
                    </a:cubicBezTo>
                    <a:cubicBezTo>
                      <a:pt x="9" y="0"/>
                      <a:pt x="2" y="7"/>
                      <a:pt x="1" y="16"/>
                    </a:cubicBezTo>
                    <a:cubicBezTo>
                      <a:pt x="0" y="24"/>
                      <a:pt x="6" y="32"/>
                      <a:pt x="15" y="33"/>
                    </a:cubicBezTo>
                    <a:cubicBezTo>
                      <a:pt x="24" y="34"/>
                      <a:pt x="32" y="28"/>
                      <a:pt x="33"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0" name="ïŝľiḓè"/>
              <p:cNvSpPr/>
              <p:nvPr/>
            </p:nvSpPr>
            <p:spPr bwMode="auto">
              <a:xfrm>
                <a:off x="6386592" y="4371614"/>
                <a:ext cx="74879" cy="74879"/>
              </a:xfrm>
              <a:custGeom>
                <a:avLst/>
                <a:gdLst>
                  <a:gd name="T0" fmla="*/ 51 w 52"/>
                  <a:gd name="T1" fmla="*/ 29 h 52"/>
                  <a:gd name="T2" fmla="*/ 28 w 52"/>
                  <a:gd name="T3" fmla="*/ 1 h 52"/>
                  <a:gd name="T4" fmla="*/ 1 w 52"/>
                  <a:gd name="T5" fmla="*/ 24 h 52"/>
                  <a:gd name="T6" fmla="*/ 24 w 52"/>
                  <a:gd name="T7" fmla="*/ 51 h 52"/>
                  <a:gd name="T8" fmla="*/ 51 w 52"/>
                  <a:gd name="T9" fmla="*/ 29 h 52"/>
                </a:gdLst>
                <a:ahLst/>
                <a:cxnLst>
                  <a:cxn ang="0">
                    <a:pos x="T0" y="T1"/>
                  </a:cxn>
                  <a:cxn ang="0">
                    <a:pos x="T2" y="T3"/>
                  </a:cxn>
                  <a:cxn ang="0">
                    <a:pos x="T4" y="T5"/>
                  </a:cxn>
                  <a:cxn ang="0">
                    <a:pos x="T6" y="T7"/>
                  </a:cxn>
                  <a:cxn ang="0">
                    <a:pos x="T8" y="T9"/>
                  </a:cxn>
                </a:cxnLst>
                <a:rect l="0" t="0" r="r" b="b"/>
                <a:pathLst>
                  <a:path w="52" h="52">
                    <a:moveTo>
                      <a:pt x="51" y="29"/>
                    </a:moveTo>
                    <a:cubicBezTo>
                      <a:pt x="52" y="15"/>
                      <a:pt x="42" y="3"/>
                      <a:pt x="28" y="1"/>
                    </a:cubicBezTo>
                    <a:cubicBezTo>
                      <a:pt x="15" y="0"/>
                      <a:pt x="3" y="10"/>
                      <a:pt x="1" y="24"/>
                    </a:cubicBezTo>
                    <a:cubicBezTo>
                      <a:pt x="0" y="37"/>
                      <a:pt x="10" y="50"/>
                      <a:pt x="24" y="51"/>
                    </a:cubicBezTo>
                    <a:cubicBezTo>
                      <a:pt x="37" y="52"/>
                      <a:pt x="49" y="42"/>
                      <a:pt x="51" y="29"/>
                    </a:cubicBezTo>
                    <a:close/>
                  </a:path>
                </a:pathLst>
              </a:custGeom>
              <a:solidFill>
                <a:srgbClr val="ED9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1" name="íŝļîḍe"/>
              <p:cNvSpPr/>
              <p:nvPr/>
            </p:nvSpPr>
            <p:spPr bwMode="auto">
              <a:xfrm>
                <a:off x="8054264" y="4376237"/>
                <a:ext cx="74879" cy="74879"/>
              </a:xfrm>
              <a:custGeom>
                <a:avLst/>
                <a:gdLst>
                  <a:gd name="T0" fmla="*/ 50 w 52"/>
                  <a:gd name="T1" fmla="*/ 29 h 52"/>
                  <a:gd name="T2" fmla="*/ 28 w 52"/>
                  <a:gd name="T3" fmla="*/ 1 h 52"/>
                  <a:gd name="T4" fmla="*/ 1 w 52"/>
                  <a:gd name="T5" fmla="*/ 24 h 52"/>
                  <a:gd name="T6" fmla="*/ 23 w 52"/>
                  <a:gd name="T7" fmla="*/ 51 h 52"/>
                  <a:gd name="T8" fmla="*/ 50 w 52"/>
                  <a:gd name="T9" fmla="*/ 29 h 52"/>
                </a:gdLst>
                <a:ahLst/>
                <a:cxnLst>
                  <a:cxn ang="0">
                    <a:pos x="T0" y="T1"/>
                  </a:cxn>
                  <a:cxn ang="0">
                    <a:pos x="T2" y="T3"/>
                  </a:cxn>
                  <a:cxn ang="0">
                    <a:pos x="T4" y="T5"/>
                  </a:cxn>
                  <a:cxn ang="0">
                    <a:pos x="T6" y="T7"/>
                  </a:cxn>
                  <a:cxn ang="0">
                    <a:pos x="T8" y="T9"/>
                  </a:cxn>
                </a:cxnLst>
                <a:rect l="0" t="0" r="r" b="b"/>
                <a:pathLst>
                  <a:path w="52" h="52">
                    <a:moveTo>
                      <a:pt x="50" y="29"/>
                    </a:moveTo>
                    <a:cubicBezTo>
                      <a:pt x="52" y="15"/>
                      <a:pt x="42" y="3"/>
                      <a:pt x="28" y="1"/>
                    </a:cubicBezTo>
                    <a:cubicBezTo>
                      <a:pt x="14" y="0"/>
                      <a:pt x="2" y="10"/>
                      <a:pt x="1" y="24"/>
                    </a:cubicBezTo>
                    <a:cubicBezTo>
                      <a:pt x="0" y="37"/>
                      <a:pt x="10" y="50"/>
                      <a:pt x="23" y="51"/>
                    </a:cubicBezTo>
                    <a:cubicBezTo>
                      <a:pt x="37" y="52"/>
                      <a:pt x="49" y="42"/>
                      <a:pt x="50" y="29"/>
                    </a:cubicBezTo>
                    <a:close/>
                  </a:path>
                </a:pathLst>
              </a:custGeom>
              <a:solidFill>
                <a:srgbClr val="DFA2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2" name="îṩlïḑè"/>
              <p:cNvSpPr/>
              <p:nvPr/>
            </p:nvSpPr>
            <p:spPr bwMode="auto">
              <a:xfrm>
                <a:off x="7228748" y="2805630"/>
                <a:ext cx="1209154" cy="1258149"/>
              </a:xfrm>
              <a:custGeom>
                <a:avLst/>
                <a:gdLst>
                  <a:gd name="T0" fmla="*/ 75 w 842"/>
                  <a:gd name="T1" fmla="*/ 686 h 877"/>
                  <a:gd name="T2" fmla="*/ 74 w 842"/>
                  <a:gd name="T3" fmla="*/ 688 h 877"/>
                  <a:gd name="T4" fmla="*/ 72 w 842"/>
                  <a:gd name="T5" fmla="*/ 683 h 877"/>
                  <a:gd name="T6" fmla="*/ 7 w 842"/>
                  <a:gd name="T7" fmla="*/ 503 h 877"/>
                  <a:gd name="T8" fmla="*/ 20 w 842"/>
                  <a:gd name="T9" fmla="*/ 386 h 877"/>
                  <a:gd name="T10" fmla="*/ 67 w 842"/>
                  <a:gd name="T11" fmla="*/ 352 h 877"/>
                  <a:gd name="T12" fmla="*/ 176 w 842"/>
                  <a:gd name="T13" fmla="*/ 297 h 877"/>
                  <a:gd name="T14" fmla="*/ 191 w 842"/>
                  <a:gd name="T15" fmla="*/ 273 h 877"/>
                  <a:gd name="T16" fmla="*/ 190 w 842"/>
                  <a:gd name="T17" fmla="*/ 217 h 877"/>
                  <a:gd name="T18" fmla="*/ 171 w 842"/>
                  <a:gd name="T19" fmla="*/ 101 h 877"/>
                  <a:gd name="T20" fmla="*/ 225 w 842"/>
                  <a:gd name="T21" fmla="*/ 20 h 877"/>
                  <a:gd name="T22" fmla="*/ 236 w 842"/>
                  <a:gd name="T23" fmla="*/ 15 h 877"/>
                  <a:gd name="T24" fmla="*/ 297 w 842"/>
                  <a:gd name="T25" fmla="*/ 2 h 877"/>
                  <a:gd name="T26" fmla="*/ 583 w 842"/>
                  <a:gd name="T27" fmla="*/ 84 h 877"/>
                  <a:gd name="T28" fmla="*/ 697 w 842"/>
                  <a:gd name="T29" fmla="*/ 242 h 877"/>
                  <a:gd name="T30" fmla="*/ 686 w 842"/>
                  <a:gd name="T31" fmla="*/ 338 h 877"/>
                  <a:gd name="T32" fmla="*/ 644 w 842"/>
                  <a:gd name="T33" fmla="*/ 743 h 877"/>
                  <a:gd name="T34" fmla="*/ 790 w 842"/>
                  <a:gd name="T35" fmla="*/ 870 h 877"/>
                  <a:gd name="T36" fmla="*/ 837 w 842"/>
                  <a:gd name="T37" fmla="*/ 859 h 877"/>
                  <a:gd name="T38" fmla="*/ 839 w 842"/>
                  <a:gd name="T39" fmla="*/ 858 h 877"/>
                  <a:gd name="T40" fmla="*/ 842 w 842"/>
                  <a:gd name="T41" fmla="*/ 859 h 877"/>
                  <a:gd name="T42" fmla="*/ 838 w 842"/>
                  <a:gd name="T43" fmla="*/ 861 h 877"/>
                  <a:gd name="T44" fmla="*/ 837 w 842"/>
                  <a:gd name="T45" fmla="*/ 860 h 877"/>
                  <a:gd name="T46" fmla="*/ 840 w 842"/>
                  <a:gd name="T47" fmla="*/ 862 h 877"/>
                  <a:gd name="T48" fmla="*/ 840 w 842"/>
                  <a:gd name="T49" fmla="*/ 862 h 877"/>
                  <a:gd name="T50" fmla="*/ 789 w 842"/>
                  <a:gd name="T51" fmla="*/ 876 h 877"/>
                  <a:gd name="T52" fmla="*/ 664 w 842"/>
                  <a:gd name="T53" fmla="*/ 805 h 877"/>
                  <a:gd name="T54" fmla="*/ 640 w 842"/>
                  <a:gd name="T55" fmla="*/ 512 h 877"/>
                  <a:gd name="T56" fmla="*/ 687 w 842"/>
                  <a:gd name="T57" fmla="*/ 290 h 877"/>
                  <a:gd name="T58" fmla="*/ 580 w 842"/>
                  <a:gd name="T59" fmla="*/ 90 h 877"/>
                  <a:gd name="T60" fmla="*/ 298 w 842"/>
                  <a:gd name="T61" fmla="*/ 12 h 877"/>
                  <a:gd name="T62" fmla="*/ 197 w 842"/>
                  <a:gd name="T63" fmla="*/ 60 h 877"/>
                  <a:gd name="T64" fmla="*/ 197 w 842"/>
                  <a:gd name="T65" fmla="*/ 215 h 877"/>
                  <a:gd name="T66" fmla="*/ 197 w 842"/>
                  <a:gd name="T67" fmla="*/ 275 h 877"/>
                  <a:gd name="T68" fmla="*/ 180 w 842"/>
                  <a:gd name="T69" fmla="*/ 301 h 877"/>
                  <a:gd name="T70" fmla="*/ 71 w 842"/>
                  <a:gd name="T71" fmla="*/ 358 h 877"/>
                  <a:gd name="T72" fmla="*/ 26 w 842"/>
                  <a:gd name="T73" fmla="*/ 391 h 877"/>
                  <a:gd name="T74" fmla="*/ 10 w 842"/>
                  <a:gd name="T75" fmla="*/ 471 h 877"/>
                  <a:gd name="T76" fmla="*/ 69 w 842"/>
                  <a:gd name="T77" fmla="*/ 665 h 877"/>
                  <a:gd name="T78" fmla="*/ 79 w 842"/>
                  <a:gd name="T79" fmla="*/ 687 h 877"/>
                  <a:gd name="T80" fmla="*/ 79 w 842"/>
                  <a:gd name="T81" fmla="*/ 689 h 877"/>
                  <a:gd name="T82" fmla="*/ 78 w 842"/>
                  <a:gd name="T83" fmla="*/ 689 h 877"/>
                  <a:gd name="T84" fmla="*/ 75 w 842"/>
                  <a:gd name="T85" fmla="*/ 686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2" h="877">
                    <a:moveTo>
                      <a:pt x="75" y="686"/>
                    </a:moveTo>
                    <a:cubicBezTo>
                      <a:pt x="75" y="686"/>
                      <a:pt x="75" y="686"/>
                      <a:pt x="75" y="686"/>
                    </a:cubicBezTo>
                    <a:cubicBezTo>
                      <a:pt x="75" y="686"/>
                      <a:pt x="75" y="686"/>
                      <a:pt x="75" y="686"/>
                    </a:cubicBezTo>
                    <a:cubicBezTo>
                      <a:pt x="75" y="686"/>
                      <a:pt x="75" y="687"/>
                      <a:pt x="74" y="687"/>
                    </a:cubicBezTo>
                    <a:cubicBezTo>
                      <a:pt x="74" y="687"/>
                      <a:pt x="74" y="687"/>
                      <a:pt x="74" y="688"/>
                    </a:cubicBezTo>
                    <a:cubicBezTo>
                      <a:pt x="74" y="688"/>
                      <a:pt x="74" y="688"/>
                      <a:pt x="74" y="688"/>
                    </a:cubicBezTo>
                    <a:cubicBezTo>
                      <a:pt x="74" y="688"/>
                      <a:pt x="74" y="688"/>
                      <a:pt x="74" y="688"/>
                    </a:cubicBezTo>
                    <a:cubicBezTo>
                      <a:pt x="74" y="688"/>
                      <a:pt x="74" y="688"/>
                      <a:pt x="74" y="687"/>
                    </a:cubicBezTo>
                    <a:cubicBezTo>
                      <a:pt x="74" y="686"/>
                      <a:pt x="73" y="685"/>
                      <a:pt x="72" y="683"/>
                    </a:cubicBezTo>
                    <a:cubicBezTo>
                      <a:pt x="70" y="680"/>
                      <a:pt x="68" y="674"/>
                      <a:pt x="65" y="667"/>
                    </a:cubicBezTo>
                    <a:cubicBezTo>
                      <a:pt x="58" y="653"/>
                      <a:pt x="49" y="632"/>
                      <a:pt x="38" y="604"/>
                    </a:cubicBezTo>
                    <a:cubicBezTo>
                      <a:pt x="28" y="577"/>
                      <a:pt x="16" y="543"/>
                      <a:pt x="7" y="503"/>
                    </a:cubicBezTo>
                    <a:cubicBezTo>
                      <a:pt x="3" y="483"/>
                      <a:pt x="0" y="461"/>
                      <a:pt x="2" y="438"/>
                    </a:cubicBezTo>
                    <a:cubicBezTo>
                      <a:pt x="3" y="426"/>
                      <a:pt x="5" y="414"/>
                      <a:pt x="10" y="402"/>
                    </a:cubicBezTo>
                    <a:cubicBezTo>
                      <a:pt x="13" y="396"/>
                      <a:pt x="16" y="391"/>
                      <a:pt x="20" y="386"/>
                    </a:cubicBezTo>
                    <a:cubicBezTo>
                      <a:pt x="23" y="384"/>
                      <a:pt x="25" y="381"/>
                      <a:pt x="28" y="379"/>
                    </a:cubicBezTo>
                    <a:cubicBezTo>
                      <a:pt x="30" y="377"/>
                      <a:pt x="32" y="375"/>
                      <a:pt x="35" y="373"/>
                    </a:cubicBezTo>
                    <a:cubicBezTo>
                      <a:pt x="45" y="366"/>
                      <a:pt x="56" y="359"/>
                      <a:pt x="67" y="352"/>
                    </a:cubicBezTo>
                    <a:cubicBezTo>
                      <a:pt x="79" y="346"/>
                      <a:pt x="91" y="340"/>
                      <a:pt x="104" y="335"/>
                    </a:cubicBezTo>
                    <a:cubicBezTo>
                      <a:pt x="116" y="330"/>
                      <a:pt x="129" y="325"/>
                      <a:pt x="142" y="319"/>
                    </a:cubicBezTo>
                    <a:cubicBezTo>
                      <a:pt x="154" y="313"/>
                      <a:pt x="166" y="306"/>
                      <a:pt x="176" y="297"/>
                    </a:cubicBezTo>
                    <a:cubicBezTo>
                      <a:pt x="181" y="292"/>
                      <a:pt x="185" y="286"/>
                      <a:pt x="188" y="280"/>
                    </a:cubicBezTo>
                    <a:cubicBezTo>
                      <a:pt x="189" y="278"/>
                      <a:pt x="190" y="277"/>
                      <a:pt x="190" y="275"/>
                    </a:cubicBezTo>
                    <a:cubicBezTo>
                      <a:pt x="191" y="274"/>
                      <a:pt x="191" y="273"/>
                      <a:pt x="191" y="273"/>
                    </a:cubicBezTo>
                    <a:cubicBezTo>
                      <a:pt x="192" y="270"/>
                      <a:pt x="192" y="270"/>
                      <a:pt x="192" y="270"/>
                    </a:cubicBezTo>
                    <a:cubicBezTo>
                      <a:pt x="193" y="267"/>
                      <a:pt x="194" y="263"/>
                      <a:pt x="194" y="260"/>
                    </a:cubicBezTo>
                    <a:cubicBezTo>
                      <a:pt x="196" y="246"/>
                      <a:pt x="193" y="231"/>
                      <a:pt x="190" y="217"/>
                    </a:cubicBezTo>
                    <a:cubicBezTo>
                      <a:pt x="187" y="202"/>
                      <a:pt x="183" y="187"/>
                      <a:pt x="179" y="172"/>
                    </a:cubicBezTo>
                    <a:cubicBezTo>
                      <a:pt x="175" y="157"/>
                      <a:pt x="172" y="142"/>
                      <a:pt x="171" y="126"/>
                    </a:cubicBezTo>
                    <a:cubicBezTo>
                      <a:pt x="170" y="118"/>
                      <a:pt x="170" y="110"/>
                      <a:pt x="171" y="101"/>
                    </a:cubicBezTo>
                    <a:cubicBezTo>
                      <a:pt x="171" y="93"/>
                      <a:pt x="173" y="85"/>
                      <a:pt x="176" y="77"/>
                    </a:cubicBezTo>
                    <a:cubicBezTo>
                      <a:pt x="181" y="60"/>
                      <a:pt x="191" y="46"/>
                      <a:pt x="204" y="35"/>
                    </a:cubicBezTo>
                    <a:cubicBezTo>
                      <a:pt x="210" y="29"/>
                      <a:pt x="217" y="25"/>
                      <a:pt x="225" y="20"/>
                    </a:cubicBezTo>
                    <a:cubicBezTo>
                      <a:pt x="227" y="19"/>
                      <a:pt x="228" y="18"/>
                      <a:pt x="230" y="18"/>
                    </a:cubicBezTo>
                    <a:cubicBezTo>
                      <a:pt x="233" y="16"/>
                      <a:pt x="233" y="16"/>
                      <a:pt x="233" y="16"/>
                    </a:cubicBezTo>
                    <a:cubicBezTo>
                      <a:pt x="236" y="15"/>
                      <a:pt x="236" y="15"/>
                      <a:pt x="236" y="15"/>
                    </a:cubicBezTo>
                    <a:cubicBezTo>
                      <a:pt x="238" y="14"/>
                      <a:pt x="240" y="13"/>
                      <a:pt x="242" y="12"/>
                    </a:cubicBezTo>
                    <a:cubicBezTo>
                      <a:pt x="244" y="12"/>
                      <a:pt x="246" y="11"/>
                      <a:pt x="248" y="10"/>
                    </a:cubicBezTo>
                    <a:cubicBezTo>
                      <a:pt x="264" y="5"/>
                      <a:pt x="281" y="3"/>
                      <a:pt x="297" y="2"/>
                    </a:cubicBezTo>
                    <a:cubicBezTo>
                      <a:pt x="331" y="0"/>
                      <a:pt x="364" y="3"/>
                      <a:pt x="397" y="9"/>
                    </a:cubicBezTo>
                    <a:cubicBezTo>
                      <a:pt x="430" y="15"/>
                      <a:pt x="463" y="25"/>
                      <a:pt x="494" y="38"/>
                    </a:cubicBezTo>
                    <a:cubicBezTo>
                      <a:pt x="525" y="50"/>
                      <a:pt x="555" y="66"/>
                      <a:pt x="583" y="84"/>
                    </a:cubicBezTo>
                    <a:cubicBezTo>
                      <a:pt x="597" y="94"/>
                      <a:pt x="611" y="104"/>
                      <a:pt x="623" y="115"/>
                    </a:cubicBezTo>
                    <a:cubicBezTo>
                      <a:pt x="636" y="126"/>
                      <a:pt x="648" y="138"/>
                      <a:pt x="658" y="151"/>
                    </a:cubicBezTo>
                    <a:cubicBezTo>
                      <a:pt x="679" y="177"/>
                      <a:pt x="694" y="209"/>
                      <a:pt x="697" y="242"/>
                    </a:cubicBezTo>
                    <a:cubicBezTo>
                      <a:pt x="700" y="258"/>
                      <a:pt x="699" y="275"/>
                      <a:pt x="697" y="291"/>
                    </a:cubicBezTo>
                    <a:cubicBezTo>
                      <a:pt x="696" y="299"/>
                      <a:pt x="694" y="307"/>
                      <a:pt x="692" y="315"/>
                    </a:cubicBezTo>
                    <a:cubicBezTo>
                      <a:pt x="690" y="322"/>
                      <a:pt x="688" y="330"/>
                      <a:pt x="686" y="338"/>
                    </a:cubicBezTo>
                    <a:cubicBezTo>
                      <a:pt x="672" y="399"/>
                      <a:pt x="658" y="457"/>
                      <a:pt x="647" y="514"/>
                    </a:cubicBezTo>
                    <a:cubicBezTo>
                      <a:pt x="637" y="570"/>
                      <a:pt x="631" y="624"/>
                      <a:pt x="633" y="674"/>
                    </a:cubicBezTo>
                    <a:cubicBezTo>
                      <a:pt x="634" y="698"/>
                      <a:pt x="638" y="722"/>
                      <a:pt x="644" y="743"/>
                    </a:cubicBezTo>
                    <a:cubicBezTo>
                      <a:pt x="650" y="765"/>
                      <a:pt x="660" y="784"/>
                      <a:pt x="672" y="799"/>
                    </a:cubicBezTo>
                    <a:cubicBezTo>
                      <a:pt x="695" y="831"/>
                      <a:pt x="727" y="850"/>
                      <a:pt x="753" y="861"/>
                    </a:cubicBezTo>
                    <a:cubicBezTo>
                      <a:pt x="766" y="866"/>
                      <a:pt x="779" y="869"/>
                      <a:pt x="790" y="870"/>
                    </a:cubicBezTo>
                    <a:cubicBezTo>
                      <a:pt x="801" y="871"/>
                      <a:pt x="810" y="870"/>
                      <a:pt x="817" y="868"/>
                    </a:cubicBezTo>
                    <a:cubicBezTo>
                      <a:pt x="825" y="866"/>
                      <a:pt x="830" y="863"/>
                      <a:pt x="833" y="861"/>
                    </a:cubicBezTo>
                    <a:cubicBezTo>
                      <a:pt x="835" y="860"/>
                      <a:pt x="836" y="859"/>
                      <a:pt x="837" y="859"/>
                    </a:cubicBezTo>
                    <a:cubicBezTo>
                      <a:pt x="837" y="858"/>
                      <a:pt x="837" y="858"/>
                      <a:pt x="838" y="858"/>
                    </a:cubicBezTo>
                    <a:cubicBezTo>
                      <a:pt x="838" y="858"/>
                      <a:pt x="838" y="858"/>
                      <a:pt x="838" y="858"/>
                    </a:cubicBezTo>
                    <a:cubicBezTo>
                      <a:pt x="838" y="858"/>
                      <a:pt x="838" y="858"/>
                      <a:pt x="839" y="858"/>
                    </a:cubicBezTo>
                    <a:cubicBezTo>
                      <a:pt x="839" y="857"/>
                      <a:pt x="839" y="857"/>
                      <a:pt x="839" y="857"/>
                    </a:cubicBezTo>
                    <a:cubicBezTo>
                      <a:pt x="839" y="857"/>
                      <a:pt x="839" y="857"/>
                      <a:pt x="840" y="857"/>
                    </a:cubicBezTo>
                    <a:cubicBezTo>
                      <a:pt x="840" y="857"/>
                      <a:pt x="841" y="858"/>
                      <a:pt x="842" y="859"/>
                    </a:cubicBezTo>
                    <a:cubicBezTo>
                      <a:pt x="842" y="860"/>
                      <a:pt x="842" y="860"/>
                      <a:pt x="841" y="860"/>
                    </a:cubicBezTo>
                    <a:cubicBezTo>
                      <a:pt x="841" y="861"/>
                      <a:pt x="841" y="861"/>
                      <a:pt x="841" y="861"/>
                    </a:cubicBezTo>
                    <a:cubicBezTo>
                      <a:pt x="840" y="862"/>
                      <a:pt x="839" y="862"/>
                      <a:pt x="838" y="861"/>
                    </a:cubicBezTo>
                    <a:cubicBezTo>
                      <a:pt x="837" y="861"/>
                      <a:pt x="837" y="859"/>
                      <a:pt x="838" y="858"/>
                    </a:cubicBezTo>
                    <a:cubicBezTo>
                      <a:pt x="838" y="858"/>
                      <a:pt x="838" y="858"/>
                      <a:pt x="837" y="859"/>
                    </a:cubicBezTo>
                    <a:cubicBezTo>
                      <a:pt x="837" y="859"/>
                      <a:pt x="837" y="859"/>
                      <a:pt x="837" y="860"/>
                    </a:cubicBezTo>
                    <a:cubicBezTo>
                      <a:pt x="838" y="861"/>
                      <a:pt x="839" y="862"/>
                      <a:pt x="839" y="862"/>
                    </a:cubicBezTo>
                    <a:cubicBezTo>
                      <a:pt x="840" y="862"/>
                      <a:pt x="840" y="862"/>
                      <a:pt x="840" y="862"/>
                    </a:cubicBezTo>
                    <a:cubicBezTo>
                      <a:pt x="840" y="862"/>
                      <a:pt x="840" y="862"/>
                      <a:pt x="840" y="862"/>
                    </a:cubicBezTo>
                    <a:cubicBezTo>
                      <a:pt x="840" y="862"/>
                      <a:pt x="841" y="861"/>
                      <a:pt x="841" y="861"/>
                    </a:cubicBezTo>
                    <a:cubicBezTo>
                      <a:pt x="841" y="861"/>
                      <a:pt x="841" y="861"/>
                      <a:pt x="841" y="862"/>
                    </a:cubicBezTo>
                    <a:cubicBezTo>
                      <a:pt x="840" y="862"/>
                      <a:pt x="840" y="862"/>
                      <a:pt x="840" y="862"/>
                    </a:cubicBezTo>
                    <a:cubicBezTo>
                      <a:pt x="839" y="863"/>
                      <a:pt x="838" y="864"/>
                      <a:pt x="836" y="865"/>
                    </a:cubicBezTo>
                    <a:cubicBezTo>
                      <a:pt x="832" y="868"/>
                      <a:pt x="827" y="871"/>
                      <a:pt x="819" y="873"/>
                    </a:cubicBezTo>
                    <a:cubicBezTo>
                      <a:pt x="811" y="875"/>
                      <a:pt x="801" y="877"/>
                      <a:pt x="789" y="876"/>
                    </a:cubicBezTo>
                    <a:cubicBezTo>
                      <a:pt x="778" y="876"/>
                      <a:pt x="764" y="873"/>
                      <a:pt x="750" y="868"/>
                    </a:cubicBezTo>
                    <a:cubicBezTo>
                      <a:pt x="736" y="862"/>
                      <a:pt x="722" y="855"/>
                      <a:pt x="707" y="845"/>
                    </a:cubicBezTo>
                    <a:cubicBezTo>
                      <a:pt x="692" y="835"/>
                      <a:pt x="677" y="822"/>
                      <a:pt x="664" y="805"/>
                    </a:cubicBezTo>
                    <a:cubicBezTo>
                      <a:pt x="651" y="789"/>
                      <a:pt x="641" y="768"/>
                      <a:pt x="634" y="746"/>
                    </a:cubicBezTo>
                    <a:cubicBezTo>
                      <a:pt x="627" y="724"/>
                      <a:pt x="623" y="699"/>
                      <a:pt x="622" y="674"/>
                    </a:cubicBezTo>
                    <a:cubicBezTo>
                      <a:pt x="620" y="623"/>
                      <a:pt x="629" y="569"/>
                      <a:pt x="640" y="512"/>
                    </a:cubicBezTo>
                    <a:cubicBezTo>
                      <a:pt x="650" y="456"/>
                      <a:pt x="664" y="397"/>
                      <a:pt x="678" y="336"/>
                    </a:cubicBezTo>
                    <a:cubicBezTo>
                      <a:pt x="680" y="328"/>
                      <a:pt x="681" y="320"/>
                      <a:pt x="683" y="313"/>
                    </a:cubicBezTo>
                    <a:cubicBezTo>
                      <a:pt x="685" y="305"/>
                      <a:pt x="686" y="297"/>
                      <a:pt x="687" y="290"/>
                    </a:cubicBezTo>
                    <a:cubicBezTo>
                      <a:pt x="689" y="274"/>
                      <a:pt x="690" y="259"/>
                      <a:pt x="688" y="243"/>
                    </a:cubicBezTo>
                    <a:cubicBezTo>
                      <a:pt x="683" y="212"/>
                      <a:pt x="670" y="182"/>
                      <a:pt x="651" y="156"/>
                    </a:cubicBezTo>
                    <a:cubicBezTo>
                      <a:pt x="632" y="130"/>
                      <a:pt x="607" y="108"/>
                      <a:pt x="580" y="90"/>
                    </a:cubicBezTo>
                    <a:cubicBezTo>
                      <a:pt x="552" y="71"/>
                      <a:pt x="522" y="57"/>
                      <a:pt x="491" y="45"/>
                    </a:cubicBezTo>
                    <a:cubicBezTo>
                      <a:pt x="460" y="33"/>
                      <a:pt x="428" y="24"/>
                      <a:pt x="396" y="18"/>
                    </a:cubicBezTo>
                    <a:cubicBezTo>
                      <a:pt x="363" y="12"/>
                      <a:pt x="330" y="9"/>
                      <a:pt x="298" y="12"/>
                    </a:cubicBezTo>
                    <a:cubicBezTo>
                      <a:pt x="282" y="13"/>
                      <a:pt x="266" y="15"/>
                      <a:pt x="251" y="20"/>
                    </a:cubicBezTo>
                    <a:cubicBezTo>
                      <a:pt x="237" y="25"/>
                      <a:pt x="223" y="33"/>
                      <a:pt x="211" y="43"/>
                    </a:cubicBezTo>
                    <a:cubicBezTo>
                      <a:pt x="206" y="48"/>
                      <a:pt x="201" y="54"/>
                      <a:pt x="197" y="60"/>
                    </a:cubicBezTo>
                    <a:cubicBezTo>
                      <a:pt x="193" y="67"/>
                      <a:pt x="189" y="73"/>
                      <a:pt x="187" y="80"/>
                    </a:cubicBezTo>
                    <a:cubicBezTo>
                      <a:pt x="182" y="95"/>
                      <a:pt x="181" y="110"/>
                      <a:pt x="182" y="125"/>
                    </a:cubicBezTo>
                    <a:cubicBezTo>
                      <a:pt x="184" y="155"/>
                      <a:pt x="192" y="185"/>
                      <a:pt x="197" y="215"/>
                    </a:cubicBezTo>
                    <a:cubicBezTo>
                      <a:pt x="200" y="230"/>
                      <a:pt x="202" y="245"/>
                      <a:pt x="201" y="261"/>
                    </a:cubicBezTo>
                    <a:cubicBezTo>
                      <a:pt x="200" y="265"/>
                      <a:pt x="199" y="268"/>
                      <a:pt x="198" y="272"/>
                    </a:cubicBezTo>
                    <a:cubicBezTo>
                      <a:pt x="197" y="275"/>
                      <a:pt x="197" y="275"/>
                      <a:pt x="197" y="275"/>
                    </a:cubicBezTo>
                    <a:cubicBezTo>
                      <a:pt x="197" y="276"/>
                      <a:pt x="196" y="277"/>
                      <a:pt x="196" y="277"/>
                    </a:cubicBezTo>
                    <a:cubicBezTo>
                      <a:pt x="195" y="279"/>
                      <a:pt x="194" y="281"/>
                      <a:pt x="194" y="283"/>
                    </a:cubicBezTo>
                    <a:cubicBezTo>
                      <a:pt x="190" y="289"/>
                      <a:pt x="186" y="295"/>
                      <a:pt x="180" y="301"/>
                    </a:cubicBezTo>
                    <a:cubicBezTo>
                      <a:pt x="170" y="312"/>
                      <a:pt x="157" y="319"/>
                      <a:pt x="144" y="325"/>
                    </a:cubicBezTo>
                    <a:cubicBezTo>
                      <a:pt x="131" y="331"/>
                      <a:pt x="119" y="336"/>
                      <a:pt x="106" y="341"/>
                    </a:cubicBezTo>
                    <a:cubicBezTo>
                      <a:pt x="94" y="346"/>
                      <a:pt x="82" y="352"/>
                      <a:pt x="71" y="358"/>
                    </a:cubicBezTo>
                    <a:cubicBezTo>
                      <a:pt x="60" y="365"/>
                      <a:pt x="49" y="372"/>
                      <a:pt x="39" y="379"/>
                    </a:cubicBezTo>
                    <a:cubicBezTo>
                      <a:pt x="37" y="381"/>
                      <a:pt x="35" y="383"/>
                      <a:pt x="32" y="385"/>
                    </a:cubicBezTo>
                    <a:cubicBezTo>
                      <a:pt x="30" y="387"/>
                      <a:pt x="28" y="389"/>
                      <a:pt x="26" y="391"/>
                    </a:cubicBezTo>
                    <a:cubicBezTo>
                      <a:pt x="22" y="395"/>
                      <a:pt x="19" y="400"/>
                      <a:pt x="17" y="405"/>
                    </a:cubicBezTo>
                    <a:cubicBezTo>
                      <a:pt x="12" y="416"/>
                      <a:pt x="10" y="427"/>
                      <a:pt x="9" y="438"/>
                    </a:cubicBezTo>
                    <a:cubicBezTo>
                      <a:pt x="9" y="449"/>
                      <a:pt x="9" y="460"/>
                      <a:pt x="10" y="471"/>
                    </a:cubicBezTo>
                    <a:cubicBezTo>
                      <a:pt x="11" y="481"/>
                      <a:pt x="13" y="492"/>
                      <a:pt x="15" y="502"/>
                    </a:cubicBezTo>
                    <a:cubicBezTo>
                      <a:pt x="22" y="541"/>
                      <a:pt x="34" y="575"/>
                      <a:pt x="44" y="602"/>
                    </a:cubicBezTo>
                    <a:cubicBezTo>
                      <a:pt x="54" y="629"/>
                      <a:pt x="63" y="651"/>
                      <a:pt x="69" y="665"/>
                    </a:cubicBezTo>
                    <a:cubicBezTo>
                      <a:pt x="72" y="672"/>
                      <a:pt x="75" y="678"/>
                      <a:pt x="76" y="681"/>
                    </a:cubicBezTo>
                    <a:cubicBezTo>
                      <a:pt x="77" y="683"/>
                      <a:pt x="78" y="685"/>
                      <a:pt x="78" y="686"/>
                    </a:cubicBezTo>
                    <a:cubicBezTo>
                      <a:pt x="78" y="686"/>
                      <a:pt x="78" y="687"/>
                      <a:pt x="79" y="687"/>
                    </a:cubicBezTo>
                    <a:cubicBezTo>
                      <a:pt x="79" y="687"/>
                      <a:pt x="79" y="687"/>
                      <a:pt x="79" y="687"/>
                    </a:cubicBezTo>
                    <a:cubicBezTo>
                      <a:pt x="79" y="687"/>
                      <a:pt x="79" y="688"/>
                      <a:pt x="79" y="688"/>
                    </a:cubicBezTo>
                    <a:cubicBezTo>
                      <a:pt x="79" y="688"/>
                      <a:pt x="79" y="689"/>
                      <a:pt x="79" y="689"/>
                    </a:cubicBezTo>
                    <a:cubicBezTo>
                      <a:pt x="78" y="689"/>
                      <a:pt x="78" y="689"/>
                      <a:pt x="78" y="689"/>
                    </a:cubicBezTo>
                    <a:cubicBezTo>
                      <a:pt x="78" y="689"/>
                      <a:pt x="78" y="689"/>
                      <a:pt x="78" y="689"/>
                    </a:cubicBezTo>
                    <a:cubicBezTo>
                      <a:pt x="78" y="689"/>
                      <a:pt x="78" y="689"/>
                      <a:pt x="78" y="689"/>
                    </a:cubicBezTo>
                    <a:cubicBezTo>
                      <a:pt x="78" y="690"/>
                      <a:pt x="76" y="691"/>
                      <a:pt x="75" y="690"/>
                    </a:cubicBezTo>
                    <a:cubicBezTo>
                      <a:pt x="74" y="690"/>
                      <a:pt x="74" y="689"/>
                      <a:pt x="74" y="688"/>
                    </a:cubicBezTo>
                    <a:lnTo>
                      <a:pt x="75" y="686"/>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390" name="Text Box 6"/>
          <p:cNvSpPr txBox="1">
            <a:spLocks noChangeArrowheads="1"/>
          </p:cNvSpPr>
          <p:nvPr/>
        </p:nvSpPr>
        <p:spPr bwMode="auto">
          <a:xfrm>
            <a:off x="3147898" y="667452"/>
            <a:ext cx="5818381"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工作成效显著</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92" name="内容占位符 2"/>
          <p:cNvSpPr txBox="1"/>
          <p:nvPr/>
        </p:nvSpPr>
        <p:spPr>
          <a:xfrm>
            <a:off x="2021205" y="1437640"/>
            <a:ext cx="6923405" cy="743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zh-CN" altLang="zh-CN" sz="1800" b="1" dirty="0">
                <a:solidFill>
                  <a:srgbClr val="BF9000"/>
                </a:solidFill>
                <a:latin typeface="微软雅黑" panose="020B0503020204020204" pitchFamily="34" charset="-122"/>
                <a:ea typeface="微软雅黑" panose="020B0503020204020204" pitchFamily="34" charset="-122"/>
              </a:rPr>
              <a:t>基本实现了《实施方案》近视率每年下降</a:t>
            </a:r>
            <a:r>
              <a:rPr lang="en-US" altLang="zh-CN" sz="3200" b="1" dirty="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rPr>
              <a:t>0.5</a:t>
            </a:r>
            <a:r>
              <a:rPr lang="zh-CN" altLang="zh-CN" sz="1800" b="1" dirty="0">
                <a:solidFill>
                  <a:srgbClr val="BF9000"/>
                </a:solidFill>
                <a:latin typeface="微软雅黑" panose="020B0503020204020204" pitchFamily="34" charset="-122"/>
                <a:ea typeface="微软雅黑" panose="020B0503020204020204" pitchFamily="34" charset="-122"/>
              </a:rPr>
              <a:t>个百分点的防控目标</a:t>
            </a:r>
            <a:endParaRPr lang="en-US" altLang="zh-CN" sz="1800" b="1" dirty="0">
              <a:solidFill>
                <a:srgbClr val="BF9000"/>
              </a:solidFill>
              <a:latin typeface="微软雅黑" panose="020B0503020204020204" pitchFamily="34" charset="-122"/>
              <a:ea typeface="微软雅黑" panose="020B0503020204020204" pitchFamily="34" charset="-122"/>
            </a:endParaRPr>
          </a:p>
        </p:txBody>
      </p:sp>
      <p:sp>
        <p:nvSpPr>
          <p:cNvPr id="393" name="矩形 392"/>
          <p:cNvSpPr/>
          <p:nvPr/>
        </p:nvSpPr>
        <p:spPr>
          <a:xfrm>
            <a:off x="4524375" y="3680460"/>
            <a:ext cx="6776085" cy="1822450"/>
          </a:xfrm>
          <a:prstGeom prst="rect">
            <a:avLst/>
          </a:prstGeom>
        </p:spPr>
        <p:txBody>
          <a:bodyPr wrap="square">
            <a:spAutoFit/>
          </a:bodyPr>
          <a:lstStyle/>
          <a:p>
            <a:pPr marL="342265" indent="-342265" algn="just" eaLnBrk="1" hangingPunct="1">
              <a:lnSpc>
                <a:spcPts val="2700"/>
              </a:lnSpc>
              <a:buClr>
                <a:srgbClr val="659B69"/>
              </a:buClr>
              <a:buSzPct val="80000"/>
              <a:buFont typeface="Wingdings" panose="05000000000000000000" pitchFamily="2" charset="2"/>
              <a:buChar char="n"/>
              <a:defRPr/>
            </a:pPr>
            <a:r>
              <a:rPr lang="en-US" altLang="zh-CN" sz="1600" dirty="0">
                <a:latin typeface="微软雅黑" panose="020B0503020204020204" pitchFamily="34" charset="-122"/>
                <a:ea typeface="微软雅黑" panose="020B0503020204020204" pitchFamily="34" charset="-122"/>
              </a:rPr>
              <a:t>2019</a:t>
            </a:r>
            <a:r>
              <a:rPr lang="zh-CN" altLang="zh-CN" sz="1600" dirty="0">
                <a:latin typeface="微软雅黑" panose="020B0503020204020204" pitchFamily="34" charset="-122"/>
                <a:ea typeface="微软雅黑" panose="020B0503020204020204" pitchFamily="34" charset="-122"/>
              </a:rPr>
              <a:t>年全国儿童青少年总体近视率为</a:t>
            </a:r>
            <a:r>
              <a:rPr lang="en-US" altLang="zh-CN" sz="1600" dirty="0">
                <a:latin typeface="微软雅黑" panose="020B0503020204020204" pitchFamily="34" charset="-122"/>
                <a:ea typeface="微软雅黑" panose="020B0503020204020204" pitchFamily="34" charset="-122"/>
              </a:rPr>
              <a:t>50.2%</a:t>
            </a:r>
            <a:r>
              <a:rPr lang="zh-CN" altLang="zh-CN" sz="1600" dirty="0">
                <a:latin typeface="微软雅黑" panose="020B0503020204020204" pitchFamily="34" charset="-122"/>
                <a:ea typeface="微软雅黑" panose="020B0503020204020204" pitchFamily="34" charset="-122"/>
              </a:rPr>
              <a:t>，较</a:t>
            </a:r>
            <a:r>
              <a:rPr lang="en-US" altLang="zh-CN" sz="1600" dirty="0">
                <a:latin typeface="微软雅黑" panose="020B0503020204020204" pitchFamily="34" charset="-122"/>
                <a:ea typeface="微软雅黑" panose="020B0503020204020204" pitchFamily="34" charset="-122"/>
              </a:rPr>
              <a:t>2018</a:t>
            </a:r>
            <a:r>
              <a:rPr lang="zh-CN" altLang="zh-CN" sz="1600" dirty="0">
                <a:latin typeface="微软雅黑" panose="020B0503020204020204" pitchFamily="34" charset="-122"/>
                <a:ea typeface="微软雅黑" panose="020B0503020204020204" pitchFamily="34" charset="-122"/>
              </a:rPr>
              <a:t>年的</a:t>
            </a:r>
            <a:r>
              <a:rPr lang="en-US" altLang="zh-CN" sz="1600" dirty="0">
                <a:latin typeface="微软雅黑" panose="020B0503020204020204" pitchFamily="34" charset="-122"/>
                <a:ea typeface="微软雅黑" panose="020B0503020204020204" pitchFamily="34" charset="-122"/>
              </a:rPr>
              <a:t>53.6%</a:t>
            </a:r>
            <a:r>
              <a:rPr lang="zh-CN" altLang="zh-CN" sz="1600" dirty="0">
                <a:latin typeface="微软雅黑" panose="020B0503020204020204" pitchFamily="34" charset="-122"/>
                <a:ea typeface="微软雅黑" panose="020B0503020204020204" pitchFamily="34" charset="-122"/>
              </a:rPr>
              <a:t>下降了</a:t>
            </a:r>
            <a:r>
              <a:rPr lang="en-US" altLang="zh-CN" sz="1600" dirty="0">
                <a:latin typeface="微软雅黑" panose="020B0503020204020204" pitchFamily="34" charset="-122"/>
                <a:ea typeface="微软雅黑" panose="020B0503020204020204" pitchFamily="34" charset="-122"/>
              </a:rPr>
              <a:t>3.4</a:t>
            </a:r>
            <a:r>
              <a:rPr lang="zh-CN" altLang="zh-CN" sz="1600" dirty="0">
                <a:latin typeface="微软雅黑" panose="020B0503020204020204" pitchFamily="34" charset="-122"/>
                <a:ea typeface="微软雅黑" panose="020B0503020204020204" pitchFamily="34" charset="-122"/>
              </a:rPr>
              <a:t>个百分点。</a:t>
            </a:r>
            <a:endParaRPr lang="zh-CN" altLang="zh-CN" sz="1600" dirty="0">
              <a:latin typeface="微软雅黑" panose="020B0503020204020204" pitchFamily="34" charset="-122"/>
              <a:ea typeface="微软雅黑" panose="020B0503020204020204" pitchFamily="34" charset="-122"/>
            </a:endParaRPr>
          </a:p>
          <a:p>
            <a:pPr marL="342265" indent="-342265" algn="just" eaLnBrk="1" hangingPunct="1">
              <a:lnSpc>
                <a:spcPts val="2700"/>
              </a:lnSpc>
              <a:buClr>
                <a:srgbClr val="659B69"/>
              </a:buClr>
              <a:buSzPct val="80000"/>
              <a:buFont typeface="Wingdings" panose="05000000000000000000" pitchFamily="2" charset="2"/>
              <a:buChar char="n"/>
              <a:defRPr/>
            </a:pPr>
            <a:r>
              <a:rPr lang="zh-CN" altLang="zh-CN" sz="1600" b="1" dirty="0">
                <a:solidFill>
                  <a:srgbClr val="659B69"/>
                </a:solidFill>
                <a:latin typeface="微软雅黑" panose="020B0503020204020204" pitchFamily="34" charset="-122"/>
                <a:ea typeface="微软雅黑" panose="020B0503020204020204" pitchFamily="34" charset="-122"/>
              </a:rPr>
              <a:t>受新冠肺炎疫情影响，</a:t>
            </a:r>
            <a:r>
              <a:rPr lang="en-US" altLang="zh-CN" sz="1600" b="1" dirty="0">
                <a:solidFill>
                  <a:srgbClr val="659B69"/>
                </a:solidFill>
                <a:latin typeface="微软雅黑" panose="020B0503020204020204" pitchFamily="34" charset="-122"/>
                <a:ea typeface="微软雅黑" panose="020B0503020204020204" pitchFamily="34" charset="-122"/>
              </a:rPr>
              <a:t>2020</a:t>
            </a:r>
            <a:r>
              <a:rPr lang="zh-CN" altLang="zh-CN" sz="1600" b="1" dirty="0">
                <a:solidFill>
                  <a:srgbClr val="659B69"/>
                </a:solidFill>
                <a:latin typeface="微软雅黑" panose="020B0503020204020204" pitchFamily="34" charset="-122"/>
                <a:ea typeface="微软雅黑" panose="020B0503020204020204" pitchFamily="34" charset="-122"/>
              </a:rPr>
              <a:t>年全国儿童青少年总体近视率为</a:t>
            </a:r>
            <a:r>
              <a:rPr lang="en-US" altLang="zh-CN" sz="1600" b="1" dirty="0">
                <a:solidFill>
                  <a:srgbClr val="659B69"/>
                </a:solidFill>
                <a:latin typeface="微软雅黑" panose="020B0503020204020204" pitchFamily="34" charset="-122"/>
                <a:ea typeface="微软雅黑" panose="020B0503020204020204" pitchFamily="34" charset="-122"/>
              </a:rPr>
              <a:t>52.7%</a:t>
            </a:r>
            <a:r>
              <a:rPr lang="zh-CN" altLang="zh-CN" sz="1600" b="1" dirty="0">
                <a:solidFill>
                  <a:srgbClr val="659B69"/>
                </a:solidFill>
                <a:latin typeface="微软雅黑" panose="020B0503020204020204" pitchFamily="34" charset="-122"/>
                <a:ea typeface="微软雅黑" panose="020B0503020204020204" pitchFamily="34" charset="-122"/>
              </a:rPr>
              <a:t>，较</a:t>
            </a:r>
            <a:r>
              <a:rPr lang="en-US" altLang="zh-CN" sz="1600" b="1" dirty="0">
                <a:solidFill>
                  <a:srgbClr val="659B69"/>
                </a:solidFill>
                <a:latin typeface="微软雅黑" panose="020B0503020204020204" pitchFamily="34" charset="-122"/>
                <a:ea typeface="微软雅黑" panose="020B0503020204020204" pitchFamily="34" charset="-122"/>
              </a:rPr>
              <a:t>2019</a:t>
            </a:r>
            <a:r>
              <a:rPr lang="zh-CN" altLang="zh-CN" sz="1600" b="1" dirty="0">
                <a:solidFill>
                  <a:srgbClr val="659B69"/>
                </a:solidFill>
                <a:latin typeface="微软雅黑" panose="020B0503020204020204" pitchFamily="34" charset="-122"/>
                <a:ea typeface="微软雅黑" panose="020B0503020204020204" pitchFamily="34" charset="-122"/>
              </a:rPr>
              <a:t>年上升了</a:t>
            </a:r>
            <a:r>
              <a:rPr lang="en-US" altLang="zh-CN" sz="1600" b="1" dirty="0">
                <a:solidFill>
                  <a:srgbClr val="659B69"/>
                </a:solidFill>
                <a:latin typeface="微软雅黑" panose="020B0503020204020204" pitchFamily="34" charset="-122"/>
                <a:ea typeface="微软雅黑" panose="020B0503020204020204" pitchFamily="34" charset="-122"/>
              </a:rPr>
              <a:t>2.5%</a:t>
            </a:r>
            <a:r>
              <a:rPr lang="zh-CN" altLang="zh-CN" sz="1600" b="1" dirty="0">
                <a:solidFill>
                  <a:srgbClr val="659B69"/>
                </a:solidFill>
                <a:latin typeface="微软雅黑" panose="020B0503020204020204" pitchFamily="34" charset="-122"/>
                <a:ea typeface="微软雅黑" panose="020B0503020204020204" pitchFamily="34" charset="-122"/>
              </a:rPr>
              <a:t>个百分点，但较</a:t>
            </a:r>
            <a:r>
              <a:rPr lang="en-US" altLang="zh-CN" sz="1600" b="1" dirty="0">
                <a:solidFill>
                  <a:srgbClr val="659B69"/>
                </a:solidFill>
                <a:latin typeface="微软雅黑" panose="020B0503020204020204" pitchFamily="34" charset="-122"/>
                <a:ea typeface="微软雅黑" panose="020B0503020204020204" pitchFamily="34" charset="-122"/>
              </a:rPr>
              <a:t>2018</a:t>
            </a:r>
            <a:r>
              <a:rPr lang="zh-CN" altLang="zh-CN" sz="1600" b="1" dirty="0">
                <a:solidFill>
                  <a:srgbClr val="659B69"/>
                </a:solidFill>
                <a:latin typeface="微软雅黑" panose="020B0503020204020204" pitchFamily="34" charset="-122"/>
                <a:ea typeface="微软雅黑" panose="020B0503020204020204" pitchFamily="34" charset="-122"/>
              </a:rPr>
              <a:t>年仍下降</a:t>
            </a:r>
            <a:r>
              <a:rPr lang="en-US" altLang="zh-CN" sz="1600" b="1" dirty="0">
                <a:solidFill>
                  <a:srgbClr val="659B69"/>
                </a:solidFill>
                <a:latin typeface="微软雅黑" panose="020B0503020204020204" pitchFamily="34" charset="-122"/>
                <a:ea typeface="微软雅黑" panose="020B0503020204020204" pitchFamily="34" charset="-122"/>
              </a:rPr>
              <a:t>0.9</a:t>
            </a:r>
            <a:r>
              <a:rPr lang="zh-CN" altLang="zh-CN" sz="1600" b="1" dirty="0">
                <a:solidFill>
                  <a:srgbClr val="659B69"/>
                </a:solidFill>
                <a:latin typeface="微软雅黑" panose="020B0503020204020204" pitchFamily="34" charset="-122"/>
                <a:ea typeface="微软雅黑" panose="020B0503020204020204" pitchFamily="34" charset="-122"/>
              </a:rPr>
              <a:t>个百分点</a:t>
            </a:r>
            <a:r>
              <a:rPr lang="zh-CN" altLang="en-US" sz="1600" b="1" dirty="0">
                <a:solidFill>
                  <a:srgbClr val="659B69"/>
                </a:solidFill>
                <a:latin typeface="微软雅黑" panose="020B0503020204020204" pitchFamily="34" charset="-122"/>
                <a:ea typeface="微软雅黑" panose="020B0503020204020204" pitchFamily="34" charset="-122"/>
              </a:rPr>
              <a:t>。</a:t>
            </a:r>
            <a:endParaRPr lang="en-US" altLang="zh-CN" sz="1600" b="1" dirty="0">
              <a:solidFill>
                <a:srgbClr val="659B69"/>
              </a:solidFill>
              <a:latin typeface="微软雅黑" panose="020B0503020204020204" pitchFamily="34" charset="-122"/>
              <a:ea typeface="微软雅黑" panose="020B0503020204020204" pitchFamily="34" charset="-122"/>
            </a:endParaRPr>
          </a:p>
          <a:p>
            <a:pPr indent="0" algn="just">
              <a:lnSpc>
                <a:spcPts val="2700"/>
              </a:lnSpc>
              <a:buClr>
                <a:srgbClr val="659B69"/>
              </a:buClr>
              <a:buSzPct val="80000"/>
              <a:buFont typeface="Wingdings" panose="05000000000000000000" pitchFamily="2" charset="2"/>
              <a:buNone/>
              <a:defRPr/>
            </a:pPr>
            <a:endParaRPr lang="zh-CN" altLang="zh-CN" sz="1600" b="1" dirty="0">
              <a:solidFill>
                <a:srgbClr val="659B69"/>
              </a:solidFill>
              <a:latin typeface="微软雅黑" panose="020B0503020204020204" pitchFamily="34" charset="-122"/>
              <a:ea typeface="微软雅黑" panose="020B0503020204020204" pitchFamily="34" charset="-122"/>
            </a:endParaRPr>
          </a:p>
        </p:txBody>
      </p:sp>
      <p:sp>
        <p:nvSpPr>
          <p:cNvPr id="898" name="文本框 897"/>
          <p:cNvSpPr txBox="1"/>
          <p:nvPr/>
        </p:nvSpPr>
        <p:spPr>
          <a:xfrm>
            <a:off x="1744345" y="2181225"/>
            <a:ext cx="9775825" cy="1129665"/>
          </a:xfrm>
          <a:prstGeom prst="rect">
            <a:avLst/>
          </a:prstGeom>
          <a:noFill/>
        </p:spPr>
        <p:txBody>
          <a:bodyPr wrap="square">
            <a:spAutoFit/>
          </a:bodyPr>
          <a:lstStyle/>
          <a:p>
            <a:pPr marL="342265" indent="-342265" eaLnBrk="1" hangingPunct="1">
              <a:lnSpc>
                <a:spcPts val="2700"/>
              </a:lnSpc>
              <a:buClr>
                <a:srgbClr val="659B69"/>
              </a:buClr>
              <a:buSzPct val="80000"/>
              <a:buFont typeface="Wingdings" panose="05000000000000000000" pitchFamily="2" charset="2"/>
              <a:buChar char="n"/>
              <a:defRPr/>
            </a:pPr>
            <a:r>
              <a:rPr lang="zh-CN" altLang="zh-CN" sz="1600" dirty="0">
                <a:latin typeface="微软雅黑" panose="020B0503020204020204" pitchFamily="34" charset="-122"/>
                <a:ea typeface="微软雅黑" panose="020B0503020204020204" pitchFamily="34" charset="-122"/>
              </a:rPr>
              <a:t>经过三年多的不懈努力，我国儿童青少年总体近视率下降，近视防控合力增强，综合防控多措并举，监测干预能力提升，示范作用取得实效，科普宣教范围扩大，监督检查力度加大，</a:t>
            </a:r>
            <a:r>
              <a:rPr lang="zh-CN" altLang="zh-CN" sz="1600" b="1" dirty="0">
                <a:solidFill>
                  <a:srgbClr val="659B69"/>
                </a:solidFill>
                <a:latin typeface="微软雅黑" panose="020B0503020204020204" pitchFamily="34" charset="-122"/>
                <a:ea typeface="微软雅黑" panose="020B0503020204020204" pitchFamily="34" charset="-122"/>
              </a:rPr>
              <a:t>近视防控总体见效的基本局面初步展现。</a:t>
            </a:r>
            <a:endParaRPr lang="en-US" altLang="zh-CN" sz="1600" b="1" dirty="0">
              <a:solidFill>
                <a:srgbClr val="659B69"/>
              </a:solidFill>
              <a:latin typeface="微软雅黑" panose="020B0503020204020204" pitchFamily="34" charset="-122"/>
              <a:ea typeface="微软雅黑" panose="020B0503020204020204" pitchFamily="34" charset="-122"/>
            </a:endParaRPr>
          </a:p>
        </p:txBody>
      </p:sp>
      <p:sp>
        <p:nvSpPr>
          <p:cNvPr id="660" name="矩形 659"/>
          <p:cNvSpPr/>
          <p:nvPr/>
        </p:nvSpPr>
        <p:spPr>
          <a:xfrm>
            <a:off x="3983258" y="1133135"/>
            <a:ext cx="4147660"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Significant</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achievement</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户外, 人, 长凳, 公园&#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4" name="矩形 3"/>
          <p:cNvSpPr/>
          <p:nvPr/>
        </p:nvSpPr>
        <p:spPr>
          <a:xfrm>
            <a:off x="304952" y="304882"/>
            <a:ext cx="11578886" cy="6082467"/>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843805" y="1823685"/>
            <a:ext cx="4504390" cy="219801"/>
          </a:xfrm>
          <a:prstGeom prst="rect">
            <a:avLst/>
          </a:prstGeom>
        </p:spPr>
        <p:txBody>
          <a:bodyPr wrap="square">
            <a:spAutoFit/>
          </a:bodyPr>
          <a:lstStyle/>
          <a:p>
            <a:pPr algn="ctr"/>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VISUAL DEVELOPMENT IN CHILDREN AND ADOLESCENTS</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cxnSp>
        <p:nvCxnSpPr>
          <p:cNvPr id="6" name="直接连接符 5"/>
          <p:cNvCxnSpPr/>
          <p:nvPr/>
        </p:nvCxnSpPr>
        <p:spPr>
          <a:xfrm>
            <a:off x="1380000" y="2040970"/>
            <a:ext cx="9432000" cy="0"/>
          </a:xfrm>
          <a:prstGeom prst="line">
            <a:avLst/>
          </a:prstGeom>
          <a:ln w="6350">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sp>
        <p:nvSpPr>
          <p:cNvPr id="7"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39A6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视觉的发育</a:t>
            </a:r>
            <a:endParaRPr lang="zh-CN" altLang="en-US" sz="4900" dirty="0">
              <a:solidFill>
                <a:srgbClr val="639A6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8" name="直接连接符 7"/>
          <p:cNvCxnSpPr/>
          <p:nvPr/>
        </p:nvCxnSpPr>
        <p:spPr>
          <a:xfrm>
            <a:off x="1380000" y="1164670"/>
            <a:ext cx="9432000" cy="0"/>
          </a:xfrm>
          <a:prstGeom prst="line">
            <a:avLst/>
          </a:prstGeom>
          <a:ln w="6350">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9902" y="5867336"/>
            <a:ext cx="8076988" cy="406971"/>
          </a:xfrm>
          <a:prstGeom prst="rect">
            <a:avLst/>
          </a:prstGeom>
          <a:solidFill>
            <a:srgbClr val="639A67"/>
          </a:solidFill>
        </p:spPr>
        <p:txBody>
          <a:bodyPr wrap="square" anchor="ctr">
            <a:noAutofit/>
          </a:bodyPr>
          <a:lstStyle/>
          <a:p>
            <a:pPr algn="ctr" defTabSz="1219200">
              <a:lnSpc>
                <a:spcPts val="2700"/>
              </a:lnSpc>
              <a:buClr>
                <a:srgbClr val="821E36"/>
              </a:buClr>
            </a:pPr>
            <a:r>
              <a:rPr lang="zh-CN" altLang="en-US" b="1" dirty="0">
                <a:solidFill>
                  <a:schemeClr val="bg1"/>
                </a:solidFill>
                <a:latin typeface="微软雅黑" panose="020B0503020204020204" pitchFamily="34" charset="-122"/>
                <a:ea typeface="微软雅黑" panose="020B0503020204020204" pitchFamily="34" charset="-122"/>
              </a:rPr>
              <a:t>胚胎时期 眼球</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来源于神经褶</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与大脑组织同源）</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250398" y="5368763"/>
            <a:ext cx="1581912" cy="338554"/>
          </a:xfrm>
          <a:prstGeom prst="rect">
            <a:avLst/>
          </a:prstGeom>
          <a:noFill/>
          <a:ln w="28575">
            <a:solidFill>
              <a:schemeClr val="accent4">
                <a:lumMod val="75000"/>
              </a:schemeClr>
            </a:solidFill>
            <a:prstDash val="sysDot"/>
          </a:ln>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视凹</a:t>
            </a:r>
            <a:endParaRPr lang="zh-CN" altLang="en-US" sz="16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2065457" y="1752644"/>
            <a:ext cx="8139028" cy="3333764"/>
          </a:xfrm>
          <a:prstGeom prst="rect">
            <a:avLst/>
          </a:prstGeom>
        </p:spPr>
      </p:pic>
      <p:cxnSp>
        <p:nvCxnSpPr>
          <p:cNvPr id="5" name="直接连接符 4"/>
          <p:cNvCxnSpPr/>
          <p:nvPr/>
        </p:nvCxnSpPr>
        <p:spPr>
          <a:xfrm>
            <a:off x="2249434" y="5247822"/>
            <a:ext cx="1566604" cy="0"/>
          </a:xfrm>
          <a:prstGeom prst="line">
            <a:avLst/>
          </a:prstGeom>
          <a:ln w="603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599638" y="5247822"/>
            <a:ext cx="2642616" cy="0"/>
          </a:xfrm>
          <a:prstGeom prst="line">
            <a:avLst/>
          </a:prstGeom>
          <a:ln w="603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245945" y="5247822"/>
            <a:ext cx="2907792" cy="0"/>
          </a:xfrm>
          <a:prstGeom prst="line">
            <a:avLst/>
          </a:prstGeom>
          <a:ln w="603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238956" y="5366486"/>
            <a:ext cx="2921770" cy="343108"/>
          </a:xfrm>
          <a:prstGeom prst="rect">
            <a:avLst/>
          </a:prstGeom>
          <a:noFill/>
          <a:ln w="28575">
            <a:solidFill>
              <a:schemeClr val="accent4">
                <a:lumMod val="75000"/>
              </a:schemeClr>
            </a:solidFill>
            <a:prstDash val="sysDot"/>
          </a:ln>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视杯</a:t>
            </a:r>
            <a:endParaRPr lang="zh-CN" altLang="en-US" sz="16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7599638" y="5368763"/>
            <a:ext cx="2642616" cy="338554"/>
          </a:xfrm>
          <a:prstGeom prst="rect">
            <a:avLst/>
          </a:prstGeom>
          <a:noFill/>
          <a:ln w="28575">
            <a:solidFill>
              <a:schemeClr val="accent4">
                <a:lumMod val="75000"/>
              </a:schemeClr>
            </a:solidFill>
            <a:prstDash val="sysDot"/>
          </a:ln>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胚眼</a:t>
            </a:r>
            <a:endParaRPr lang="zh-CN" altLang="en-US" sz="1600" dirty="0">
              <a:latin typeface="微软雅黑" panose="020B0503020204020204" pitchFamily="34" charset="-122"/>
              <a:ea typeface="微软雅黑" panose="020B0503020204020204" pitchFamily="34" charset="-122"/>
            </a:endParaRPr>
          </a:p>
        </p:txBody>
      </p:sp>
      <p:cxnSp>
        <p:nvCxnSpPr>
          <p:cNvPr id="10" name="直接连接符 9"/>
          <p:cNvCxnSpPr/>
          <p:nvPr/>
        </p:nvCxnSpPr>
        <p:spPr>
          <a:xfrm flipH="1">
            <a:off x="4038654" y="1752644"/>
            <a:ext cx="0" cy="3401568"/>
          </a:xfrm>
          <a:prstGeom prst="line">
            <a:avLst/>
          </a:prstGeom>
          <a:ln w="38100" cap="rnd">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7421934" y="1752644"/>
            <a:ext cx="0" cy="3401568"/>
          </a:xfrm>
          <a:prstGeom prst="line">
            <a:avLst/>
          </a:prstGeom>
          <a:ln w="38100" cap="rnd">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眼球的发育</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胚胎时期</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5" name="矩形 14"/>
          <p:cNvSpPr/>
          <p:nvPr/>
        </p:nvSpPr>
        <p:spPr>
          <a:xfrm>
            <a:off x="3843805" y="1131922"/>
            <a:ext cx="4504390" cy="219801"/>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Eye ball development – embryonic period</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62" name="Text Box 6"/>
          <p:cNvSpPr txBox="1">
            <a:spLocks noChangeArrowheads="1"/>
          </p:cNvSpPr>
          <p:nvPr/>
        </p:nvSpPr>
        <p:spPr bwMode="auto">
          <a:xfrm>
            <a:off x="3557907" y="645862"/>
            <a:ext cx="5076187"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儿童视觉发育</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6" name="组合 5"/>
          <p:cNvGrpSpPr/>
          <p:nvPr/>
        </p:nvGrpSpPr>
        <p:grpSpPr>
          <a:xfrm>
            <a:off x="1213935" y="1499670"/>
            <a:ext cx="10345274" cy="5033080"/>
            <a:chOff x="1213935" y="1499670"/>
            <a:chExt cx="10066978" cy="5033080"/>
          </a:xfrm>
        </p:grpSpPr>
        <p:sp>
          <p:nvSpPr>
            <p:cNvPr id="52" name="矩形 51"/>
            <p:cNvSpPr/>
            <p:nvPr/>
          </p:nvSpPr>
          <p:spPr>
            <a:xfrm>
              <a:off x="5298633" y="4901708"/>
              <a:ext cx="4471532" cy="336213"/>
            </a:xfrm>
            <a:prstGeom prst="rect">
              <a:avLst/>
            </a:prstGeom>
            <a:ln>
              <a:solidFill>
                <a:srgbClr val="F5564E"/>
              </a:solidFill>
            </a:ln>
          </p:spPr>
          <p:txBody>
            <a:bodyPr wrap="square" anchor="ctr">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能感觉黑与白的反差，初步具有双眼注视与固视的能力</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3332931" y="4901709"/>
              <a:ext cx="720000" cy="324000"/>
            </a:xfrm>
            <a:prstGeom prst="rect">
              <a:avLst/>
            </a:prstGeom>
            <a:solidFill>
              <a:srgbClr val="F5564E"/>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个月</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7" name="矩形 46"/>
            <p:cNvSpPr/>
            <p:nvPr/>
          </p:nvSpPr>
          <p:spPr>
            <a:xfrm>
              <a:off x="5298633" y="4364490"/>
              <a:ext cx="5982280" cy="316840"/>
            </a:xfrm>
            <a:prstGeom prst="rect">
              <a:avLst/>
            </a:prstGeom>
            <a:ln>
              <a:solidFill>
                <a:srgbClr val="FFC000"/>
              </a:solidFill>
            </a:ln>
          </p:spPr>
          <p:txBody>
            <a:bodyPr wrap="square">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可追踪物体，开始建立色彩和立体视觉，开始认知并记忆生活中的常见符号</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3332931" y="4364490"/>
              <a:ext cx="720000" cy="324000"/>
            </a:xfrm>
            <a:prstGeom prst="rect">
              <a:avLst/>
            </a:prstGeom>
            <a:solidFill>
              <a:srgbClr val="FFC000"/>
            </a:solidFill>
            <a:ln>
              <a:noFill/>
            </a:ln>
          </p:spPr>
          <p:txBody>
            <a:bodyPr wrap="squar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6</a:t>
              </a:r>
              <a:r>
                <a:rPr lang="zh-CN" altLang="en-US" sz="1400" dirty="0">
                  <a:solidFill>
                    <a:schemeClr val="bg1"/>
                  </a:solidFill>
                  <a:latin typeface="微软雅黑" panose="020B0503020204020204" pitchFamily="34" charset="-122"/>
                  <a:ea typeface="微软雅黑" panose="020B0503020204020204" pitchFamily="34" charset="-122"/>
                </a:rPr>
                <a:t>个月</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2" name="矩形 41"/>
            <p:cNvSpPr/>
            <p:nvPr/>
          </p:nvSpPr>
          <p:spPr>
            <a:xfrm>
              <a:off x="1213935" y="5438927"/>
              <a:ext cx="1044000" cy="324000"/>
            </a:xfrm>
            <a:prstGeom prst="rect">
              <a:avLst/>
            </a:prstGeom>
            <a:solidFill>
              <a:schemeClr val="accent6">
                <a:lumMod val="60000"/>
                <a:lumOff val="40000"/>
              </a:schemeClr>
            </a:solidFill>
            <a:ln>
              <a:noFill/>
            </a:ln>
          </p:spPr>
          <p:txBody>
            <a:bodyPr wrap="square">
              <a:noAutofit/>
            </a:bodyPr>
            <a:lstStyle/>
            <a:p>
              <a:pPr algn="r"/>
              <a:r>
                <a:rPr lang="zh-CN" altLang="en-US" sz="1400" dirty="0">
                  <a:solidFill>
                    <a:schemeClr val="bg1"/>
                  </a:solidFill>
                  <a:latin typeface="微软雅黑" panose="020B0503020204020204" pitchFamily="34" charset="-122"/>
                  <a:ea typeface="微软雅黑" panose="020B0503020204020204" pitchFamily="34" charset="-122"/>
                </a:rPr>
                <a:t>光感</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2308139" y="5438927"/>
              <a:ext cx="720000" cy="324000"/>
            </a:xfrm>
            <a:prstGeom prst="rect">
              <a:avLst/>
            </a:prstGeom>
            <a:solidFill>
              <a:srgbClr val="639A67"/>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rPr>
                <a:t>个月</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5298632" y="3827271"/>
              <a:ext cx="5167271" cy="327286"/>
            </a:xfrm>
            <a:prstGeom prst="rect">
              <a:avLst/>
            </a:prstGeom>
            <a:ln>
              <a:solidFill>
                <a:srgbClr val="56CFD2"/>
              </a:solidFill>
            </a:ln>
          </p:spPr>
          <p:txBody>
            <a:bodyPr wrap="square">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对于眼前突然消失的物体，会出现寻物的反应，眼手协调较顺利</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3332931" y="3827271"/>
              <a:ext cx="720000" cy="324000"/>
            </a:xfrm>
            <a:prstGeom prst="rect">
              <a:avLst/>
            </a:prstGeom>
            <a:solidFill>
              <a:srgbClr val="56CFD2"/>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8</a:t>
              </a:r>
              <a:r>
                <a:rPr lang="zh-CN" altLang="en-US" sz="1400" dirty="0">
                  <a:solidFill>
                    <a:schemeClr val="bg1"/>
                  </a:solidFill>
                  <a:latin typeface="微软雅黑" panose="020B0503020204020204" pitchFamily="34" charset="-122"/>
                  <a:ea typeface="微软雅黑" panose="020B0503020204020204" pitchFamily="34" charset="-122"/>
                </a:rPr>
                <a:t>个月</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5298633" y="3290052"/>
              <a:ext cx="4284000" cy="324000"/>
            </a:xfrm>
            <a:prstGeom prst="rect">
              <a:avLst/>
            </a:prstGeom>
            <a:ln>
              <a:solidFill>
                <a:srgbClr val="92D050"/>
              </a:solidFill>
            </a:ln>
          </p:spPr>
          <p:txBody>
            <a:bodyPr wrap="square">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视觉观察与认知能力迅速发展，逐渐认识并记忆文字</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3332931" y="3290052"/>
              <a:ext cx="720000" cy="324000"/>
            </a:xfrm>
            <a:prstGeom prst="rect">
              <a:avLst/>
            </a:prstGeom>
            <a:solidFill>
              <a:srgbClr val="92D050"/>
            </a:solidFill>
            <a:ln>
              <a:noFill/>
            </a:ln>
          </p:spPr>
          <p:txBody>
            <a:bodyPr wrap="squar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rPr>
                <a:t>周岁</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213935" y="2752833"/>
              <a:ext cx="1044000" cy="324000"/>
            </a:xfrm>
            <a:prstGeom prst="rect">
              <a:avLst/>
            </a:prstGeom>
            <a:solidFill>
              <a:schemeClr val="accent2">
                <a:lumMod val="60000"/>
                <a:lumOff val="40000"/>
              </a:schemeClr>
            </a:solidFill>
            <a:ln>
              <a:noFill/>
            </a:ln>
          </p:spPr>
          <p:txBody>
            <a:bodyPr wrap="square">
              <a:noAutofit/>
            </a:bodyPr>
            <a:lstStyle/>
            <a:p>
              <a:pPr algn="r"/>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4.8</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308139" y="2752833"/>
              <a:ext cx="720000" cy="324000"/>
            </a:xfrm>
            <a:prstGeom prst="rect">
              <a:avLst/>
            </a:prstGeom>
            <a:solidFill>
              <a:srgbClr val="C55A11"/>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周岁</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3332931" y="2215615"/>
              <a:ext cx="720000" cy="324000"/>
            </a:xfrm>
            <a:prstGeom prst="rect">
              <a:avLst/>
            </a:prstGeom>
            <a:solidFill>
              <a:srgbClr val="7030A0"/>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4</a:t>
              </a:r>
              <a:r>
                <a:rPr lang="zh-CN" altLang="en-US" sz="1400" dirty="0">
                  <a:solidFill>
                    <a:schemeClr val="bg1"/>
                  </a:solidFill>
                  <a:latin typeface="微软雅黑" panose="020B0503020204020204" pitchFamily="34" charset="-122"/>
                  <a:ea typeface="微软雅黑" panose="020B0503020204020204" pitchFamily="34" charset="-122"/>
                </a:rPr>
                <a:t>周岁</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73" name="组合 72"/>
            <p:cNvGrpSpPr/>
            <p:nvPr/>
          </p:nvGrpSpPr>
          <p:grpSpPr>
            <a:xfrm>
              <a:off x="3104337" y="1499670"/>
              <a:ext cx="163777" cy="5033080"/>
              <a:chOff x="2396516" y="1371654"/>
              <a:chExt cx="163777" cy="5033080"/>
            </a:xfrm>
          </p:grpSpPr>
          <p:cxnSp>
            <p:nvCxnSpPr>
              <p:cNvPr id="3" name="直接连接符 2"/>
              <p:cNvCxnSpPr/>
              <p:nvPr/>
            </p:nvCxnSpPr>
            <p:spPr>
              <a:xfrm flipV="1">
                <a:off x="2478404" y="1371654"/>
                <a:ext cx="0" cy="5033080"/>
              </a:xfrm>
              <a:prstGeom prst="line">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rot="20027271">
                <a:off x="2427762" y="5955868"/>
                <a:ext cx="101285" cy="108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rot="20027271">
                <a:off x="2396516" y="5928240"/>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54" name="椭圆 53"/>
              <p:cNvSpPr/>
              <p:nvPr/>
            </p:nvSpPr>
            <p:spPr>
              <a:xfrm rot="20027271">
                <a:off x="2427762" y="4881433"/>
                <a:ext cx="101285" cy="108520"/>
              </a:xfrm>
              <a:prstGeom prst="ellipse">
                <a:avLst/>
              </a:prstGeom>
              <a:solidFill>
                <a:srgbClr val="F55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rot="20027271">
                <a:off x="2396516" y="4853805"/>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49" name="椭圆 48"/>
              <p:cNvSpPr/>
              <p:nvPr/>
            </p:nvSpPr>
            <p:spPr>
              <a:xfrm rot="20027271">
                <a:off x="2427762" y="4344214"/>
                <a:ext cx="101285" cy="1085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椭圆 49"/>
              <p:cNvSpPr/>
              <p:nvPr/>
            </p:nvSpPr>
            <p:spPr>
              <a:xfrm rot="20027271">
                <a:off x="2396516" y="4316586"/>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44" name="椭圆 43"/>
              <p:cNvSpPr/>
              <p:nvPr/>
            </p:nvSpPr>
            <p:spPr>
              <a:xfrm rot="20027271">
                <a:off x="2427762" y="5418651"/>
                <a:ext cx="101285" cy="108520"/>
              </a:xfrm>
              <a:prstGeom prst="ellipse">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椭圆 44"/>
              <p:cNvSpPr/>
              <p:nvPr/>
            </p:nvSpPr>
            <p:spPr>
              <a:xfrm rot="20027271">
                <a:off x="2396516" y="5391023"/>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38" name="椭圆 37"/>
              <p:cNvSpPr/>
              <p:nvPr/>
            </p:nvSpPr>
            <p:spPr>
              <a:xfrm rot="20027271">
                <a:off x="2427762" y="3806995"/>
                <a:ext cx="101285" cy="108520"/>
              </a:xfrm>
              <a:prstGeom prst="ellipse">
                <a:avLst/>
              </a:prstGeom>
              <a:solidFill>
                <a:srgbClr val="56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椭圆 38"/>
              <p:cNvSpPr/>
              <p:nvPr/>
            </p:nvSpPr>
            <p:spPr>
              <a:xfrm rot="20027271">
                <a:off x="2396516" y="3779367"/>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33" name="椭圆 32"/>
              <p:cNvSpPr/>
              <p:nvPr/>
            </p:nvSpPr>
            <p:spPr>
              <a:xfrm rot="20027271">
                <a:off x="2427762" y="3269776"/>
                <a:ext cx="101285" cy="1085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33"/>
              <p:cNvSpPr/>
              <p:nvPr/>
            </p:nvSpPr>
            <p:spPr>
              <a:xfrm rot="20027271">
                <a:off x="2396516" y="3242148"/>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28" name="椭圆 27"/>
              <p:cNvSpPr/>
              <p:nvPr/>
            </p:nvSpPr>
            <p:spPr>
              <a:xfrm rot="20027271">
                <a:off x="2427762" y="2732557"/>
                <a:ext cx="101285" cy="10852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p:cNvSpPr/>
              <p:nvPr/>
            </p:nvSpPr>
            <p:spPr>
              <a:xfrm rot="20027271">
                <a:off x="2396516" y="2704929"/>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22" name="椭圆 21"/>
              <p:cNvSpPr/>
              <p:nvPr/>
            </p:nvSpPr>
            <p:spPr>
              <a:xfrm rot="20027271">
                <a:off x="2427762" y="2195339"/>
                <a:ext cx="101285" cy="10852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rot="20027271">
                <a:off x="2396516" y="2167711"/>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17" name="椭圆 16"/>
              <p:cNvSpPr/>
              <p:nvPr/>
            </p:nvSpPr>
            <p:spPr>
              <a:xfrm rot="20027271">
                <a:off x="2427762" y="1658120"/>
                <a:ext cx="101285" cy="1085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rot="20027271">
                <a:off x="2396516" y="1630492"/>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15" name="矩形 14"/>
            <p:cNvSpPr/>
            <p:nvPr/>
          </p:nvSpPr>
          <p:spPr>
            <a:xfrm>
              <a:off x="1213935" y="1678396"/>
              <a:ext cx="1044000" cy="324000"/>
            </a:xfrm>
            <a:prstGeom prst="rect">
              <a:avLst/>
            </a:prstGeom>
            <a:solidFill>
              <a:schemeClr val="accent4">
                <a:lumMod val="60000"/>
                <a:lumOff val="40000"/>
              </a:schemeClr>
            </a:solidFill>
            <a:ln>
              <a:noFill/>
            </a:ln>
          </p:spPr>
          <p:txBody>
            <a:bodyPr wrap="square">
              <a:noAutofit/>
            </a:bodyPr>
            <a:lstStyle/>
            <a:p>
              <a:pPr algn="r"/>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5.0</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2308139" y="1678396"/>
              <a:ext cx="720000" cy="324000"/>
            </a:xfrm>
            <a:prstGeom prst="rect">
              <a:avLst/>
            </a:prstGeom>
            <a:solidFill>
              <a:srgbClr val="FFC000"/>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6</a:t>
              </a:r>
              <a:r>
                <a:rPr lang="zh-CN" altLang="en-US" sz="1400" dirty="0">
                  <a:solidFill>
                    <a:schemeClr val="bg1"/>
                  </a:solidFill>
                  <a:latin typeface="微软雅黑" panose="020B0503020204020204" pitchFamily="34" charset="-122"/>
                  <a:ea typeface="微软雅黑" panose="020B0503020204020204" pitchFamily="34" charset="-122"/>
                </a:rPr>
                <a:t>周岁</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7" name="矩形 66"/>
            <p:cNvSpPr/>
            <p:nvPr/>
          </p:nvSpPr>
          <p:spPr>
            <a:xfrm>
              <a:off x="4101027" y="4901709"/>
              <a:ext cx="1152000" cy="324000"/>
            </a:xfrm>
            <a:prstGeom prst="rect">
              <a:avLst/>
            </a:prstGeom>
            <a:solidFill>
              <a:schemeClr val="accent2">
                <a:lumMod val="60000"/>
                <a:lumOff val="40000"/>
              </a:schemeClr>
            </a:solidFill>
            <a:ln>
              <a:noFill/>
            </a:ln>
          </p:spPr>
          <p:txBody>
            <a:bodyPr wrap="non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3.3</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8" name="矩形 67"/>
            <p:cNvSpPr/>
            <p:nvPr/>
          </p:nvSpPr>
          <p:spPr>
            <a:xfrm>
              <a:off x="4101027" y="4364490"/>
              <a:ext cx="1152000" cy="324000"/>
            </a:xfrm>
            <a:prstGeom prst="rect">
              <a:avLst/>
            </a:prstGeom>
            <a:solidFill>
              <a:schemeClr val="accent4">
                <a:lumMod val="60000"/>
                <a:lumOff val="40000"/>
              </a:schemeClr>
            </a:solidFill>
            <a:ln>
              <a:noFill/>
            </a:ln>
          </p:spPr>
          <p:txBody>
            <a:bodyPr wrap="squar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3.6-3.9</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9" name="矩形 68"/>
            <p:cNvSpPr/>
            <p:nvPr/>
          </p:nvSpPr>
          <p:spPr>
            <a:xfrm>
              <a:off x="4101027" y="3827271"/>
              <a:ext cx="1152000" cy="324000"/>
            </a:xfrm>
            <a:prstGeom prst="rect">
              <a:avLst/>
            </a:prstGeom>
            <a:solidFill>
              <a:srgbClr val="12EDF0"/>
            </a:solidFill>
            <a:ln>
              <a:noFill/>
            </a:ln>
          </p:spPr>
          <p:txBody>
            <a:bodyPr wrap="non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4.0</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70" name="矩形 69"/>
            <p:cNvSpPr/>
            <p:nvPr/>
          </p:nvSpPr>
          <p:spPr>
            <a:xfrm>
              <a:off x="4101027" y="3290052"/>
              <a:ext cx="1152000" cy="324000"/>
            </a:xfrm>
            <a:prstGeom prst="rect">
              <a:avLst/>
            </a:prstGeom>
            <a:solidFill>
              <a:srgbClr val="8CB48F"/>
            </a:solidFill>
            <a:ln>
              <a:noFill/>
            </a:ln>
          </p:spPr>
          <p:txBody>
            <a:bodyPr wrap="squar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4.3</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71" name="矩形 70"/>
            <p:cNvSpPr/>
            <p:nvPr/>
          </p:nvSpPr>
          <p:spPr>
            <a:xfrm>
              <a:off x="4101027" y="2215615"/>
              <a:ext cx="1152000" cy="324000"/>
            </a:xfrm>
            <a:prstGeom prst="rect">
              <a:avLst/>
            </a:prstGeom>
            <a:solidFill>
              <a:srgbClr val="CC99FF"/>
            </a:solidFill>
            <a:ln>
              <a:noFill/>
            </a:ln>
          </p:spPr>
          <p:txBody>
            <a:bodyPr wrap="non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4.9</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a:xfrm>
              <a:off x="5298633" y="5943600"/>
              <a:ext cx="2692428" cy="337930"/>
            </a:xfrm>
            <a:prstGeom prst="rect">
              <a:avLst/>
            </a:prstGeom>
            <a:ln>
              <a:solidFill>
                <a:srgbClr val="C00000"/>
              </a:solidFill>
            </a:ln>
          </p:spPr>
          <p:txBody>
            <a:bodyPr wrap="square" anchor="ctr">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能感觉光的存在，对红色较敏感</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9" name="矩形 58"/>
            <p:cNvSpPr/>
            <p:nvPr/>
          </p:nvSpPr>
          <p:spPr>
            <a:xfrm>
              <a:off x="3332931" y="5976254"/>
              <a:ext cx="720000" cy="324000"/>
            </a:xfrm>
            <a:prstGeom prst="rect">
              <a:avLst/>
            </a:prstGeom>
            <a:solidFill>
              <a:srgbClr val="C00000"/>
            </a:solidFill>
            <a:ln>
              <a:noFill/>
            </a:ln>
          </p:spPr>
          <p:txBody>
            <a:bodyPr wrap="none">
              <a:no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出生</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4101027" y="5976254"/>
              <a:ext cx="1152000" cy="324000"/>
            </a:xfrm>
            <a:prstGeom prst="rect">
              <a:avLst/>
            </a:prstGeom>
            <a:solidFill>
              <a:srgbClr val="FF9999"/>
            </a:solidFill>
            <a:ln>
              <a:noFill/>
            </a:ln>
          </p:spPr>
          <p:txBody>
            <a:bodyPr wrap="non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光感</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sp>
        <p:nvSpPr>
          <p:cNvPr id="57" name="矩形 56"/>
          <p:cNvSpPr/>
          <p:nvPr/>
        </p:nvSpPr>
        <p:spPr>
          <a:xfrm>
            <a:off x="3843805" y="1131922"/>
            <a:ext cx="4504390" cy="219801"/>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VISUAL DEVELOPMENT</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内容占位符 2"/>
          <p:cNvSpPr txBox="1"/>
          <p:nvPr/>
        </p:nvSpPr>
        <p:spPr>
          <a:xfrm>
            <a:off x="7132915" y="2046447"/>
            <a:ext cx="4373143" cy="2534698"/>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rgbClr val="BF9000"/>
                </a:solidFill>
                <a:latin typeface="微软雅黑" panose="020B0503020204020204" pitchFamily="34" charset="-122"/>
                <a:ea typeface="微软雅黑" panose="020B0503020204020204" pitchFamily="34" charset="-122"/>
              </a:rPr>
              <a:t>眼轴在增长</a:t>
            </a:r>
            <a:r>
              <a:rPr lang="en-US" altLang="zh-CN" sz="1800" b="1" dirty="0">
                <a:solidFill>
                  <a:srgbClr val="BF9000"/>
                </a:solidFill>
                <a:latin typeface="微软雅黑" panose="020B0503020204020204" pitchFamily="34" charset="-122"/>
                <a:ea typeface="微软雅黑" panose="020B0503020204020204" pitchFamily="34" charset="-122"/>
              </a:rPr>
              <a:t>:</a:t>
            </a:r>
            <a:endParaRPr lang="en-US" altLang="zh-CN" sz="1800" b="1" dirty="0">
              <a:solidFill>
                <a:srgbClr val="BF9000"/>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眼轴：眼球前后径的长度； </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kumimoji="1" lang="zh-CN" altLang="en-US" sz="1600" b="1" dirty="0">
                <a:solidFill>
                  <a:srgbClr val="639A67"/>
                </a:solidFill>
                <a:latin typeface="微软雅黑" panose="020B0503020204020204" pitchFamily="34" charset="-122"/>
                <a:ea typeface="微软雅黑" panose="020B0503020204020204" pitchFamily="34" charset="-122"/>
              </a:rPr>
              <a:t>眼轴长度自出生后不断增长</a:t>
            </a:r>
            <a:r>
              <a:rPr kumimoji="1" lang="en-US" altLang="zh-CN" sz="1600" b="1" dirty="0">
                <a:solidFill>
                  <a:srgbClr val="639A67"/>
                </a:solidFill>
                <a:latin typeface="微软雅黑" panose="020B0503020204020204" pitchFamily="34" charset="-122"/>
                <a:ea typeface="微软雅黑" panose="020B0503020204020204" pitchFamily="34" charset="-122"/>
              </a:rPr>
              <a:t>;</a:t>
            </a:r>
            <a:endParaRPr kumimoji="1" lang="en-US" altLang="zh-CN" sz="1600" b="1" dirty="0">
              <a:solidFill>
                <a:srgbClr val="639A67"/>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kumimoji="1" lang="en-US" altLang="zh-CN" sz="1600" b="1" dirty="0">
                <a:solidFill>
                  <a:srgbClr val="639A67"/>
                </a:solidFill>
                <a:latin typeface="微软雅黑" panose="020B0503020204020204" pitchFamily="34" charset="-122"/>
                <a:ea typeface="微软雅黑" panose="020B0503020204020204" pitchFamily="34" charset="-122"/>
              </a:rPr>
              <a:t>0</a:t>
            </a:r>
            <a:r>
              <a:rPr kumimoji="1" lang="zh-CN" altLang="en-US" sz="1600" b="1" dirty="0">
                <a:solidFill>
                  <a:srgbClr val="639A67"/>
                </a:solidFill>
                <a:latin typeface="微软雅黑" panose="020B0503020204020204" pitchFamily="34" charset="-122"/>
                <a:ea typeface="微软雅黑" panose="020B0503020204020204" pitchFamily="34" charset="-122"/>
              </a:rPr>
              <a:t>至</a:t>
            </a:r>
            <a:r>
              <a:rPr kumimoji="1" lang="en-US" altLang="zh-CN" sz="1600" b="1" dirty="0">
                <a:solidFill>
                  <a:srgbClr val="639A67"/>
                </a:solidFill>
                <a:latin typeface="微软雅黑" panose="020B0503020204020204" pitchFamily="34" charset="-122"/>
                <a:ea typeface="微软雅黑" panose="020B0503020204020204" pitchFamily="34" charset="-122"/>
              </a:rPr>
              <a:t>3-6</a:t>
            </a:r>
            <a:r>
              <a:rPr kumimoji="1" lang="zh-CN" altLang="en-US" sz="1600" b="1" dirty="0">
                <a:solidFill>
                  <a:srgbClr val="639A67"/>
                </a:solidFill>
                <a:latin typeface="微软雅黑" panose="020B0503020204020204" pitchFamily="34" charset="-122"/>
                <a:ea typeface="微软雅黑" panose="020B0503020204020204" pitchFamily="34" charset="-122"/>
              </a:rPr>
              <a:t>岁、</a:t>
            </a:r>
            <a:r>
              <a:rPr kumimoji="1" lang="en-US" altLang="zh-CN" sz="1600" b="1" dirty="0">
                <a:solidFill>
                  <a:srgbClr val="639A67"/>
                </a:solidFill>
                <a:latin typeface="微软雅黑" panose="020B0503020204020204" pitchFamily="34" charset="-122"/>
                <a:ea typeface="微软雅黑" panose="020B0503020204020204" pitchFamily="34" charset="-122"/>
              </a:rPr>
              <a:t>7-12</a:t>
            </a:r>
            <a:r>
              <a:rPr kumimoji="1" lang="zh-CN" altLang="en-US" sz="1600" b="1" dirty="0">
                <a:solidFill>
                  <a:srgbClr val="639A67"/>
                </a:solidFill>
                <a:latin typeface="微软雅黑" panose="020B0503020204020204" pitchFamily="34" charset="-122"/>
                <a:ea typeface="微软雅黑" panose="020B0503020204020204" pitchFamily="34" charset="-122"/>
              </a:rPr>
              <a:t>岁至</a:t>
            </a:r>
            <a:r>
              <a:rPr kumimoji="1" lang="en-US" altLang="zh-CN" sz="1600" b="1" dirty="0">
                <a:solidFill>
                  <a:srgbClr val="639A67"/>
                </a:solidFill>
                <a:latin typeface="微软雅黑" panose="020B0503020204020204" pitchFamily="34" charset="-122"/>
                <a:ea typeface="微软雅黑" panose="020B0503020204020204" pitchFamily="34" charset="-122"/>
              </a:rPr>
              <a:t>13-18</a:t>
            </a:r>
            <a:r>
              <a:rPr kumimoji="1" lang="zh-CN" altLang="en-US" sz="1600" b="1" dirty="0">
                <a:solidFill>
                  <a:srgbClr val="639A67"/>
                </a:solidFill>
                <a:latin typeface="微软雅黑" panose="020B0503020204020204" pitchFamily="34" charset="-122"/>
                <a:ea typeface="微软雅黑" panose="020B0503020204020204" pitchFamily="34" charset="-122"/>
              </a:rPr>
              <a:t>岁有两个增长高峰期</a:t>
            </a:r>
            <a:r>
              <a:rPr kumimoji="1" lang="en-US" altLang="zh-CN" sz="1600" b="1" dirty="0">
                <a:solidFill>
                  <a:srgbClr val="639A67"/>
                </a:solidFill>
                <a:latin typeface="微软雅黑" panose="020B0503020204020204" pitchFamily="34" charset="-122"/>
                <a:ea typeface="微软雅黑" panose="020B0503020204020204" pitchFamily="34" charset="-122"/>
              </a:rPr>
              <a:t>,18</a:t>
            </a:r>
            <a:r>
              <a:rPr kumimoji="1" lang="zh-CN" altLang="en-US" sz="1600" b="1" dirty="0">
                <a:solidFill>
                  <a:srgbClr val="639A67"/>
                </a:solidFill>
                <a:latin typeface="微软雅黑" panose="020B0503020204020204" pitchFamily="34" charset="-122"/>
                <a:ea typeface="微软雅黑" panose="020B0503020204020204" pitchFamily="34" charset="-122"/>
              </a:rPr>
              <a:t>岁之后趋于稳定。</a:t>
            </a:r>
            <a:endParaRPr kumimoji="1" lang="zh-CN" altLang="en-US" sz="1600" b="1" dirty="0">
              <a:solidFill>
                <a:srgbClr val="639A67"/>
              </a:solidFill>
              <a:latin typeface="微软雅黑" panose="020B0503020204020204" pitchFamily="34" charset="-122"/>
              <a:ea typeface="微软雅黑" panose="020B0503020204020204" pitchFamily="34" charset="-122"/>
            </a:endParaRPr>
          </a:p>
        </p:txBody>
      </p:sp>
      <p:sp>
        <p:nvSpPr>
          <p:cNvPr id="294" name="Text Box 6"/>
          <p:cNvSpPr txBox="1">
            <a:spLocks noChangeArrowheads="1"/>
          </p:cNvSpPr>
          <p:nvPr/>
        </p:nvSpPr>
        <p:spPr bwMode="auto">
          <a:xfrm>
            <a:off x="3634104" y="645862"/>
            <a:ext cx="492379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儿童视觉发育</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眼球增长</a:t>
            </a:r>
            <a:endPar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aphicFrame>
        <p:nvGraphicFramePr>
          <p:cNvPr id="299" name="图表 298"/>
          <p:cNvGraphicFramePr/>
          <p:nvPr/>
        </p:nvGraphicFramePr>
        <p:xfrm>
          <a:off x="1078991" y="1709928"/>
          <a:ext cx="5724145" cy="3718502"/>
        </p:xfrm>
        <a:graphic>
          <a:graphicData uri="http://schemas.openxmlformats.org/drawingml/2006/chart">
            <c:chart xmlns:c="http://schemas.openxmlformats.org/drawingml/2006/chart" xmlns:r="http://schemas.openxmlformats.org/officeDocument/2006/relationships" r:id="rId1"/>
          </a:graphicData>
        </a:graphic>
      </p:graphicFrame>
      <p:sp>
        <p:nvSpPr>
          <p:cNvPr id="7" name="矩形 6"/>
          <p:cNvSpPr/>
          <p:nvPr/>
        </p:nvSpPr>
        <p:spPr>
          <a:xfrm>
            <a:off x="3433376" y="1147930"/>
            <a:ext cx="5325247" cy="221599"/>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VISUAL DEVELOPMENT IN CHILDREN – the growth of eyeball</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儿童眼睛的屈光状态</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正视化进程</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6" name="组合 5"/>
          <p:cNvGrpSpPr/>
          <p:nvPr/>
        </p:nvGrpSpPr>
        <p:grpSpPr>
          <a:xfrm>
            <a:off x="744449" y="1808585"/>
            <a:ext cx="10703102" cy="1849009"/>
            <a:chOff x="762140" y="1676446"/>
            <a:chExt cx="10703102" cy="1849009"/>
          </a:xfrm>
        </p:grpSpPr>
        <p:pic>
          <p:nvPicPr>
            <p:cNvPr id="7" name="图片 6" descr="图片包含 游戏机, 截图&#10;&#10;描述已自动生成"/>
            <p:cNvPicPr/>
            <p:nvPr/>
          </p:nvPicPr>
          <p:blipFill rotWithShape="1">
            <a:blip r:embed="rId1">
              <a:extLst>
                <a:ext uri="{28A0092B-C50C-407E-A947-70E740481C1C}">
                  <a14:useLocalDpi xmlns:a14="http://schemas.microsoft.com/office/drawing/2010/main" val="0"/>
                </a:ext>
              </a:extLst>
            </a:blip>
            <a:srcRect l="11472" t="1" r="11263" b="67669"/>
            <a:stretch>
              <a:fillRect/>
            </a:stretch>
          </p:blipFill>
          <p:spPr>
            <a:xfrm>
              <a:off x="762140" y="1676446"/>
              <a:ext cx="3311896" cy="1836963"/>
            </a:xfrm>
            <a:prstGeom prst="rect">
              <a:avLst/>
            </a:prstGeom>
          </p:spPr>
        </p:pic>
        <p:pic>
          <p:nvPicPr>
            <p:cNvPr id="8" name="图片 7" descr="图片包含 游戏机, 截图&#10;&#10;描述已自动生成"/>
            <p:cNvPicPr/>
            <p:nvPr/>
          </p:nvPicPr>
          <p:blipFill rotWithShape="1">
            <a:blip r:embed="rId1">
              <a:extLst>
                <a:ext uri="{28A0092B-C50C-407E-A947-70E740481C1C}">
                  <a14:useLocalDpi xmlns:a14="http://schemas.microsoft.com/office/drawing/2010/main" val="0"/>
                </a:ext>
              </a:extLst>
            </a:blip>
            <a:srcRect l="11995" t="67847" r="11365" b="413"/>
            <a:stretch>
              <a:fillRect/>
            </a:stretch>
          </p:blipFill>
          <p:spPr>
            <a:xfrm>
              <a:off x="8153346" y="1676446"/>
              <a:ext cx="3311896" cy="1836963"/>
            </a:xfrm>
            <a:prstGeom prst="rect">
              <a:avLst/>
            </a:prstGeom>
          </p:spPr>
        </p:pic>
        <p:pic>
          <p:nvPicPr>
            <p:cNvPr id="9" name="图片 8" descr="图片包含 游戏机, 截图&#10;&#10;描述已自动生成"/>
            <p:cNvPicPr/>
            <p:nvPr/>
          </p:nvPicPr>
          <p:blipFill rotWithShape="1">
            <a:blip r:embed="rId1">
              <a:extLst>
                <a:ext uri="{28A0092B-C50C-407E-A947-70E740481C1C}">
                  <a14:useLocalDpi xmlns:a14="http://schemas.microsoft.com/office/drawing/2010/main" val="0"/>
                </a:ext>
              </a:extLst>
            </a:blip>
            <a:srcRect l="11682" t="33628" r="11366" b="34632"/>
            <a:stretch>
              <a:fillRect/>
            </a:stretch>
          </p:blipFill>
          <p:spPr>
            <a:xfrm>
              <a:off x="4457743" y="1688492"/>
              <a:ext cx="3311896" cy="1836963"/>
            </a:xfrm>
            <a:prstGeom prst="rect">
              <a:avLst/>
            </a:prstGeom>
          </p:spPr>
        </p:pic>
        <p:sp>
          <p:nvSpPr>
            <p:cNvPr id="10" name="箭头: 右 9"/>
            <p:cNvSpPr/>
            <p:nvPr/>
          </p:nvSpPr>
          <p:spPr>
            <a:xfrm>
              <a:off x="4132371" y="2466600"/>
              <a:ext cx="267037" cy="421096"/>
            </a:xfrm>
            <a:prstGeom prst="rightArrow">
              <a:avLst/>
            </a:prstGeom>
            <a:noFill/>
            <a:ln w="12700">
              <a:solidFill>
                <a:srgbClr val="639A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p:cNvSpPr/>
            <p:nvPr/>
          </p:nvSpPr>
          <p:spPr>
            <a:xfrm>
              <a:off x="7827974" y="2466600"/>
              <a:ext cx="267037" cy="421096"/>
            </a:xfrm>
            <a:prstGeom prst="rightArrow">
              <a:avLst/>
            </a:prstGeom>
            <a:noFill/>
            <a:ln w="12700">
              <a:solidFill>
                <a:srgbClr val="639A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Box 6"/>
            <p:cNvSpPr txBox="1">
              <a:spLocks noChangeArrowheads="1"/>
            </p:cNvSpPr>
            <p:nvPr/>
          </p:nvSpPr>
          <p:spPr bwMode="auto">
            <a:xfrm>
              <a:off x="3294365" y="2971812"/>
              <a:ext cx="779671" cy="380990"/>
            </a:xfrm>
            <a:prstGeom prst="rect">
              <a:avLst/>
            </a:prstGeom>
            <a:solidFill>
              <a:srgbClr val="F2F2F2">
                <a:alpha val="30196"/>
              </a:srgbClr>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远视</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3" name="Text Box 6"/>
            <p:cNvSpPr txBox="1">
              <a:spLocks noChangeArrowheads="1"/>
            </p:cNvSpPr>
            <p:nvPr/>
          </p:nvSpPr>
          <p:spPr bwMode="auto">
            <a:xfrm>
              <a:off x="7028067" y="2971812"/>
              <a:ext cx="735777" cy="380990"/>
            </a:xfrm>
            <a:prstGeom prst="rect">
              <a:avLst/>
            </a:prstGeom>
            <a:solidFill>
              <a:srgbClr val="F2F2F2">
                <a:alpha val="30196"/>
              </a:srgbClr>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正视</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4" name="Text Box 6"/>
            <p:cNvSpPr txBox="1">
              <a:spLocks noChangeArrowheads="1"/>
            </p:cNvSpPr>
            <p:nvPr/>
          </p:nvSpPr>
          <p:spPr bwMode="auto">
            <a:xfrm>
              <a:off x="10685571" y="2971812"/>
              <a:ext cx="779671" cy="380990"/>
            </a:xfrm>
            <a:prstGeom prst="rect">
              <a:avLst/>
            </a:prstGeom>
            <a:solidFill>
              <a:srgbClr val="F2F2F2">
                <a:alpha val="30196"/>
              </a:srgbClr>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近视</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15" name="内容占位符 2"/>
          <p:cNvSpPr txBox="1"/>
          <p:nvPr/>
        </p:nvSpPr>
        <p:spPr>
          <a:xfrm>
            <a:off x="1076089" y="4547978"/>
            <a:ext cx="4601737" cy="1126521"/>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屈光状态</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sz="1800"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新生儿：远视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正视化：随年龄增长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远视度数逐渐减小</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533546" y="3962386"/>
            <a:ext cx="11124908" cy="0"/>
          </a:xfrm>
          <a:prstGeom prst="line">
            <a:avLst/>
          </a:prstGeom>
          <a:ln w="127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3"/>
          <p:cNvSpPr txBox="1">
            <a:spLocks noChangeArrowheads="1"/>
          </p:cNvSpPr>
          <p:nvPr/>
        </p:nvSpPr>
        <p:spPr>
          <a:xfrm>
            <a:off x="5708756" y="4538039"/>
            <a:ext cx="4577013" cy="1160231"/>
          </a:xfrm>
          <a:prstGeom prst="rect">
            <a:avLst/>
          </a:prstGeom>
        </p:spPr>
        <p:txBody>
          <a:bodyPr vert="horz" lIns="109728" tIns="54864" rIns="109728" bIns="54864" rtlCol="0">
            <a:noAutofit/>
          </a:bodyPr>
          <a:lstStyle>
            <a:lvl1pPr marL="190500" indent="-190500" algn="l" defTabSz="1016000" rtl="0" eaLnBrk="1" latinLnBrk="0" hangingPunct="1">
              <a:lnSpc>
                <a:spcPct val="100000"/>
              </a:lnSpc>
              <a:spcBef>
                <a:spcPts val="1000"/>
              </a:spcBef>
              <a:spcAft>
                <a:spcPts val="500"/>
              </a:spcAft>
              <a:buClr>
                <a:srgbClr val="821E36"/>
              </a:buClr>
              <a:buFont typeface="Wingdings" panose="05000000000000000000" pitchFamily="2" charset="2"/>
              <a:buChar char="Ø"/>
              <a:defRPr sz="2000" b="1" kern="1200">
                <a:solidFill>
                  <a:schemeClr val="tx1"/>
                </a:solidFill>
                <a:latin typeface="微软雅黑" panose="020B0503020204020204" pitchFamily="34" charset="-122"/>
                <a:ea typeface="微软雅黑" panose="020B0503020204020204" pitchFamily="34" charset="-122"/>
                <a:cs typeface="+mn-cs"/>
              </a:defRPr>
            </a:lvl1pPr>
            <a:lvl2pPr marL="647700" indent="-179705"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2000" b="1" kern="1200">
                <a:solidFill>
                  <a:schemeClr val="tx1"/>
                </a:solidFill>
                <a:latin typeface="微软雅黑" panose="020B0503020204020204" pitchFamily="34" charset="-122"/>
                <a:ea typeface="微软雅黑" panose="020B0503020204020204" pitchFamily="34" charset="-122"/>
                <a:cs typeface="+mn-cs"/>
              </a:defRPr>
            </a:lvl2pPr>
            <a:lvl3pPr marL="952500" indent="-190500" algn="l" defTabSz="1016000" rtl="0" eaLnBrk="1" latinLnBrk="0" hangingPunct="1">
              <a:lnSpc>
                <a:spcPct val="100000"/>
              </a:lnSpc>
              <a:spcBef>
                <a:spcPts val="0"/>
              </a:spcBef>
              <a:spcAft>
                <a:spcPts val="500"/>
              </a:spcAft>
              <a:buClr>
                <a:srgbClr val="821E36"/>
              </a:buClr>
              <a:buFont typeface="Calibri" panose="020F0502020204030204" pitchFamily="34" charset="0"/>
              <a:buChar char="—"/>
              <a:defRPr sz="2000" b="1" kern="1200">
                <a:solidFill>
                  <a:schemeClr val="tx1"/>
                </a:solidFill>
                <a:latin typeface="微软雅黑" panose="020B0503020204020204" pitchFamily="34" charset="-122"/>
                <a:ea typeface="微软雅黑" panose="020B0503020204020204" pitchFamily="34" charset="-122"/>
                <a:cs typeface="+mn-cs"/>
              </a:defRPr>
            </a:lvl3pPr>
            <a:lvl4pPr marL="1778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4pPr>
            <a:lvl5pPr marL="2286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lvl="1" indent="-288290">
              <a:lnSpc>
                <a:spcPts val="2700"/>
              </a:lnSpc>
              <a:spcAft>
                <a:spcPts val="0"/>
              </a:spcAft>
              <a:buClr>
                <a:srgbClr val="639A67"/>
              </a:buClr>
              <a:buSzPct val="80000"/>
              <a:buNone/>
            </a:pPr>
            <a:r>
              <a:rPr lang="zh-CN" altLang="en-US" sz="1800" dirty="0">
                <a:solidFill>
                  <a:schemeClr val="accent4">
                    <a:lumMod val="75000"/>
                  </a:schemeClr>
                </a:solidFill>
              </a:rPr>
              <a:t>正视化过程中</a:t>
            </a:r>
            <a:r>
              <a:rPr lang="en-US" altLang="zh-CN" sz="1800" dirty="0">
                <a:solidFill>
                  <a:schemeClr val="accent4">
                    <a:lumMod val="75000"/>
                  </a:schemeClr>
                </a:solidFill>
              </a:rPr>
              <a:t>,</a:t>
            </a:r>
            <a:r>
              <a:rPr lang="zh-CN" altLang="en-US" sz="1800" dirty="0">
                <a:solidFill>
                  <a:schemeClr val="accent4">
                    <a:lumMod val="75000"/>
                  </a:schemeClr>
                </a:solidFill>
              </a:rPr>
              <a:t>眼球增长与屈光度匹配</a:t>
            </a:r>
            <a:r>
              <a:rPr lang="en-US" altLang="zh-CN" sz="1800" dirty="0">
                <a:solidFill>
                  <a:schemeClr val="accent4">
                    <a:lumMod val="75000"/>
                  </a:schemeClr>
                </a:solidFill>
              </a:rPr>
              <a:t>:</a:t>
            </a:r>
            <a:endParaRPr lang="en-US" altLang="zh-CN" sz="1800" dirty="0">
              <a:solidFill>
                <a:schemeClr val="accent4">
                  <a:lumMod val="75000"/>
                </a:schemeClr>
              </a:solidFill>
            </a:endParaRPr>
          </a:p>
          <a:p>
            <a:pPr marL="288290" lvl="1" indent="-288290">
              <a:lnSpc>
                <a:spcPts val="2700"/>
              </a:lnSpc>
              <a:spcAft>
                <a:spcPts val="0"/>
              </a:spcAft>
              <a:buClr>
                <a:srgbClr val="639A67"/>
              </a:buClr>
              <a:buSzPct val="80000"/>
              <a:buFont typeface="Wingdings" panose="05000000000000000000" pitchFamily="2" charset="2"/>
              <a:buChar char="n"/>
            </a:pPr>
            <a:r>
              <a:rPr lang="zh-CN" altLang="en-US" sz="1600" b="0" dirty="0">
                <a:solidFill>
                  <a:schemeClr val="tx1">
                    <a:lumMod val="85000"/>
                    <a:lumOff val="15000"/>
                  </a:schemeClr>
                </a:solidFill>
              </a:rPr>
              <a:t>角膜：变平坦</a:t>
            </a:r>
            <a:endParaRPr lang="en-US" altLang="zh-CN" sz="1600" b="0" dirty="0">
              <a:solidFill>
                <a:schemeClr val="tx1">
                  <a:lumMod val="85000"/>
                  <a:lumOff val="15000"/>
                </a:schemeClr>
              </a:solidFill>
            </a:endParaRPr>
          </a:p>
          <a:p>
            <a:pPr marL="288290" lvl="1" indent="-288290">
              <a:lnSpc>
                <a:spcPts val="2700"/>
              </a:lnSpc>
              <a:spcAft>
                <a:spcPts val="0"/>
              </a:spcAft>
              <a:buClr>
                <a:srgbClr val="639A67"/>
              </a:buClr>
              <a:buSzPct val="80000"/>
              <a:buFont typeface="Wingdings" panose="05000000000000000000" pitchFamily="2" charset="2"/>
              <a:buChar char="n"/>
            </a:pPr>
            <a:r>
              <a:rPr lang="zh-CN" altLang="en-US" sz="1600" b="0" dirty="0">
                <a:solidFill>
                  <a:schemeClr val="tx1">
                    <a:lumMod val="85000"/>
                    <a:lumOff val="15000"/>
                  </a:schemeClr>
                </a:solidFill>
              </a:rPr>
              <a:t>眼轴：增长</a:t>
            </a:r>
            <a:endParaRPr lang="en-US" altLang="zh-CN" sz="1600" b="0" dirty="0">
              <a:solidFill>
                <a:schemeClr val="tx1">
                  <a:lumMod val="85000"/>
                  <a:lumOff val="15000"/>
                </a:schemeClr>
              </a:solidFill>
            </a:endParaRPr>
          </a:p>
          <a:p>
            <a:pPr marL="288290" indent="-288290">
              <a:lnSpc>
                <a:spcPts val="2700"/>
              </a:lnSpc>
              <a:spcBef>
                <a:spcPts val="0"/>
              </a:spcBef>
              <a:spcAft>
                <a:spcPts val="0"/>
              </a:spcAft>
              <a:buClr>
                <a:srgbClr val="639A67"/>
              </a:buClr>
              <a:buFont typeface="Wingdings" panose="05000000000000000000" pitchFamily="2" charset="2"/>
              <a:buChar char="n"/>
            </a:pPr>
            <a:endParaRPr lang="en-US" altLang="zh-CN" sz="2400" b="0" dirty="0"/>
          </a:p>
        </p:txBody>
      </p:sp>
      <p:sp>
        <p:nvSpPr>
          <p:cNvPr id="18" name="矩形 17"/>
          <p:cNvSpPr/>
          <p:nvPr/>
        </p:nvSpPr>
        <p:spPr>
          <a:xfrm>
            <a:off x="2532208" y="1159730"/>
            <a:ext cx="7352727" cy="221599"/>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The refractive changes in children’s eyes – progression of  </a:t>
            </a:r>
            <a:r>
              <a:rPr lang="en-US" altLang="zh-CN" sz="840" dirty="0" err="1">
                <a:solidFill>
                  <a:srgbClr val="385723"/>
                </a:solidFill>
                <a:latin typeface="Engravers MT" panose="02090707080505020304" pitchFamily="18" charset="0"/>
                <a:ea typeface="AXIS Std H" panose="020B0800000000000000" pitchFamily="34" charset="-128"/>
                <a:cs typeface="Aharoni" panose="02010803020104030203" pitchFamily="2" charset="-79"/>
              </a:rPr>
              <a:t>emmetropization</a:t>
            </a:r>
            <a:endPar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户外, 人, 长凳, 公园&#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4" name="矩形 3"/>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7"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视觉的功能</a:t>
            </a:r>
            <a:endPar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8" name="直接连接符 7"/>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1" name="矩形 10"/>
          <p:cNvSpPr/>
          <p:nvPr/>
        </p:nvSpPr>
        <p:spPr>
          <a:xfrm>
            <a:off x="4901438" y="1823688"/>
            <a:ext cx="2389123"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Visual function</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a:spLocks noChangeAspect="1"/>
          </p:cNvSpPr>
          <p:nvPr/>
        </p:nvSpPr>
        <p:spPr>
          <a:xfrm>
            <a:off x="0" y="0"/>
            <a:ext cx="12192000" cy="6858000"/>
          </a:xfrm>
          <a:prstGeom prst="rect">
            <a:avLst/>
          </a:prstGeom>
          <a:blipFill dpi="0" rotWithShape="1">
            <a:blip r:embed="rId1"/>
            <a:srcRect/>
            <a:stretch>
              <a:fillRect t="-9277" b="-924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矩形 5"/>
          <p:cNvSpPr/>
          <p:nvPr/>
        </p:nvSpPr>
        <p:spPr>
          <a:xfrm>
            <a:off x="0" y="-23173"/>
            <a:ext cx="12192000" cy="6881173"/>
          </a:xfrm>
          <a:prstGeom prst="rect">
            <a:avLst/>
          </a:prstGeom>
          <a:solidFill>
            <a:schemeClr val="tx1">
              <a:lumMod val="95000"/>
              <a:lumOff val="5000"/>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dirty="0"/>
          </a:p>
        </p:txBody>
      </p:sp>
      <p:cxnSp>
        <p:nvCxnSpPr>
          <p:cNvPr id="10" name="直接连接符 9"/>
          <p:cNvCxnSpPr/>
          <p:nvPr/>
        </p:nvCxnSpPr>
        <p:spPr>
          <a:xfrm>
            <a:off x="2892000" y="1355170"/>
            <a:ext cx="6408000" cy="0"/>
          </a:xfrm>
          <a:prstGeom prst="line">
            <a:avLst/>
          </a:prstGeom>
          <a:ln w="6350">
            <a:solidFill>
              <a:schemeClr val="bg1"/>
            </a:solidFill>
            <a:prstDash val="dash"/>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p:nvCxnSpPr>
        <p:spPr>
          <a:xfrm>
            <a:off x="2892000" y="663893"/>
            <a:ext cx="6408000" cy="0"/>
          </a:xfrm>
          <a:prstGeom prst="line">
            <a:avLst/>
          </a:prstGeom>
          <a:ln w="6350">
            <a:solidFill>
              <a:schemeClr val="bg1"/>
            </a:solidFill>
            <a:prstDash val="dash"/>
          </a:ln>
        </p:spPr>
        <p:style>
          <a:lnRef idx="1">
            <a:schemeClr val="accent6"/>
          </a:lnRef>
          <a:fillRef idx="0">
            <a:schemeClr val="accent6"/>
          </a:fillRef>
          <a:effectRef idx="0">
            <a:schemeClr val="accent6"/>
          </a:effectRef>
          <a:fontRef idx="minor">
            <a:schemeClr val="tx1"/>
          </a:fontRef>
        </p:style>
      </p:cxnSp>
      <p:sp>
        <p:nvSpPr>
          <p:cNvPr id="1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bg1"/>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我们的眼睛是怎样看见东西的？</a:t>
            </a:r>
            <a:endParaRPr lang="zh-CN" altLang="en-US" sz="2880" dirty="0">
              <a:solidFill>
                <a:schemeClr val="bg1"/>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5" name="16ef2feb-0948-4154-a074-3e5ef050d63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rot="739739">
            <a:off x="7358019" y="1752644"/>
            <a:ext cx="2116032" cy="2057346"/>
            <a:chOff x="3646488" y="935037"/>
            <a:chExt cx="5037138" cy="4897438"/>
          </a:xfrm>
        </p:grpSpPr>
        <p:sp>
          <p:nvSpPr>
            <p:cNvPr id="16" name="ïṡľîďé"/>
            <p:cNvSpPr/>
            <p:nvPr/>
          </p:nvSpPr>
          <p:spPr bwMode="auto">
            <a:xfrm>
              <a:off x="3646488" y="3098800"/>
              <a:ext cx="5037138" cy="2733675"/>
            </a:xfrm>
            <a:custGeom>
              <a:avLst/>
              <a:gdLst>
                <a:gd name="T0" fmla="*/ 859 w 2291"/>
                <a:gd name="T1" fmla="*/ 0 h 1245"/>
                <a:gd name="T2" fmla="*/ 343 w 2291"/>
                <a:gd name="T3" fmla="*/ 124 h 1245"/>
                <a:gd name="T4" fmla="*/ 281 w 2291"/>
                <a:gd name="T5" fmla="*/ 160 h 1245"/>
                <a:gd name="T6" fmla="*/ 242 w 2291"/>
                <a:gd name="T7" fmla="*/ 731 h 1245"/>
                <a:gd name="T8" fmla="*/ 960 w 2291"/>
                <a:gd name="T9" fmla="*/ 1146 h 1245"/>
                <a:gd name="T10" fmla="*/ 1430 w 2291"/>
                <a:gd name="T11" fmla="*/ 1245 h 1245"/>
                <a:gd name="T12" fmla="*/ 1946 w 2291"/>
                <a:gd name="T13" fmla="*/ 1121 h 1245"/>
                <a:gd name="T14" fmla="*/ 2007 w 2291"/>
                <a:gd name="T15" fmla="*/ 1085 h 1245"/>
                <a:gd name="T16" fmla="*/ 2004 w 2291"/>
                <a:gd name="T17" fmla="*/ 487 h 1245"/>
                <a:gd name="T18" fmla="*/ 1375 w 2291"/>
                <a:gd name="T19" fmla="*/ 124 h 1245"/>
                <a:gd name="T20" fmla="*/ 859 w 2291"/>
                <a:gd name="T21" fmla="*/ 0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1" h="1245">
                  <a:moveTo>
                    <a:pt x="859" y="0"/>
                  </a:moveTo>
                  <a:cubicBezTo>
                    <a:pt x="672" y="0"/>
                    <a:pt x="485" y="42"/>
                    <a:pt x="343" y="124"/>
                  </a:cubicBezTo>
                  <a:cubicBezTo>
                    <a:pt x="281" y="160"/>
                    <a:pt x="281" y="160"/>
                    <a:pt x="281" y="160"/>
                  </a:cubicBezTo>
                  <a:cubicBezTo>
                    <a:pt x="12" y="317"/>
                    <a:pt x="0" y="565"/>
                    <a:pt x="242" y="731"/>
                  </a:cubicBezTo>
                  <a:cubicBezTo>
                    <a:pt x="960" y="1146"/>
                    <a:pt x="960" y="1146"/>
                    <a:pt x="960" y="1146"/>
                  </a:cubicBezTo>
                  <a:cubicBezTo>
                    <a:pt x="1096" y="1212"/>
                    <a:pt x="1263" y="1245"/>
                    <a:pt x="1430" y="1245"/>
                  </a:cubicBezTo>
                  <a:cubicBezTo>
                    <a:pt x="1617" y="1245"/>
                    <a:pt x="1803" y="1204"/>
                    <a:pt x="1946" y="1121"/>
                  </a:cubicBezTo>
                  <a:cubicBezTo>
                    <a:pt x="2007" y="1085"/>
                    <a:pt x="2007" y="1085"/>
                    <a:pt x="2007" y="1085"/>
                  </a:cubicBezTo>
                  <a:cubicBezTo>
                    <a:pt x="2291" y="920"/>
                    <a:pt x="2290" y="652"/>
                    <a:pt x="2004" y="487"/>
                  </a:cubicBezTo>
                  <a:cubicBezTo>
                    <a:pt x="1375" y="124"/>
                    <a:pt x="1375" y="124"/>
                    <a:pt x="1375" y="124"/>
                  </a:cubicBezTo>
                  <a:cubicBezTo>
                    <a:pt x="1232" y="42"/>
                    <a:pt x="1045" y="0"/>
                    <a:pt x="859"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 name="iSľiḑè"/>
            <p:cNvSpPr/>
            <p:nvPr/>
          </p:nvSpPr>
          <p:spPr bwMode="auto">
            <a:xfrm>
              <a:off x="4192588" y="1123950"/>
              <a:ext cx="4159250" cy="3273425"/>
            </a:xfrm>
            <a:custGeom>
              <a:avLst/>
              <a:gdLst>
                <a:gd name="T0" fmla="*/ 1084 w 1892"/>
                <a:gd name="T1" fmla="*/ 83 h 1491"/>
                <a:gd name="T2" fmla="*/ 1035 w 1892"/>
                <a:gd name="T3" fmla="*/ 61 h 1491"/>
                <a:gd name="T4" fmla="*/ 974 w 1892"/>
                <a:gd name="T5" fmla="*/ 41 h 1491"/>
                <a:gd name="T6" fmla="*/ 920 w 1892"/>
                <a:gd name="T7" fmla="*/ 26 h 1491"/>
                <a:gd name="T8" fmla="*/ 862 w 1892"/>
                <a:gd name="T9" fmla="*/ 15 h 1491"/>
                <a:gd name="T10" fmla="*/ 775 w 1892"/>
                <a:gd name="T11" fmla="*/ 4 h 1491"/>
                <a:gd name="T12" fmla="*/ 714 w 1892"/>
                <a:gd name="T13" fmla="*/ 1 h 1491"/>
                <a:gd name="T14" fmla="*/ 653 w 1892"/>
                <a:gd name="T15" fmla="*/ 1 h 1491"/>
                <a:gd name="T16" fmla="*/ 594 w 1892"/>
                <a:gd name="T17" fmla="*/ 4 h 1491"/>
                <a:gd name="T18" fmla="*/ 533 w 1892"/>
                <a:gd name="T19" fmla="*/ 11 h 1491"/>
                <a:gd name="T20" fmla="*/ 475 w 1892"/>
                <a:gd name="T21" fmla="*/ 21 h 1491"/>
                <a:gd name="T22" fmla="*/ 393 w 1892"/>
                <a:gd name="T23" fmla="*/ 42 h 1491"/>
                <a:gd name="T24" fmla="*/ 341 w 1892"/>
                <a:gd name="T25" fmla="*/ 60 h 1491"/>
                <a:gd name="T26" fmla="*/ 287 w 1892"/>
                <a:gd name="T27" fmla="*/ 83 h 1491"/>
                <a:gd name="T28" fmla="*/ 176 w 1892"/>
                <a:gd name="T29" fmla="*/ 145 h 1491"/>
                <a:gd name="T30" fmla="*/ 152 w 1892"/>
                <a:gd name="T31" fmla="*/ 160 h 1491"/>
                <a:gd name="T32" fmla="*/ 125 w 1892"/>
                <a:gd name="T33" fmla="*/ 179 h 1491"/>
                <a:gd name="T34" fmla="*/ 104 w 1892"/>
                <a:gd name="T35" fmla="*/ 197 h 1491"/>
                <a:gd name="T36" fmla="*/ 86 w 1892"/>
                <a:gd name="T37" fmla="*/ 214 h 1491"/>
                <a:gd name="T38" fmla="*/ 59 w 1892"/>
                <a:gd name="T39" fmla="*/ 244 h 1491"/>
                <a:gd name="T40" fmla="*/ 46 w 1892"/>
                <a:gd name="T41" fmla="*/ 262 h 1491"/>
                <a:gd name="T42" fmla="*/ 33 w 1892"/>
                <a:gd name="T43" fmla="*/ 283 h 1491"/>
                <a:gd name="T44" fmla="*/ 23 w 1892"/>
                <a:gd name="T45" fmla="*/ 303 h 1491"/>
                <a:gd name="T46" fmla="*/ 16 w 1892"/>
                <a:gd name="T47" fmla="*/ 320 h 1491"/>
                <a:gd name="T48" fmla="*/ 9 w 1892"/>
                <a:gd name="T49" fmla="*/ 342 h 1491"/>
                <a:gd name="T50" fmla="*/ 5 w 1892"/>
                <a:gd name="T51" fmla="*/ 358 h 1491"/>
                <a:gd name="T52" fmla="*/ 3 w 1892"/>
                <a:gd name="T53" fmla="*/ 382 h 1491"/>
                <a:gd name="T54" fmla="*/ 1 w 1892"/>
                <a:gd name="T55" fmla="*/ 1167 h 1491"/>
                <a:gd name="T56" fmla="*/ 4 w 1892"/>
                <a:gd name="T57" fmla="*/ 1148 h 1491"/>
                <a:gd name="T58" fmla="*/ 9 w 1892"/>
                <a:gd name="T59" fmla="*/ 1126 h 1491"/>
                <a:gd name="T60" fmla="*/ 17 w 1892"/>
                <a:gd name="T61" fmla="*/ 1104 h 1491"/>
                <a:gd name="T62" fmla="*/ 26 w 1892"/>
                <a:gd name="T63" fmla="*/ 1083 h 1491"/>
                <a:gd name="T64" fmla="*/ 42 w 1892"/>
                <a:gd name="T65" fmla="*/ 1057 h 1491"/>
                <a:gd name="T66" fmla="*/ 57 w 1892"/>
                <a:gd name="T67" fmla="*/ 1037 h 1491"/>
                <a:gd name="T68" fmla="*/ 84 w 1892"/>
                <a:gd name="T69" fmla="*/ 1006 h 1491"/>
                <a:gd name="T70" fmla="*/ 105 w 1892"/>
                <a:gd name="T71" fmla="*/ 986 h 1491"/>
                <a:gd name="T72" fmla="*/ 129 w 1892"/>
                <a:gd name="T73" fmla="*/ 967 h 1491"/>
                <a:gd name="T74" fmla="*/ 152 w 1892"/>
                <a:gd name="T75" fmla="*/ 951 h 1491"/>
                <a:gd name="T76" fmla="*/ 239 w 1892"/>
                <a:gd name="T77" fmla="*/ 899 h 1491"/>
                <a:gd name="T78" fmla="*/ 309 w 1892"/>
                <a:gd name="T79" fmla="*/ 864 h 1491"/>
                <a:gd name="T80" fmla="*/ 367 w 1892"/>
                <a:gd name="T81" fmla="*/ 842 h 1491"/>
                <a:gd name="T82" fmla="*/ 445 w 1892"/>
                <a:gd name="T83" fmla="*/ 820 h 1491"/>
                <a:gd name="T84" fmla="*/ 508 w 1892"/>
                <a:gd name="T85" fmla="*/ 807 h 1491"/>
                <a:gd name="T86" fmla="*/ 592 w 1892"/>
                <a:gd name="T87" fmla="*/ 796 h 1491"/>
                <a:gd name="T88" fmla="*/ 655 w 1892"/>
                <a:gd name="T89" fmla="*/ 793 h 1491"/>
                <a:gd name="T90" fmla="*/ 742 w 1892"/>
                <a:gd name="T91" fmla="*/ 794 h 1491"/>
                <a:gd name="T92" fmla="*/ 833 w 1892"/>
                <a:gd name="T93" fmla="*/ 803 h 1491"/>
                <a:gd name="T94" fmla="*/ 918 w 1892"/>
                <a:gd name="T95" fmla="*/ 819 h 1491"/>
                <a:gd name="T96" fmla="*/ 978 w 1892"/>
                <a:gd name="T97" fmla="*/ 835 h 1491"/>
                <a:gd name="T98" fmla="*/ 1048 w 1892"/>
                <a:gd name="T99" fmla="*/ 860 h 1491"/>
                <a:gd name="T100" fmla="*/ 1105 w 1892"/>
                <a:gd name="T101" fmla="*/ 887 h 1491"/>
                <a:gd name="T102" fmla="*/ 1706 w 1892"/>
                <a:gd name="T103" fmla="*/ 439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2" h="1491">
                  <a:moveTo>
                    <a:pt x="1706" y="439"/>
                  </a:moveTo>
                  <a:cubicBezTo>
                    <a:pt x="1130" y="107"/>
                    <a:pt x="1130" y="107"/>
                    <a:pt x="1130" y="107"/>
                  </a:cubicBezTo>
                  <a:cubicBezTo>
                    <a:pt x="1123" y="102"/>
                    <a:pt x="1115" y="98"/>
                    <a:pt x="1108" y="94"/>
                  </a:cubicBezTo>
                  <a:cubicBezTo>
                    <a:pt x="1105" y="93"/>
                    <a:pt x="1103" y="92"/>
                    <a:pt x="1100" y="90"/>
                  </a:cubicBezTo>
                  <a:cubicBezTo>
                    <a:pt x="1095" y="88"/>
                    <a:pt x="1090" y="85"/>
                    <a:pt x="1084" y="83"/>
                  </a:cubicBezTo>
                  <a:cubicBezTo>
                    <a:pt x="1081" y="81"/>
                    <a:pt x="1078" y="80"/>
                    <a:pt x="1075" y="78"/>
                  </a:cubicBezTo>
                  <a:cubicBezTo>
                    <a:pt x="1070" y="76"/>
                    <a:pt x="1065" y="74"/>
                    <a:pt x="1060" y="72"/>
                  </a:cubicBezTo>
                  <a:cubicBezTo>
                    <a:pt x="1057" y="70"/>
                    <a:pt x="1053" y="69"/>
                    <a:pt x="1050" y="67"/>
                  </a:cubicBezTo>
                  <a:cubicBezTo>
                    <a:pt x="1047" y="66"/>
                    <a:pt x="1043" y="65"/>
                    <a:pt x="1040" y="63"/>
                  </a:cubicBezTo>
                  <a:cubicBezTo>
                    <a:pt x="1038" y="63"/>
                    <a:pt x="1036" y="62"/>
                    <a:pt x="1035" y="61"/>
                  </a:cubicBezTo>
                  <a:cubicBezTo>
                    <a:pt x="1032" y="60"/>
                    <a:pt x="1030" y="60"/>
                    <a:pt x="1028" y="59"/>
                  </a:cubicBezTo>
                  <a:cubicBezTo>
                    <a:pt x="1021" y="56"/>
                    <a:pt x="1015" y="54"/>
                    <a:pt x="1008" y="52"/>
                  </a:cubicBezTo>
                  <a:cubicBezTo>
                    <a:pt x="1007" y="51"/>
                    <a:pt x="1005" y="51"/>
                    <a:pt x="1004" y="50"/>
                  </a:cubicBezTo>
                  <a:cubicBezTo>
                    <a:pt x="996" y="47"/>
                    <a:pt x="988" y="45"/>
                    <a:pt x="980" y="42"/>
                  </a:cubicBezTo>
                  <a:cubicBezTo>
                    <a:pt x="978" y="42"/>
                    <a:pt x="976" y="41"/>
                    <a:pt x="974" y="41"/>
                  </a:cubicBezTo>
                  <a:cubicBezTo>
                    <a:pt x="970" y="40"/>
                    <a:pt x="967" y="39"/>
                    <a:pt x="964" y="38"/>
                  </a:cubicBezTo>
                  <a:cubicBezTo>
                    <a:pt x="960" y="36"/>
                    <a:pt x="956" y="35"/>
                    <a:pt x="952" y="34"/>
                  </a:cubicBezTo>
                  <a:cubicBezTo>
                    <a:pt x="951" y="34"/>
                    <a:pt x="950" y="34"/>
                    <a:pt x="949" y="34"/>
                  </a:cubicBezTo>
                  <a:cubicBezTo>
                    <a:pt x="941" y="31"/>
                    <a:pt x="933" y="29"/>
                    <a:pt x="925" y="27"/>
                  </a:cubicBezTo>
                  <a:cubicBezTo>
                    <a:pt x="923" y="27"/>
                    <a:pt x="921" y="27"/>
                    <a:pt x="920" y="26"/>
                  </a:cubicBezTo>
                  <a:cubicBezTo>
                    <a:pt x="913" y="25"/>
                    <a:pt x="905" y="23"/>
                    <a:pt x="898" y="21"/>
                  </a:cubicBezTo>
                  <a:cubicBezTo>
                    <a:pt x="897" y="21"/>
                    <a:pt x="896" y="21"/>
                    <a:pt x="895" y="21"/>
                  </a:cubicBezTo>
                  <a:cubicBezTo>
                    <a:pt x="894" y="21"/>
                    <a:pt x="892" y="20"/>
                    <a:pt x="891" y="20"/>
                  </a:cubicBezTo>
                  <a:cubicBezTo>
                    <a:pt x="883" y="18"/>
                    <a:pt x="874" y="17"/>
                    <a:pt x="865" y="15"/>
                  </a:cubicBezTo>
                  <a:cubicBezTo>
                    <a:pt x="864" y="15"/>
                    <a:pt x="863" y="15"/>
                    <a:pt x="862" y="15"/>
                  </a:cubicBezTo>
                  <a:cubicBezTo>
                    <a:pt x="854" y="13"/>
                    <a:pt x="845" y="12"/>
                    <a:pt x="836" y="11"/>
                  </a:cubicBezTo>
                  <a:cubicBezTo>
                    <a:pt x="835" y="11"/>
                    <a:pt x="835" y="11"/>
                    <a:pt x="835" y="11"/>
                  </a:cubicBezTo>
                  <a:cubicBezTo>
                    <a:pt x="825" y="9"/>
                    <a:pt x="815" y="8"/>
                    <a:pt x="805" y="7"/>
                  </a:cubicBezTo>
                  <a:cubicBezTo>
                    <a:pt x="804" y="7"/>
                    <a:pt x="803" y="7"/>
                    <a:pt x="802" y="6"/>
                  </a:cubicBezTo>
                  <a:cubicBezTo>
                    <a:pt x="793" y="5"/>
                    <a:pt x="784" y="5"/>
                    <a:pt x="775" y="4"/>
                  </a:cubicBezTo>
                  <a:cubicBezTo>
                    <a:pt x="775" y="4"/>
                    <a:pt x="775" y="4"/>
                    <a:pt x="775" y="4"/>
                  </a:cubicBezTo>
                  <a:cubicBezTo>
                    <a:pt x="771" y="4"/>
                    <a:pt x="768" y="3"/>
                    <a:pt x="765" y="3"/>
                  </a:cubicBezTo>
                  <a:cubicBezTo>
                    <a:pt x="758" y="3"/>
                    <a:pt x="751" y="2"/>
                    <a:pt x="745" y="2"/>
                  </a:cubicBezTo>
                  <a:cubicBezTo>
                    <a:pt x="740" y="2"/>
                    <a:pt x="736" y="1"/>
                    <a:pt x="732" y="1"/>
                  </a:cubicBezTo>
                  <a:cubicBezTo>
                    <a:pt x="726" y="1"/>
                    <a:pt x="720" y="1"/>
                    <a:pt x="714" y="1"/>
                  </a:cubicBezTo>
                  <a:cubicBezTo>
                    <a:pt x="713" y="0"/>
                    <a:pt x="713" y="0"/>
                    <a:pt x="712" y="0"/>
                  </a:cubicBezTo>
                  <a:cubicBezTo>
                    <a:pt x="704" y="0"/>
                    <a:pt x="696" y="0"/>
                    <a:pt x="688" y="0"/>
                  </a:cubicBezTo>
                  <a:cubicBezTo>
                    <a:pt x="686" y="0"/>
                    <a:pt x="685" y="0"/>
                    <a:pt x="684" y="0"/>
                  </a:cubicBezTo>
                  <a:cubicBezTo>
                    <a:pt x="675" y="0"/>
                    <a:pt x="666" y="0"/>
                    <a:pt x="657" y="0"/>
                  </a:cubicBezTo>
                  <a:cubicBezTo>
                    <a:pt x="656" y="1"/>
                    <a:pt x="654" y="1"/>
                    <a:pt x="653" y="1"/>
                  </a:cubicBezTo>
                  <a:cubicBezTo>
                    <a:pt x="651" y="1"/>
                    <a:pt x="650" y="1"/>
                    <a:pt x="648" y="1"/>
                  </a:cubicBezTo>
                  <a:cubicBezTo>
                    <a:pt x="641" y="1"/>
                    <a:pt x="634" y="1"/>
                    <a:pt x="627" y="2"/>
                  </a:cubicBezTo>
                  <a:cubicBezTo>
                    <a:pt x="625" y="2"/>
                    <a:pt x="624" y="2"/>
                    <a:pt x="622" y="2"/>
                  </a:cubicBezTo>
                  <a:cubicBezTo>
                    <a:pt x="613" y="2"/>
                    <a:pt x="604" y="3"/>
                    <a:pt x="595" y="4"/>
                  </a:cubicBezTo>
                  <a:cubicBezTo>
                    <a:pt x="594" y="4"/>
                    <a:pt x="594" y="4"/>
                    <a:pt x="594" y="4"/>
                  </a:cubicBezTo>
                  <a:cubicBezTo>
                    <a:pt x="589" y="4"/>
                    <a:pt x="583" y="5"/>
                    <a:pt x="578" y="5"/>
                  </a:cubicBezTo>
                  <a:cubicBezTo>
                    <a:pt x="575" y="6"/>
                    <a:pt x="572" y="6"/>
                    <a:pt x="569" y="6"/>
                  </a:cubicBezTo>
                  <a:cubicBezTo>
                    <a:pt x="567" y="7"/>
                    <a:pt x="565" y="7"/>
                    <a:pt x="562" y="7"/>
                  </a:cubicBezTo>
                  <a:cubicBezTo>
                    <a:pt x="554" y="8"/>
                    <a:pt x="545" y="9"/>
                    <a:pt x="536" y="10"/>
                  </a:cubicBezTo>
                  <a:cubicBezTo>
                    <a:pt x="535" y="11"/>
                    <a:pt x="534" y="11"/>
                    <a:pt x="533" y="11"/>
                  </a:cubicBezTo>
                  <a:cubicBezTo>
                    <a:pt x="525" y="12"/>
                    <a:pt x="518" y="13"/>
                    <a:pt x="510" y="15"/>
                  </a:cubicBezTo>
                  <a:cubicBezTo>
                    <a:pt x="508" y="15"/>
                    <a:pt x="505" y="15"/>
                    <a:pt x="503" y="16"/>
                  </a:cubicBezTo>
                  <a:cubicBezTo>
                    <a:pt x="501" y="16"/>
                    <a:pt x="500" y="16"/>
                    <a:pt x="498" y="17"/>
                  </a:cubicBezTo>
                  <a:cubicBezTo>
                    <a:pt x="491" y="18"/>
                    <a:pt x="485" y="19"/>
                    <a:pt x="479" y="20"/>
                  </a:cubicBezTo>
                  <a:cubicBezTo>
                    <a:pt x="478" y="20"/>
                    <a:pt x="476" y="21"/>
                    <a:pt x="475" y="21"/>
                  </a:cubicBezTo>
                  <a:cubicBezTo>
                    <a:pt x="467" y="23"/>
                    <a:pt x="458" y="25"/>
                    <a:pt x="450" y="26"/>
                  </a:cubicBezTo>
                  <a:cubicBezTo>
                    <a:pt x="449" y="27"/>
                    <a:pt x="448" y="27"/>
                    <a:pt x="447" y="27"/>
                  </a:cubicBezTo>
                  <a:cubicBezTo>
                    <a:pt x="438" y="29"/>
                    <a:pt x="430" y="31"/>
                    <a:pt x="421" y="34"/>
                  </a:cubicBezTo>
                  <a:cubicBezTo>
                    <a:pt x="421" y="34"/>
                    <a:pt x="420" y="34"/>
                    <a:pt x="419" y="34"/>
                  </a:cubicBezTo>
                  <a:cubicBezTo>
                    <a:pt x="410" y="37"/>
                    <a:pt x="402" y="39"/>
                    <a:pt x="393" y="42"/>
                  </a:cubicBezTo>
                  <a:cubicBezTo>
                    <a:pt x="393" y="42"/>
                    <a:pt x="393" y="42"/>
                    <a:pt x="393" y="42"/>
                  </a:cubicBezTo>
                  <a:cubicBezTo>
                    <a:pt x="388" y="43"/>
                    <a:pt x="383" y="45"/>
                    <a:pt x="379" y="46"/>
                  </a:cubicBezTo>
                  <a:cubicBezTo>
                    <a:pt x="376" y="47"/>
                    <a:pt x="373" y="48"/>
                    <a:pt x="370" y="49"/>
                  </a:cubicBezTo>
                  <a:cubicBezTo>
                    <a:pt x="368" y="50"/>
                    <a:pt x="366" y="51"/>
                    <a:pt x="364" y="51"/>
                  </a:cubicBezTo>
                  <a:cubicBezTo>
                    <a:pt x="356" y="54"/>
                    <a:pt x="348" y="57"/>
                    <a:pt x="341" y="60"/>
                  </a:cubicBezTo>
                  <a:cubicBezTo>
                    <a:pt x="339" y="60"/>
                    <a:pt x="338" y="61"/>
                    <a:pt x="337" y="61"/>
                  </a:cubicBezTo>
                  <a:cubicBezTo>
                    <a:pt x="330" y="64"/>
                    <a:pt x="324" y="66"/>
                    <a:pt x="317" y="69"/>
                  </a:cubicBezTo>
                  <a:cubicBezTo>
                    <a:pt x="315" y="70"/>
                    <a:pt x="313" y="71"/>
                    <a:pt x="312" y="71"/>
                  </a:cubicBezTo>
                  <a:cubicBezTo>
                    <a:pt x="304" y="75"/>
                    <a:pt x="297" y="78"/>
                    <a:pt x="289" y="81"/>
                  </a:cubicBezTo>
                  <a:cubicBezTo>
                    <a:pt x="289" y="82"/>
                    <a:pt x="288" y="82"/>
                    <a:pt x="287" y="83"/>
                  </a:cubicBezTo>
                  <a:cubicBezTo>
                    <a:pt x="280" y="86"/>
                    <a:pt x="274" y="89"/>
                    <a:pt x="268" y="92"/>
                  </a:cubicBezTo>
                  <a:cubicBezTo>
                    <a:pt x="266" y="93"/>
                    <a:pt x="264" y="94"/>
                    <a:pt x="262" y="95"/>
                  </a:cubicBezTo>
                  <a:cubicBezTo>
                    <a:pt x="255" y="99"/>
                    <a:pt x="248" y="103"/>
                    <a:pt x="241" y="107"/>
                  </a:cubicBezTo>
                  <a:cubicBezTo>
                    <a:pt x="185" y="140"/>
                    <a:pt x="185" y="140"/>
                    <a:pt x="185" y="140"/>
                  </a:cubicBezTo>
                  <a:cubicBezTo>
                    <a:pt x="182" y="141"/>
                    <a:pt x="179" y="143"/>
                    <a:pt x="176" y="145"/>
                  </a:cubicBezTo>
                  <a:cubicBezTo>
                    <a:pt x="175" y="145"/>
                    <a:pt x="175" y="145"/>
                    <a:pt x="175" y="145"/>
                  </a:cubicBezTo>
                  <a:cubicBezTo>
                    <a:pt x="173" y="147"/>
                    <a:pt x="170" y="148"/>
                    <a:pt x="168" y="150"/>
                  </a:cubicBezTo>
                  <a:cubicBezTo>
                    <a:pt x="167" y="150"/>
                    <a:pt x="166" y="151"/>
                    <a:pt x="165" y="152"/>
                  </a:cubicBezTo>
                  <a:cubicBezTo>
                    <a:pt x="161" y="154"/>
                    <a:pt x="158" y="156"/>
                    <a:pt x="154" y="158"/>
                  </a:cubicBezTo>
                  <a:cubicBezTo>
                    <a:pt x="154" y="159"/>
                    <a:pt x="153" y="159"/>
                    <a:pt x="152" y="160"/>
                  </a:cubicBezTo>
                  <a:cubicBezTo>
                    <a:pt x="150" y="162"/>
                    <a:pt x="147" y="163"/>
                    <a:pt x="144" y="165"/>
                  </a:cubicBezTo>
                  <a:cubicBezTo>
                    <a:pt x="143" y="166"/>
                    <a:pt x="142" y="167"/>
                    <a:pt x="141" y="168"/>
                  </a:cubicBezTo>
                  <a:cubicBezTo>
                    <a:pt x="139" y="169"/>
                    <a:pt x="137" y="171"/>
                    <a:pt x="135" y="172"/>
                  </a:cubicBezTo>
                  <a:cubicBezTo>
                    <a:pt x="134" y="173"/>
                    <a:pt x="132" y="174"/>
                    <a:pt x="131" y="175"/>
                  </a:cubicBezTo>
                  <a:cubicBezTo>
                    <a:pt x="129" y="177"/>
                    <a:pt x="127" y="178"/>
                    <a:pt x="125" y="179"/>
                  </a:cubicBezTo>
                  <a:cubicBezTo>
                    <a:pt x="124" y="180"/>
                    <a:pt x="123" y="181"/>
                    <a:pt x="122" y="182"/>
                  </a:cubicBezTo>
                  <a:cubicBezTo>
                    <a:pt x="120" y="184"/>
                    <a:pt x="118" y="185"/>
                    <a:pt x="116" y="187"/>
                  </a:cubicBezTo>
                  <a:cubicBezTo>
                    <a:pt x="115" y="188"/>
                    <a:pt x="114" y="189"/>
                    <a:pt x="113" y="190"/>
                  </a:cubicBezTo>
                  <a:cubicBezTo>
                    <a:pt x="111" y="191"/>
                    <a:pt x="109" y="193"/>
                    <a:pt x="108" y="194"/>
                  </a:cubicBezTo>
                  <a:cubicBezTo>
                    <a:pt x="106" y="195"/>
                    <a:pt x="105" y="196"/>
                    <a:pt x="104" y="197"/>
                  </a:cubicBezTo>
                  <a:cubicBezTo>
                    <a:pt x="102" y="199"/>
                    <a:pt x="101" y="200"/>
                    <a:pt x="99" y="201"/>
                  </a:cubicBezTo>
                  <a:cubicBezTo>
                    <a:pt x="99" y="202"/>
                    <a:pt x="98" y="203"/>
                    <a:pt x="97" y="203"/>
                  </a:cubicBezTo>
                  <a:cubicBezTo>
                    <a:pt x="97" y="204"/>
                    <a:pt x="96" y="204"/>
                    <a:pt x="96" y="204"/>
                  </a:cubicBezTo>
                  <a:cubicBezTo>
                    <a:pt x="93" y="207"/>
                    <a:pt x="90" y="210"/>
                    <a:pt x="87" y="213"/>
                  </a:cubicBezTo>
                  <a:cubicBezTo>
                    <a:pt x="86" y="214"/>
                    <a:pt x="86" y="214"/>
                    <a:pt x="86" y="214"/>
                  </a:cubicBezTo>
                  <a:cubicBezTo>
                    <a:pt x="83" y="217"/>
                    <a:pt x="80" y="220"/>
                    <a:pt x="78" y="223"/>
                  </a:cubicBezTo>
                  <a:cubicBezTo>
                    <a:pt x="77" y="224"/>
                    <a:pt x="76" y="224"/>
                    <a:pt x="75" y="225"/>
                  </a:cubicBezTo>
                  <a:cubicBezTo>
                    <a:pt x="73" y="228"/>
                    <a:pt x="70" y="231"/>
                    <a:pt x="68" y="233"/>
                  </a:cubicBezTo>
                  <a:cubicBezTo>
                    <a:pt x="68" y="234"/>
                    <a:pt x="67" y="234"/>
                    <a:pt x="67" y="235"/>
                  </a:cubicBezTo>
                  <a:cubicBezTo>
                    <a:pt x="64" y="238"/>
                    <a:pt x="61" y="241"/>
                    <a:pt x="59" y="244"/>
                  </a:cubicBezTo>
                  <a:cubicBezTo>
                    <a:pt x="58" y="245"/>
                    <a:pt x="58" y="245"/>
                    <a:pt x="58" y="245"/>
                  </a:cubicBezTo>
                  <a:cubicBezTo>
                    <a:pt x="58" y="246"/>
                    <a:pt x="57" y="247"/>
                    <a:pt x="57" y="247"/>
                  </a:cubicBezTo>
                  <a:cubicBezTo>
                    <a:pt x="55" y="249"/>
                    <a:pt x="54" y="251"/>
                    <a:pt x="52" y="253"/>
                  </a:cubicBezTo>
                  <a:cubicBezTo>
                    <a:pt x="52" y="254"/>
                    <a:pt x="51" y="255"/>
                    <a:pt x="50" y="256"/>
                  </a:cubicBezTo>
                  <a:cubicBezTo>
                    <a:pt x="49" y="258"/>
                    <a:pt x="47" y="260"/>
                    <a:pt x="46" y="262"/>
                  </a:cubicBezTo>
                  <a:cubicBezTo>
                    <a:pt x="45" y="263"/>
                    <a:pt x="45" y="264"/>
                    <a:pt x="44" y="265"/>
                  </a:cubicBezTo>
                  <a:cubicBezTo>
                    <a:pt x="43" y="267"/>
                    <a:pt x="41" y="269"/>
                    <a:pt x="40" y="271"/>
                  </a:cubicBezTo>
                  <a:cubicBezTo>
                    <a:pt x="39" y="272"/>
                    <a:pt x="39" y="273"/>
                    <a:pt x="38" y="274"/>
                  </a:cubicBezTo>
                  <a:cubicBezTo>
                    <a:pt x="37" y="277"/>
                    <a:pt x="35" y="280"/>
                    <a:pt x="33" y="282"/>
                  </a:cubicBezTo>
                  <a:cubicBezTo>
                    <a:pt x="33" y="283"/>
                    <a:pt x="33" y="283"/>
                    <a:pt x="33" y="283"/>
                  </a:cubicBezTo>
                  <a:cubicBezTo>
                    <a:pt x="33" y="283"/>
                    <a:pt x="32" y="284"/>
                    <a:pt x="32" y="284"/>
                  </a:cubicBezTo>
                  <a:cubicBezTo>
                    <a:pt x="31" y="287"/>
                    <a:pt x="30" y="289"/>
                    <a:pt x="29" y="291"/>
                  </a:cubicBezTo>
                  <a:cubicBezTo>
                    <a:pt x="28" y="292"/>
                    <a:pt x="28" y="293"/>
                    <a:pt x="27" y="294"/>
                  </a:cubicBezTo>
                  <a:cubicBezTo>
                    <a:pt x="26" y="296"/>
                    <a:pt x="25" y="298"/>
                    <a:pt x="24" y="299"/>
                  </a:cubicBezTo>
                  <a:cubicBezTo>
                    <a:pt x="24" y="301"/>
                    <a:pt x="23" y="302"/>
                    <a:pt x="23" y="303"/>
                  </a:cubicBezTo>
                  <a:cubicBezTo>
                    <a:pt x="22" y="305"/>
                    <a:pt x="21" y="306"/>
                    <a:pt x="21" y="308"/>
                  </a:cubicBezTo>
                  <a:cubicBezTo>
                    <a:pt x="20" y="309"/>
                    <a:pt x="20" y="310"/>
                    <a:pt x="19" y="312"/>
                  </a:cubicBezTo>
                  <a:cubicBezTo>
                    <a:pt x="18" y="313"/>
                    <a:pt x="18" y="315"/>
                    <a:pt x="17" y="317"/>
                  </a:cubicBezTo>
                  <a:cubicBezTo>
                    <a:pt x="17" y="317"/>
                    <a:pt x="17" y="318"/>
                    <a:pt x="16" y="318"/>
                  </a:cubicBezTo>
                  <a:cubicBezTo>
                    <a:pt x="16" y="319"/>
                    <a:pt x="16" y="320"/>
                    <a:pt x="16" y="320"/>
                  </a:cubicBezTo>
                  <a:cubicBezTo>
                    <a:pt x="15" y="322"/>
                    <a:pt x="15" y="324"/>
                    <a:pt x="14" y="325"/>
                  </a:cubicBezTo>
                  <a:cubicBezTo>
                    <a:pt x="14" y="326"/>
                    <a:pt x="13" y="328"/>
                    <a:pt x="13" y="329"/>
                  </a:cubicBezTo>
                  <a:cubicBezTo>
                    <a:pt x="12" y="331"/>
                    <a:pt x="12" y="332"/>
                    <a:pt x="11" y="334"/>
                  </a:cubicBezTo>
                  <a:cubicBezTo>
                    <a:pt x="11" y="335"/>
                    <a:pt x="10" y="336"/>
                    <a:pt x="10" y="338"/>
                  </a:cubicBezTo>
                  <a:cubicBezTo>
                    <a:pt x="10" y="339"/>
                    <a:pt x="9" y="341"/>
                    <a:pt x="9" y="342"/>
                  </a:cubicBezTo>
                  <a:cubicBezTo>
                    <a:pt x="9" y="344"/>
                    <a:pt x="8" y="345"/>
                    <a:pt x="8" y="346"/>
                  </a:cubicBezTo>
                  <a:cubicBezTo>
                    <a:pt x="8" y="348"/>
                    <a:pt x="7" y="349"/>
                    <a:pt x="7" y="351"/>
                  </a:cubicBezTo>
                  <a:cubicBezTo>
                    <a:pt x="7" y="352"/>
                    <a:pt x="6" y="353"/>
                    <a:pt x="6" y="353"/>
                  </a:cubicBezTo>
                  <a:cubicBezTo>
                    <a:pt x="6" y="354"/>
                    <a:pt x="6" y="355"/>
                    <a:pt x="6" y="355"/>
                  </a:cubicBezTo>
                  <a:cubicBezTo>
                    <a:pt x="6" y="356"/>
                    <a:pt x="6" y="357"/>
                    <a:pt x="5" y="358"/>
                  </a:cubicBezTo>
                  <a:cubicBezTo>
                    <a:pt x="5" y="360"/>
                    <a:pt x="5" y="362"/>
                    <a:pt x="5" y="363"/>
                  </a:cubicBezTo>
                  <a:cubicBezTo>
                    <a:pt x="4" y="364"/>
                    <a:pt x="4" y="365"/>
                    <a:pt x="4" y="366"/>
                  </a:cubicBezTo>
                  <a:cubicBezTo>
                    <a:pt x="4" y="368"/>
                    <a:pt x="4" y="370"/>
                    <a:pt x="3" y="372"/>
                  </a:cubicBezTo>
                  <a:cubicBezTo>
                    <a:pt x="3" y="373"/>
                    <a:pt x="3" y="373"/>
                    <a:pt x="3" y="374"/>
                  </a:cubicBezTo>
                  <a:cubicBezTo>
                    <a:pt x="3" y="377"/>
                    <a:pt x="3" y="380"/>
                    <a:pt x="3" y="382"/>
                  </a:cubicBezTo>
                  <a:cubicBezTo>
                    <a:pt x="2" y="385"/>
                    <a:pt x="2" y="387"/>
                    <a:pt x="2" y="390"/>
                  </a:cubicBezTo>
                  <a:cubicBezTo>
                    <a:pt x="2" y="392"/>
                    <a:pt x="2" y="393"/>
                    <a:pt x="2" y="395"/>
                  </a:cubicBezTo>
                  <a:cubicBezTo>
                    <a:pt x="0" y="1188"/>
                    <a:pt x="0" y="1188"/>
                    <a:pt x="0" y="1188"/>
                  </a:cubicBezTo>
                  <a:cubicBezTo>
                    <a:pt x="0" y="1183"/>
                    <a:pt x="0" y="1179"/>
                    <a:pt x="0" y="1175"/>
                  </a:cubicBezTo>
                  <a:cubicBezTo>
                    <a:pt x="0" y="1172"/>
                    <a:pt x="1" y="1169"/>
                    <a:pt x="1" y="1167"/>
                  </a:cubicBezTo>
                  <a:cubicBezTo>
                    <a:pt x="1" y="1166"/>
                    <a:pt x="1" y="1165"/>
                    <a:pt x="1" y="1164"/>
                  </a:cubicBezTo>
                  <a:cubicBezTo>
                    <a:pt x="1" y="1162"/>
                    <a:pt x="2" y="1160"/>
                    <a:pt x="2" y="1159"/>
                  </a:cubicBezTo>
                  <a:cubicBezTo>
                    <a:pt x="2" y="1158"/>
                    <a:pt x="2" y="1157"/>
                    <a:pt x="2" y="1156"/>
                  </a:cubicBezTo>
                  <a:cubicBezTo>
                    <a:pt x="3" y="1154"/>
                    <a:pt x="3" y="1152"/>
                    <a:pt x="3" y="1151"/>
                  </a:cubicBezTo>
                  <a:cubicBezTo>
                    <a:pt x="3" y="1150"/>
                    <a:pt x="4" y="1149"/>
                    <a:pt x="4" y="1148"/>
                  </a:cubicBezTo>
                  <a:cubicBezTo>
                    <a:pt x="4" y="1146"/>
                    <a:pt x="4" y="1145"/>
                    <a:pt x="5" y="1143"/>
                  </a:cubicBezTo>
                  <a:cubicBezTo>
                    <a:pt x="5" y="1142"/>
                    <a:pt x="5" y="1140"/>
                    <a:pt x="6" y="1139"/>
                  </a:cubicBezTo>
                  <a:cubicBezTo>
                    <a:pt x="6" y="1137"/>
                    <a:pt x="6" y="1136"/>
                    <a:pt x="7" y="1135"/>
                  </a:cubicBezTo>
                  <a:cubicBezTo>
                    <a:pt x="7" y="1133"/>
                    <a:pt x="7" y="1132"/>
                    <a:pt x="8" y="1130"/>
                  </a:cubicBezTo>
                  <a:cubicBezTo>
                    <a:pt x="8" y="1129"/>
                    <a:pt x="9" y="1127"/>
                    <a:pt x="9" y="1126"/>
                  </a:cubicBezTo>
                  <a:cubicBezTo>
                    <a:pt x="9" y="1124"/>
                    <a:pt x="10" y="1123"/>
                    <a:pt x="10" y="1121"/>
                  </a:cubicBezTo>
                  <a:cubicBezTo>
                    <a:pt x="11" y="1120"/>
                    <a:pt x="11" y="1119"/>
                    <a:pt x="12" y="1117"/>
                  </a:cubicBezTo>
                  <a:cubicBezTo>
                    <a:pt x="12" y="1116"/>
                    <a:pt x="13" y="1114"/>
                    <a:pt x="13" y="1113"/>
                  </a:cubicBezTo>
                  <a:cubicBezTo>
                    <a:pt x="14" y="1112"/>
                    <a:pt x="14" y="1110"/>
                    <a:pt x="15" y="1109"/>
                  </a:cubicBezTo>
                  <a:cubicBezTo>
                    <a:pt x="15" y="1107"/>
                    <a:pt x="16" y="1106"/>
                    <a:pt x="17" y="1104"/>
                  </a:cubicBezTo>
                  <a:cubicBezTo>
                    <a:pt x="17" y="1103"/>
                    <a:pt x="18" y="1102"/>
                    <a:pt x="18" y="1100"/>
                  </a:cubicBezTo>
                  <a:cubicBezTo>
                    <a:pt x="19" y="1099"/>
                    <a:pt x="20" y="1097"/>
                    <a:pt x="21" y="1095"/>
                  </a:cubicBezTo>
                  <a:cubicBezTo>
                    <a:pt x="21" y="1094"/>
                    <a:pt x="22" y="1093"/>
                    <a:pt x="22" y="1092"/>
                  </a:cubicBezTo>
                  <a:cubicBezTo>
                    <a:pt x="23" y="1090"/>
                    <a:pt x="24" y="1088"/>
                    <a:pt x="25" y="1086"/>
                  </a:cubicBezTo>
                  <a:cubicBezTo>
                    <a:pt x="25" y="1085"/>
                    <a:pt x="26" y="1084"/>
                    <a:pt x="26" y="1083"/>
                  </a:cubicBezTo>
                  <a:cubicBezTo>
                    <a:pt x="27" y="1081"/>
                    <a:pt x="29" y="1079"/>
                    <a:pt x="30" y="1077"/>
                  </a:cubicBezTo>
                  <a:cubicBezTo>
                    <a:pt x="30" y="1076"/>
                    <a:pt x="31" y="1075"/>
                    <a:pt x="31" y="1075"/>
                  </a:cubicBezTo>
                  <a:cubicBezTo>
                    <a:pt x="33" y="1072"/>
                    <a:pt x="34" y="1069"/>
                    <a:pt x="36" y="1066"/>
                  </a:cubicBezTo>
                  <a:cubicBezTo>
                    <a:pt x="37" y="1065"/>
                    <a:pt x="37" y="1064"/>
                    <a:pt x="38" y="1063"/>
                  </a:cubicBezTo>
                  <a:cubicBezTo>
                    <a:pt x="39" y="1061"/>
                    <a:pt x="40" y="1059"/>
                    <a:pt x="42" y="1057"/>
                  </a:cubicBezTo>
                  <a:cubicBezTo>
                    <a:pt x="42" y="1056"/>
                    <a:pt x="43" y="1055"/>
                    <a:pt x="44" y="1054"/>
                  </a:cubicBezTo>
                  <a:cubicBezTo>
                    <a:pt x="45" y="1052"/>
                    <a:pt x="47" y="1050"/>
                    <a:pt x="48" y="1048"/>
                  </a:cubicBezTo>
                  <a:cubicBezTo>
                    <a:pt x="49" y="1047"/>
                    <a:pt x="49" y="1046"/>
                    <a:pt x="50" y="1045"/>
                  </a:cubicBezTo>
                  <a:cubicBezTo>
                    <a:pt x="52" y="1043"/>
                    <a:pt x="53" y="1042"/>
                    <a:pt x="54" y="1040"/>
                  </a:cubicBezTo>
                  <a:cubicBezTo>
                    <a:pt x="55" y="1039"/>
                    <a:pt x="56" y="1038"/>
                    <a:pt x="57" y="1037"/>
                  </a:cubicBezTo>
                  <a:cubicBezTo>
                    <a:pt x="59" y="1034"/>
                    <a:pt x="62" y="1030"/>
                    <a:pt x="64" y="1027"/>
                  </a:cubicBezTo>
                  <a:cubicBezTo>
                    <a:pt x="65" y="1027"/>
                    <a:pt x="65" y="1026"/>
                    <a:pt x="66" y="1026"/>
                  </a:cubicBezTo>
                  <a:cubicBezTo>
                    <a:pt x="68" y="1023"/>
                    <a:pt x="71" y="1020"/>
                    <a:pt x="73" y="1018"/>
                  </a:cubicBezTo>
                  <a:cubicBezTo>
                    <a:pt x="74" y="1017"/>
                    <a:pt x="75" y="1016"/>
                    <a:pt x="75" y="1015"/>
                  </a:cubicBezTo>
                  <a:cubicBezTo>
                    <a:pt x="78" y="1012"/>
                    <a:pt x="81" y="1009"/>
                    <a:pt x="84" y="1006"/>
                  </a:cubicBezTo>
                  <a:cubicBezTo>
                    <a:pt x="84" y="1006"/>
                    <a:pt x="84" y="1006"/>
                    <a:pt x="84" y="1006"/>
                  </a:cubicBezTo>
                  <a:cubicBezTo>
                    <a:pt x="87" y="1003"/>
                    <a:pt x="91" y="1000"/>
                    <a:pt x="94" y="997"/>
                  </a:cubicBezTo>
                  <a:cubicBezTo>
                    <a:pt x="95" y="996"/>
                    <a:pt x="96" y="995"/>
                    <a:pt x="97" y="994"/>
                  </a:cubicBezTo>
                  <a:cubicBezTo>
                    <a:pt x="99" y="992"/>
                    <a:pt x="100" y="991"/>
                    <a:pt x="102" y="989"/>
                  </a:cubicBezTo>
                  <a:cubicBezTo>
                    <a:pt x="103" y="988"/>
                    <a:pt x="104" y="987"/>
                    <a:pt x="105" y="986"/>
                  </a:cubicBezTo>
                  <a:cubicBezTo>
                    <a:pt x="107" y="985"/>
                    <a:pt x="109" y="983"/>
                    <a:pt x="110" y="982"/>
                  </a:cubicBezTo>
                  <a:cubicBezTo>
                    <a:pt x="112" y="981"/>
                    <a:pt x="113" y="980"/>
                    <a:pt x="114" y="979"/>
                  </a:cubicBezTo>
                  <a:cubicBezTo>
                    <a:pt x="116" y="978"/>
                    <a:pt x="118" y="976"/>
                    <a:pt x="119" y="975"/>
                  </a:cubicBezTo>
                  <a:cubicBezTo>
                    <a:pt x="121" y="974"/>
                    <a:pt x="122" y="973"/>
                    <a:pt x="123" y="972"/>
                  </a:cubicBezTo>
                  <a:cubicBezTo>
                    <a:pt x="125" y="970"/>
                    <a:pt x="127" y="969"/>
                    <a:pt x="129" y="967"/>
                  </a:cubicBezTo>
                  <a:cubicBezTo>
                    <a:pt x="130" y="966"/>
                    <a:pt x="131" y="966"/>
                    <a:pt x="133" y="965"/>
                  </a:cubicBezTo>
                  <a:cubicBezTo>
                    <a:pt x="135" y="963"/>
                    <a:pt x="137" y="962"/>
                    <a:pt x="139" y="960"/>
                  </a:cubicBezTo>
                  <a:cubicBezTo>
                    <a:pt x="140" y="959"/>
                    <a:pt x="141" y="958"/>
                    <a:pt x="142" y="958"/>
                  </a:cubicBezTo>
                  <a:cubicBezTo>
                    <a:pt x="145" y="956"/>
                    <a:pt x="148" y="954"/>
                    <a:pt x="150" y="952"/>
                  </a:cubicBezTo>
                  <a:cubicBezTo>
                    <a:pt x="151" y="952"/>
                    <a:pt x="152" y="951"/>
                    <a:pt x="152" y="951"/>
                  </a:cubicBezTo>
                  <a:cubicBezTo>
                    <a:pt x="156" y="949"/>
                    <a:pt x="159" y="946"/>
                    <a:pt x="162" y="944"/>
                  </a:cubicBezTo>
                  <a:cubicBezTo>
                    <a:pt x="163" y="943"/>
                    <a:pt x="164" y="943"/>
                    <a:pt x="165" y="942"/>
                  </a:cubicBezTo>
                  <a:cubicBezTo>
                    <a:pt x="168" y="941"/>
                    <a:pt x="170" y="939"/>
                    <a:pt x="173" y="937"/>
                  </a:cubicBezTo>
                  <a:cubicBezTo>
                    <a:pt x="176" y="936"/>
                    <a:pt x="179" y="934"/>
                    <a:pt x="182" y="932"/>
                  </a:cubicBezTo>
                  <a:cubicBezTo>
                    <a:pt x="239" y="899"/>
                    <a:pt x="239" y="899"/>
                    <a:pt x="239" y="899"/>
                  </a:cubicBezTo>
                  <a:cubicBezTo>
                    <a:pt x="246" y="895"/>
                    <a:pt x="253" y="891"/>
                    <a:pt x="260" y="887"/>
                  </a:cubicBezTo>
                  <a:cubicBezTo>
                    <a:pt x="262" y="886"/>
                    <a:pt x="264" y="886"/>
                    <a:pt x="265" y="885"/>
                  </a:cubicBezTo>
                  <a:cubicBezTo>
                    <a:pt x="272" y="881"/>
                    <a:pt x="278" y="878"/>
                    <a:pt x="285" y="875"/>
                  </a:cubicBezTo>
                  <a:cubicBezTo>
                    <a:pt x="286" y="875"/>
                    <a:pt x="286" y="874"/>
                    <a:pt x="287" y="874"/>
                  </a:cubicBezTo>
                  <a:cubicBezTo>
                    <a:pt x="294" y="870"/>
                    <a:pt x="302" y="867"/>
                    <a:pt x="309" y="864"/>
                  </a:cubicBezTo>
                  <a:cubicBezTo>
                    <a:pt x="311" y="863"/>
                    <a:pt x="313" y="862"/>
                    <a:pt x="315" y="861"/>
                  </a:cubicBezTo>
                  <a:cubicBezTo>
                    <a:pt x="321" y="859"/>
                    <a:pt x="328" y="856"/>
                    <a:pt x="334" y="854"/>
                  </a:cubicBezTo>
                  <a:cubicBezTo>
                    <a:pt x="336" y="853"/>
                    <a:pt x="337" y="852"/>
                    <a:pt x="338" y="852"/>
                  </a:cubicBezTo>
                  <a:cubicBezTo>
                    <a:pt x="346" y="849"/>
                    <a:pt x="354" y="846"/>
                    <a:pt x="362" y="844"/>
                  </a:cubicBezTo>
                  <a:cubicBezTo>
                    <a:pt x="364" y="843"/>
                    <a:pt x="366" y="842"/>
                    <a:pt x="367" y="842"/>
                  </a:cubicBezTo>
                  <a:cubicBezTo>
                    <a:pt x="375" y="839"/>
                    <a:pt x="383" y="836"/>
                    <a:pt x="391" y="834"/>
                  </a:cubicBezTo>
                  <a:cubicBezTo>
                    <a:pt x="391" y="834"/>
                    <a:pt x="391" y="834"/>
                    <a:pt x="391" y="834"/>
                  </a:cubicBezTo>
                  <a:cubicBezTo>
                    <a:pt x="399" y="831"/>
                    <a:pt x="408" y="829"/>
                    <a:pt x="417" y="827"/>
                  </a:cubicBezTo>
                  <a:cubicBezTo>
                    <a:pt x="418" y="826"/>
                    <a:pt x="418" y="826"/>
                    <a:pt x="419" y="826"/>
                  </a:cubicBezTo>
                  <a:cubicBezTo>
                    <a:pt x="427" y="824"/>
                    <a:pt x="436" y="822"/>
                    <a:pt x="445" y="820"/>
                  </a:cubicBezTo>
                  <a:cubicBezTo>
                    <a:pt x="446" y="819"/>
                    <a:pt x="447" y="819"/>
                    <a:pt x="448" y="819"/>
                  </a:cubicBezTo>
                  <a:cubicBezTo>
                    <a:pt x="456" y="817"/>
                    <a:pt x="464" y="815"/>
                    <a:pt x="473" y="813"/>
                  </a:cubicBezTo>
                  <a:cubicBezTo>
                    <a:pt x="474" y="813"/>
                    <a:pt x="475" y="813"/>
                    <a:pt x="477" y="813"/>
                  </a:cubicBezTo>
                  <a:cubicBezTo>
                    <a:pt x="485" y="811"/>
                    <a:pt x="493" y="809"/>
                    <a:pt x="501" y="808"/>
                  </a:cubicBezTo>
                  <a:cubicBezTo>
                    <a:pt x="503" y="808"/>
                    <a:pt x="505" y="807"/>
                    <a:pt x="508" y="807"/>
                  </a:cubicBezTo>
                  <a:cubicBezTo>
                    <a:pt x="515" y="806"/>
                    <a:pt x="523" y="804"/>
                    <a:pt x="531" y="803"/>
                  </a:cubicBezTo>
                  <a:cubicBezTo>
                    <a:pt x="532" y="803"/>
                    <a:pt x="533" y="803"/>
                    <a:pt x="534" y="803"/>
                  </a:cubicBezTo>
                  <a:cubicBezTo>
                    <a:pt x="543" y="802"/>
                    <a:pt x="551" y="800"/>
                    <a:pt x="560" y="799"/>
                  </a:cubicBezTo>
                  <a:cubicBezTo>
                    <a:pt x="562" y="799"/>
                    <a:pt x="565" y="799"/>
                    <a:pt x="567" y="799"/>
                  </a:cubicBezTo>
                  <a:cubicBezTo>
                    <a:pt x="575" y="798"/>
                    <a:pt x="584" y="797"/>
                    <a:pt x="592" y="796"/>
                  </a:cubicBezTo>
                  <a:cubicBezTo>
                    <a:pt x="593" y="796"/>
                    <a:pt x="593" y="796"/>
                    <a:pt x="593" y="796"/>
                  </a:cubicBezTo>
                  <a:cubicBezTo>
                    <a:pt x="602" y="795"/>
                    <a:pt x="611" y="795"/>
                    <a:pt x="620" y="794"/>
                  </a:cubicBezTo>
                  <a:cubicBezTo>
                    <a:pt x="621" y="794"/>
                    <a:pt x="623" y="794"/>
                    <a:pt x="624" y="794"/>
                  </a:cubicBezTo>
                  <a:cubicBezTo>
                    <a:pt x="633" y="794"/>
                    <a:pt x="642" y="793"/>
                    <a:pt x="651" y="793"/>
                  </a:cubicBezTo>
                  <a:cubicBezTo>
                    <a:pt x="652" y="793"/>
                    <a:pt x="654" y="793"/>
                    <a:pt x="655" y="793"/>
                  </a:cubicBezTo>
                  <a:cubicBezTo>
                    <a:pt x="664" y="793"/>
                    <a:pt x="673" y="792"/>
                    <a:pt x="681" y="792"/>
                  </a:cubicBezTo>
                  <a:cubicBezTo>
                    <a:pt x="683" y="792"/>
                    <a:pt x="684" y="792"/>
                    <a:pt x="685" y="792"/>
                  </a:cubicBezTo>
                  <a:cubicBezTo>
                    <a:pt x="694" y="793"/>
                    <a:pt x="703" y="793"/>
                    <a:pt x="712" y="793"/>
                  </a:cubicBezTo>
                  <a:cubicBezTo>
                    <a:pt x="718" y="793"/>
                    <a:pt x="724" y="793"/>
                    <a:pt x="730" y="794"/>
                  </a:cubicBezTo>
                  <a:cubicBezTo>
                    <a:pt x="734" y="794"/>
                    <a:pt x="738" y="794"/>
                    <a:pt x="742" y="794"/>
                  </a:cubicBezTo>
                  <a:cubicBezTo>
                    <a:pt x="749" y="794"/>
                    <a:pt x="756" y="795"/>
                    <a:pt x="762" y="795"/>
                  </a:cubicBezTo>
                  <a:cubicBezTo>
                    <a:pt x="766" y="796"/>
                    <a:pt x="769" y="796"/>
                    <a:pt x="773" y="796"/>
                  </a:cubicBezTo>
                  <a:cubicBezTo>
                    <a:pt x="782" y="797"/>
                    <a:pt x="791" y="798"/>
                    <a:pt x="800" y="799"/>
                  </a:cubicBezTo>
                  <a:cubicBezTo>
                    <a:pt x="801" y="799"/>
                    <a:pt x="802" y="799"/>
                    <a:pt x="803" y="799"/>
                  </a:cubicBezTo>
                  <a:cubicBezTo>
                    <a:pt x="813" y="800"/>
                    <a:pt x="823" y="801"/>
                    <a:pt x="833" y="803"/>
                  </a:cubicBezTo>
                  <a:cubicBezTo>
                    <a:pt x="842" y="804"/>
                    <a:pt x="851" y="806"/>
                    <a:pt x="860" y="807"/>
                  </a:cubicBezTo>
                  <a:cubicBezTo>
                    <a:pt x="861" y="807"/>
                    <a:pt x="862" y="807"/>
                    <a:pt x="863" y="808"/>
                  </a:cubicBezTo>
                  <a:cubicBezTo>
                    <a:pt x="872" y="809"/>
                    <a:pt x="880" y="811"/>
                    <a:pt x="889" y="812"/>
                  </a:cubicBezTo>
                  <a:cubicBezTo>
                    <a:pt x="890" y="813"/>
                    <a:pt x="891" y="813"/>
                    <a:pt x="893" y="813"/>
                  </a:cubicBezTo>
                  <a:cubicBezTo>
                    <a:pt x="901" y="815"/>
                    <a:pt x="909" y="817"/>
                    <a:pt x="918" y="819"/>
                  </a:cubicBezTo>
                  <a:cubicBezTo>
                    <a:pt x="919" y="819"/>
                    <a:pt x="921" y="819"/>
                    <a:pt x="922" y="820"/>
                  </a:cubicBezTo>
                  <a:cubicBezTo>
                    <a:pt x="931" y="822"/>
                    <a:pt x="939" y="824"/>
                    <a:pt x="947" y="826"/>
                  </a:cubicBezTo>
                  <a:cubicBezTo>
                    <a:pt x="948" y="826"/>
                    <a:pt x="949" y="826"/>
                    <a:pt x="950" y="827"/>
                  </a:cubicBezTo>
                  <a:cubicBezTo>
                    <a:pt x="957" y="829"/>
                    <a:pt x="964" y="831"/>
                    <a:pt x="972" y="833"/>
                  </a:cubicBezTo>
                  <a:cubicBezTo>
                    <a:pt x="974" y="833"/>
                    <a:pt x="976" y="834"/>
                    <a:pt x="978" y="835"/>
                  </a:cubicBezTo>
                  <a:cubicBezTo>
                    <a:pt x="986" y="837"/>
                    <a:pt x="994" y="840"/>
                    <a:pt x="1002" y="842"/>
                  </a:cubicBezTo>
                  <a:cubicBezTo>
                    <a:pt x="1003" y="843"/>
                    <a:pt x="1005" y="843"/>
                    <a:pt x="1006" y="844"/>
                  </a:cubicBezTo>
                  <a:cubicBezTo>
                    <a:pt x="1013" y="846"/>
                    <a:pt x="1019" y="849"/>
                    <a:pt x="1026" y="851"/>
                  </a:cubicBezTo>
                  <a:cubicBezTo>
                    <a:pt x="1028" y="852"/>
                    <a:pt x="1030" y="853"/>
                    <a:pt x="1032" y="854"/>
                  </a:cubicBezTo>
                  <a:cubicBezTo>
                    <a:pt x="1037" y="856"/>
                    <a:pt x="1043" y="858"/>
                    <a:pt x="1048" y="860"/>
                  </a:cubicBezTo>
                  <a:cubicBezTo>
                    <a:pt x="1051" y="861"/>
                    <a:pt x="1055" y="863"/>
                    <a:pt x="1058" y="864"/>
                  </a:cubicBezTo>
                  <a:cubicBezTo>
                    <a:pt x="1063" y="866"/>
                    <a:pt x="1068" y="868"/>
                    <a:pt x="1073" y="871"/>
                  </a:cubicBezTo>
                  <a:cubicBezTo>
                    <a:pt x="1076" y="872"/>
                    <a:pt x="1079" y="873"/>
                    <a:pt x="1082" y="875"/>
                  </a:cubicBezTo>
                  <a:cubicBezTo>
                    <a:pt x="1087" y="877"/>
                    <a:pt x="1093" y="880"/>
                    <a:pt x="1098" y="883"/>
                  </a:cubicBezTo>
                  <a:cubicBezTo>
                    <a:pt x="1100" y="884"/>
                    <a:pt x="1103" y="885"/>
                    <a:pt x="1105" y="887"/>
                  </a:cubicBezTo>
                  <a:cubicBezTo>
                    <a:pt x="1113" y="891"/>
                    <a:pt x="1121" y="895"/>
                    <a:pt x="1128" y="899"/>
                  </a:cubicBezTo>
                  <a:cubicBezTo>
                    <a:pt x="1704" y="1231"/>
                    <a:pt x="1704" y="1231"/>
                    <a:pt x="1704" y="1231"/>
                  </a:cubicBezTo>
                  <a:cubicBezTo>
                    <a:pt x="1828" y="1303"/>
                    <a:pt x="1889" y="1397"/>
                    <a:pt x="1889" y="1491"/>
                  </a:cubicBezTo>
                  <a:cubicBezTo>
                    <a:pt x="1891" y="698"/>
                    <a:pt x="1891" y="698"/>
                    <a:pt x="1891" y="698"/>
                  </a:cubicBezTo>
                  <a:cubicBezTo>
                    <a:pt x="1892" y="605"/>
                    <a:pt x="1830" y="511"/>
                    <a:pt x="1706" y="439"/>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 name="íṡļiḑé"/>
            <p:cNvSpPr/>
            <p:nvPr/>
          </p:nvSpPr>
          <p:spPr bwMode="auto">
            <a:xfrm>
              <a:off x="4016376" y="1992313"/>
              <a:ext cx="373063" cy="2322513"/>
            </a:xfrm>
            <a:custGeom>
              <a:avLst/>
              <a:gdLst>
                <a:gd name="T0" fmla="*/ 0 w 170"/>
                <a:gd name="T1" fmla="*/ 792 h 1058"/>
                <a:gd name="T2" fmla="*/ 2 w 170"/>
                <a:gd name="T3" fmla="*/ 0 h 1058"/>
                <a:gd name="T4" fmla="*/ 170 w 170"/>
                <a:gd name="T5" fmla="*/ 266 h 1058"/>
                <a:gd name="T6" fmla="*/ 167 w 170"/>
                <a:gd name="T7" fmla="*/ 1058 h 1058"/>
                <a:gd name="T8" fmla="*/ 0 w 170"/>
                <a:gd name="T9" fmla="*/ 792 h 1058"/>
              </a:gdLst>
              <a:ahLst/>
              <a:cxnLst>
                <a:cxn ang="0">
                  <a:pos x="T0" y="T1"/>
                </a:cxn>
                <a:cxn ang="0">
                  <a:pos x="T2" y="T3"/>
                </a:cxn>
                <a:cxn ang="0">
                  <a:pos x="T4" y="T5"/>
                </a:cxn>
                <a:cxn ang="0">
                  <a:pos x="T6" y="T7"/>
                </a:cxn>
                <a:cxn ang="0">
                  <a:pos x="T8" y="T9"/>
                </a:cxn>
              </a:cxnLst>
              <a:rect l="0" t="0" r="r" b="b"/>
              <a:pathLst>
                <a:path w="170" h="1058">
                  <a:moveTo>
                    <a:pt x="0" y="792"/>
                  </a:moveTo>
                  <a:cubicBezTo>
                    <a:pt x="2" y="0"/>
                    <a:pt x="2" y="0"/>
                    <a:pt x="2" y="0"/>
                  </a:cubicBezTo>
                  <a:cubicBezTo>
                    <a:pt x="2" y="97"/>
                    <a:pt x="61" y="191"/>
                    <a:pt x="170" y="266"/>
                  </a:cubicBezTo>
                  <a:cubicBezTo>
                    <a:pt x="167" y="1058"/>
                    <a:pt x="167" y="1058"/>
                    <a:pt x="167" y="1058"/>
                  </a:cubicBezTo>
                  <a:cubicBezTo>
                    <a:pt x="59" y="984"/>
                    <a:pt x="0" y="890"/>
                    <a:pt x="0" y="792"/>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 name="isḷïḓè"/>
            <p:cNvSpPr/>
            <p:nvPr/>
          </p:nvSpPr>
          <p:spPr bwMode="auto">
            <a:xfrm>
              <a:off x="4016376" y="1992313"/>
              <a:ext cx="373063" cy="2322513"/>
            </a:xfrm>
            <a:custGeom>
              <a:avLst/>
              <a:gdLst>
                <a:gd name="T0" fmla="*/ 2 w 170"/>
                <a:gd name="T1" fmla="*/ 0 h 1058"/>
                <a:gd name="T2" fmla="*/ 0 w 170"/>
                <a:gd name="T3" fmla="*/ 792 h 1058"/>
                <a:gd name="T4" fmla="*/ 167 w 170"/>
                <a:gd name="T5" fmla="*/ 1058 h 1058"/>
                <a:gd name="T6" fmla="*/ 170 w 170"/>
                <a:gd name="T7" fmla="*/ 266 h 1058"/>
                <a:gd name="T8" fmla="*/ 2 w 170"/>
                <a:gd name="T9" fmla="*/ 0 h 1058"/>
              </a:gdLst>
              <a:ahLst/>
              <a:cxnLst>
                <a:cxn ang="0">
                  <a:pos x="T0" y="T1"/>
                </a:cxn>
                <a:cxn ang="0">
                  <a:pos x="T2" y="T3"/>
                </a:cxn>
                <a:cxn ang="0">
                  <a:pos x="T4" y="T5"/>
                </a:cxn>
                <a:cxn ang="0">
                  <a:pos x="T6" y="T7"/>
                </a:cxn>
                <a:cxn ang="0">
                  <a:pos x="T8" y="T9"/>
                </a:cxn>
              </a:cxnLst>
              <a:rect l="0" t="0" r="r" b="b"/>
              <a:pathLst>
                <a:path w="170" h="1058">
                  <a:moveTo>
                    <a:pt x="2" y="0"/>
                  </a:moveTo>
                  <a:cubicBezTo>
                    <a:pt x="0" y="792"/>
                    <a:pt x="0" y="792"/>
                    <a:pt x="0" y="792"/>
                  </a:cubicBezTo>
                  <a:cubicBezTo>
                    <a:pt x="0" y="890"/>
                    <a:pt x="59" y="984"/>
                    <a:pt x="167" y="1058"/>
                  </a:cubicBezTo>
                  <a:cubicBezTo>
                    <a:pt x="170" y="266"/>
                    <a:pt x="170" y="266"/>
                    <a:pt x="170" y="266"/>
                  </a:cubicBezTo>
                  <a:cubicBezTo>
                    <a:pt x="61" y="191"/>
                    <a:pt x="2" y="97"/>
                    <a:pt x="2" y="0"/>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 name="iṣḻïḓé"/>
            <p:cNvSpPr/>
            <p:nvPr/>
          </p:nvSpPr>
          <p:spPr bwMode="auto">
            <a:xfrm>
              <a:off x="4383088" y="2509838"/>
              <a:ext cx="141288" cy="1804988"/>
            </a:xfrm>
            <a:custGeom>
              <a:avLst/>
              <a:gdLst>
                <a:gd name="T0" fmla="*/ 89 w 89"/>
                <a:gd name="T1" fmla="*/ 0 h 1137"/>
                <a:gd name="T2" fmla="*/ 85 w 89"/>
                <a:gd name="T3" fmla="*/ 1095 h 1137"/>
                <a:gd name="T4" fmla="*/ 0 w 89"/>
                <a:gd name="T5" fmla="*/ 1137 h 1137"/>
                <a:gd name="T6" fmla="*/ 4 w 89"/>
                <a:gd name="T7" fmla="*/ 41 h 1137"/>
                <a:gd name="T8" fmla="*/ 89 w 89"/>
                <a:gd name="T9" fmla="*/ 0 h 1137"/>
              </a:gdLst>
              <a:ahLst/>
              <a:cxnLst>
                <a:cxn ang="0">
                  <a:pos x="T0" y="T1"/>
                </a:cxn>
                <a:cxn ang="0">
                  <a:pos x="T2" y="T3"/>
                </a:cxn>
                <a:cxn ang="0">
                  <a:pos x="T4" y="T5"/>
                </a:cxn>
                <a:cxn ang="0">
                  <a:pos x="T6" y="T7"/>
                </a:cxn>
                <a:cxn ang="0">
                  <a:pos x="T8" y="T9"/>
                </a:cxn>
              </a:cxnLst>
              <a:rect l="0" t="0" r="r" b="b"/>
              <a:pathLst>
                <a:path w="89" h="1137">
                  <a:moveTo>
                    <a:pt x="89" y="0"/>
                  </a:moveTo>
                  <a:lnTo>
                    <a:pt x="85" y="1095"/>
                  </a:lnTo>
                  <a:lnTo>
                    <a:pt x="0" y="1137"/>
                  </a:lnTo>
                  <a:lnTo>
                    <a:pt x="4" y="41"/>
                  </a:lnTo>
                  <a:lnTo>
                    <a:pt x="89"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 name="îṧḻïḋe"/>
            <p:cNvSpPr/>
            <p:nvPr/>
          </p:nvSpPr>
          <p:spPr bwMode="auto">
            <a:xfrm>
              <a:off x="5484813" y="2103438"/>
              <a:ext cx="2860675" cy="2293938"/>
            </a:xfrm>
            <a:custGeom>
              <a:avLst/>
              <a:gdLst>
                <a:gd name="T0" fmla="*/ 864 w 1301"/>
                <a:gd name="T1" fmla="*/ 70 h 1045"/>
                <a:gd name="T2" fmla="*/ 846 w 1301"/>
                <a:gd name="T3" fmla="*/ 49 h 1045"/>
                <a:gd name="T4" fmla="*/ 827 w 1301"/>
                <a:gd name="T5" fmla="*/ 49 h 1045"/>
                <a:gd name="T6" fmla="*/ 567 w 1301"/>
                <a:gd name="T7" fmla="*/ 284 h 1045"/>
                <a:gd name="T8" fmla="*/ 549 w 1301"/>
                <a:gd name="T9" fmla="*/ 284 h 1045"/>
                <a:gd name="T10" fmla="*/ 530 w 1301"/>
                <a:gd name="T11" fmla="*/ 263 h 1045"/>
                <a:gd name="T12" fmla="*/ 415 w 1301"/>
                <a:gd name="T13" fmla="*/ 25 h 1045"/>
                <a:gd name="T14" fmla="*/ 397 w 1301"/>
                <a:gd name="T15" fmla="*/ 4 h 1045"/>
                <a:gd name="T16" fmla="*/ 379 w 1301"/>
                <a:gd name="T17" fmla="*/ 4 h 1045"/>
                <a:gd name="T18" fmla="*/ 4 w 1301"/>
                <a:gd name="T19" fmla="*/ 341 h 1045"/>
                <a:gd name="T20" fmla="*/ 0 w 1301"/>
                <a:gd name="T21" fmla="*/ 351 h 1045"/>
                <a:gd name="T22" fmla="*/ 4 w 1301"/>
                <a:gd name="T23" fmla="*/ 350 h 1045"/>
                <a:gd name="T24" fmla="*/ 5 w 1301"/>
                <a:gd name="T25" fmla="*/ 350 h 1045"/>
                <a:gd name="T26" fmla="*/ 32 w 1301"/>
                <a:gd name="T27" fmla="*/ 348 h 1045"/>
                <a:gd name="T28" fmla="*/ 36 w 1301"/>
                <a:gd name="T29" fmla="*/ 348 h 1045"/>
                <a:gd name="T30" fmla="*/ 63 w 1301"/>
                <a:gd name="T31" fmla="*/ 347 h 1045"/>
                <a:gd name="T32" fmla="*/ 67 w 1301"/>
                <a:gd name="T33" fmla="*/ 347 h 1045"/>
                <a:gd name="T34" fmla="*/ 93 w 1301"/>
                <a:gd name="T35" fmla="*/ 346 h 1045"/>
                <a:gd name="T36" fmla="*/ 97 w 1301"/>
                <a:gd name="T37" fmla="*/ 346 h 1045"/>
                <a:gd name="T38" fmla="*/ 124 w 1301"/>
                <a:gd name="T39" fmla="*/ 347 h 1045"/>
                <a:gd name="T40" fmla="*/ 142 w 1301"/>
                <a:gd name="T41" fmla="*/ 348 h 1045"/>
                <a:gd name="T42" fmla="*/ 154 w 1301"/>
                <a:gd name="T43" fmla="*/ 348 h 1045"/>
                <a:gd name="T44" fmla="*/ 174 w 1301"/>
                <a:gd name="T45" fmla="*/ 349 h 1045"/>
                <a:gd name="T46" fmla="*/ 185 w 1301"/>
                <a:gd name="T47" fmla="*/ 350 h 1045"/>
                <a:gd name="T48" fmla="*/ 212 w 1301"/>
                <a:gd name="T49" fmla="*/ 353 h 1045"/>
                <a:gd name="T50" fmla="*/ 215 w 1301"/>
                <a:gd name="T51" fmla="*/ 353 h 1045"/>
                <a:gd name="T52" fmla="*/ 245 w 1301"/>
                <a:gd name="T53" fmla="*/ 357 h 1045"/>
                <a:gd name="T54" fmla="*/ 272 w 1301"/>
                <a:gd name="T55" fmla="*/ 361 h 1045"/>
                <a:gd name="T56" fmla="*/ 275 w 1301"/>
                <a:gd name="T57" fmla="*/ 362 h 1045"/>
                <a:gd name="T58" fmla="*/ 301 w 1301"/>
                <a:gd name="T59" fmla="*/ 366 h 1045"/>
                <a:gd name="T60" fmla="*/ 305 w 1301"/>
                <a:gd name="T61" fmla="*/ 367 h 1045"/>
                <a:gd name="T62" fmla="*/ 330 w 1301"/>
                <a:gd name="T63" fmla="*/ 373 h 1045"/>
                <a:gd name="T64" fmla="*/ 334 w 1301"/>
                <a:gd name="T65" fmla="*/ 374 h 1045"/>
                <a:gd name="T66" fmla="*/ 359 w 1301"/>
                <a:gd name="T67" fmla="*/ 380 h 1045"/>
                <a:gd name="T68" fmla="*/ 362 w 1301"/>
                <a:gd name="T69" fmla="*/ 381 h 1045"/>
                <a:gd name="T70" fmla="*/ 384 w 1301"/>
                <a:gd name="T71" fmla="*/ 387 h 1045"/>
                <a:gd name="T72" fmla="*/ 390 w 1301"/>
                <a:gd name="T73" fmla="*/ 389 h 1045"/>
                <a:gd name="T74" fmla="*/ 414 w 1301"/>
                <a:gd name="T75" fmla="*/ 396 h 1045"/>
                <a:gd name="T76" fmla="*/ 418 w 1301"/>
                <a:gd name="T77" fmla="*/ 398 h 1045"/>
                <a:gd name="T78" fmla="*/ 438 w 1301"/>
                <a:gd name="T79" fmla="*/ 405 h 1045"/>
                <a:gd name="T80" fmla="*/ 444 w 1301"/>
                <a:gd name="T81" fmla="*/ 408 h 1045"/>
                <a:gd name="T82" fmla="*/ 460 w 1301"/>
                <a:gd name="T83" fmla="*/ 414 h 1045"/>
                <a:gd name="T84" fmla="*/ 470 w 1301"/>
                <a:gd name="T85" fmla="*/ 418 h 1045"/>
                <a:gd name="T86" fmla="*/ 485 w 1301"/>
                <a:gd name="T87" fmla="*/ 425 h 1045"/>
                <a:gd name="T88" fmla="*/ 494 w 1301"/>
                <a:gd name="T89" fmla="*/ 429 h 1045"/>
                <a:gd name="T90" fmla="*/ 510 w 1301"/>
                <a:gd name="T91" fmla="*/ 437 h 1045"/>
                <a:gd name="T92" fmla="*/ 517 w 1301"/>
                <a:gd name="T93" fmla="*/ 441 h 1045"/>
                <a:gd name="T94" fmla="*/ 540 w 1301"/>
                <a:gd name="T95" fmla="*/ 453 h 1045"/>
                <a:gd name="T96" fmla="*/ 1116 w 1301"/>
                <a:gd name="T97" fmla="*/ 785 h 1045"/>
                <a:gd name="T98" fmla="*/ 1301 w 1301"/>
                <a:gd name="T99" fmla="*/ 1045 h 1045"/>
                <a:gd name="T100" fmla="*/ 1301 w 1301"/>
                <a:gd name="T101" fmla="*/ 975 h 1045"/>
                <a:gd name="T102" fmla="*/ 864 w 1301"/>
                <a:gd name="T103" fmla="*/ 7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1" h="1045">
                  <a:moveTo>
                    <a:pt x="864" y="70"/>
                  </a:moveTo>
                  <a:cubicBezTo>
                    <a:pt x="859" y="60"/>
                    <a:pt x="852" y="53"/>
                    <a:pt x="846" y="49"/>
                  </a:cubicBezTo>
                  <a:cubicBezTo>
                    <a:pt x="839" y="45"/>
                    <a:pt x="832" y="45"/>
                    <a:pt x="827" y="49"/>
                  </a:cubicBezTo>
                  <a:cubicBezTo>
                    <a:pt x="567" y="284"/>
                    <a:pt x="567" y="284"/>
                    <a:pt x="567" y="284"/>
                  </a:cubicBezTo>
                  <a:cubicBezTo>
                    <a:pt x="562" y="288"/>
                    <a:pt x="555" y="288"/>
                    <a:pt x="549" y="284"/>
                  </a:cubicBezTo>
                  <a:cubicBezTo>
                    <a:pt x="542" y="280"/>
                    <a:pt x="535" y="272"/>
                    <a:pt x="530" y="263"/>
                  </a:cubicBezTo>
                  <a:cubicBezTo>
                    <a:pt x="415" y="25"/>
                    <a:pt x="415" y="25"/>
                    <a:pt x="415" y="25"/>
                  </a:cubicBezTo>
                  <a:cubicBezTo>
                    <a:pt x="411" y="15"/>
                    <a:pt x="404" y="8"/>
                    <a:pt x="397" y="4"/>
                  </a:cubicBezTo>
                  <a:cubicBezTo>
                    <a:pt x="390" y="0"/>
                    <a:pt x="384" y="0"/>
                    <a:pt x="379" y="4"/>
                  </a:cubicBezTo>
                  <a:cubicBezTo>
                    <a:pt x="4" y="341"/>
                    <a:pt x="4" y="341"/>
                    <a:pt x="4" y="341"/>
                  </a:cubicBezTo>
                  <a:cubicBezTo>
                    <a:pt x="2" y="344"/>
                    <a:pt x="0" y="347"/>
                    <a:pt x="0" y="351"/>
                  </a:cubicBezTo>
                  <a:cubicBezTo>
                    <a:pt x="1" y="351"/>
                    <a:pt x="3" y="350"/>
                    <a:pt x="4" y="350"/>
                  </a:cubicBezTo>
                  <a:cubicBezTo>
                    <a:pt x="5" y="350"/>
                    <a:pt x="5" y="350"/>
                    <a:pt x="5" y="350"/>
                  </a:cubicBezTo>
                  <a:cubicBezTo>
                    <a:pt x="14" y="349"/>
                    <a:pt x="23" y="349"/>
                    <a:pt x="32" y="348"/>
                  </a:cubicBezTo>
                  <a:cubicBezTo>
                    <a:pt x="33" y="348"/>
                    <a:pt x="35" y="348"/>
                    <a:pt x="36" y="348"/>
                  </a:cubicBezTo>
                  <a:cubicBezTo>
                    <a:pt x="45" y="348"/>
                    <a:pt x="54" y="347"/>
                    <a:pt x="63" y="347"/>
                  </a:cubicBezTo>
                  <a:cubicBezTo>
                    <a:pt x="64" y="347"/>
                    <a:pt x="66" y="347"/>
                    <a:pt x="67" y="347"/>
                  </a:cubicBezTo>
                  <a:cubicBezTo>
                    <a:pt x="76" y="347"/>
                    <a:pt x="85" y="346"/>
                    <a:pt x="93" y="346"/>
                  </a:cubicBezTo>
                  <a:cubicBezTo>
                    <a:pt x="95" y="346"/>
                    <a:pt x="96" y="346"/>
                    <a:pt x="97" y="346"/>
                  </a:cubicBezTo>
                  <a:cubicBezTo>
                    <a:pt x="106" y="347"/>
                    <a:pt x="115" y="347"/>
                    <a:pt x="124" y="347"/>
                  </a:cubicBezTo>
                  <a:cubicBezTo>
                    <a:pt x="130" y="347"/>
                    <a:pt x="136" y="347"/>
                    <a:pt x="142" y="348"/>
                  </a:cubicBezTo>
                  <a:cubicBezTo>
                    <a:pt x="146" y="348"/>
                    <a:pt x="150" y="348"/>
                    <a:pt x="154" y="348"/>
                  </a:cubicBezTo>
                  <a:cubicBezTo>
                    <a:pt x="161" y="348"/>
                    <a:pt x="168" y="349"/>
                    <a:pt x="174" y="349"/>
                  </a:cubicBezTo>
                  <a:cubicBezTo>
                    <a:pt x="178" y="350"/>
                    <a:pt x="181" y="350"/>
                    <a:pt x="185" y="350"/>
                  </a:cubicBezTo>
                  <a:cubicBezTo>
                    <a:pt x="194" y="351"/>
                    <a:pt x="203" y="352"/>
                    <a:pt x="212" y="353"/>
                  </a:cubicBezTo>
                  <a:cubicBezTo>
                    <a:pt x="213" y="353"/>
                    <a:pt x="214" y="353"/>
                    <a:pt x="215" y="353"/>
                  </a:cubicBezTo>
                  <a:cubicBezTo>
                    <a:pt x="225" y="354"/>
                    <a:pt x="235" y="355"/>
                    <a:pt x="245" y="357"/>
                  </a:cubicBezTo>
                  <a:cubicBezTo>
                    <a:pt x="254" y="358"/>
                    <a:pt x="263" y="360"/>
                    <a:pt x="272" y="361"/>
                  </a:cubicBezTo>
                  <a:cubicBezTo>
                    <a:pt x="273" y="361"/>
                    <a:pt x="274" y="361"/>
                    <a:pt x="275" y="362"/>
                  </a:cubicBezTo>
                  <a:cubicBezTo>
                    <a:pt x="284" y="363"/>
                    <a:pt x="292" y="365"/>
                    <a:pt x="301" y="366"/>
                  </a:cubicBezTo>
                  <a:cubicBezTo>
                    <a:pt x="302" y="367"/>
                    <a:pt x="303" y="367"/>
                    <a:pt x="305" y="367"/>
                  </a:cubicBezTo>
                  <a:cubicBezTo>
                    <a:pt x="313" y="369"/>
                    <a:pt x="321" y="371"/>
                    <a:pt x="330" y="373"/>
                  </a:cubicBezTo>
                  <a:cubicBezTo>
                    <a:pt x="331" y="373"/>
                    <a:pt x="333" y="373"/>
                    <a:pt x="334" y="374"/>
                  </a:cubicBezTo>
                  <a:cubicBezTo>
                    <a:pt x="343" y="376"/>
                    <a:pt x="351" y="378"/>
                    <a:pt x="359" y="380"/>
                  </a:cubicBezTo>
                  <a:cubicBezTo>
                    <a:pt x="360" y="380"/>
                    <a:pt x="361" y="380"/>
                    <a:pt x="362" y="381"/>
                  </a:cubicBezTo>
                  <a:cubicBezTo>
                    <a:pt x="369" y="383"/>
                    <a:pt x="376" y="385"/>
                    <a:pt x="384" y="387"/>
                  </a:cubicBezTo>
                  <a:cubicBezTo>
                    <a:pt x="386" y="387"/>
                    <a:pt x="388" y="388"/>
                    <a:pt x="390" y="389"/>
                  </a:cubicBezTo>
                  <a:cubicBezTo>
                    <a:pt x="398" y="391"/>
                    <a:pt x="406" y="394"/>
                    <a:pt x="414" y="396"/>
                  </a:cubicBezTo>
                  <a:cubicBezTo>
                    <a:pt x="415" y="397"/>
                    <a:pt x="417" y="397"/>
                    <a:pt x="418" y="398"/>
                  </a:cubicBezTo>
                  <a:cubicBezTo>
                    <a:pt x="425" y="400"/>
                    <a:pt x="431" y="403"/>
                    <a:pt x="438" y="405"/>
                  </a:cubicBezTo>
                  <a:cubicBezTo>
                    <a:pt x="440" y="406"/>
                    <a:pt x="442" y="407"/>
                    <a:pt x="444" y="408"/>
                  </a:cubicBezTo>
                  <a:cubicBezTo>
                    <a:pt x="449" y="410"/>
                    <a:pt x="455" y="412"/>
                    <a:pt x="460" y="414"/>
                  </a:cubicBezTo>
                  <a:cubicBezTo>
                    <a:pt x="463" y="415"/>
                    <a:pt x="467" y="417"/>
                    <a:pt x="470" y="418"/>
                  </a:cubicBezTo>
                  <a:cubicBezTo>
                    <a:pt x="475" y="420"/>
                    <a:pt x="480" y="422"/>
                    <a:pt x="485" y="425"/>
                  </a:cubicBezTo>
                  <a:cubicBezTo>
                    <a:pt x="488" y="426"/>
                    <a:pt x="491" y="427"/>
                    <a:pt x="494" y="429"/>
                  </a:cubicBezTo>
                  <a:cubicBezTo>
                    <a:pt x="499" y="431"/>
                    <a:pt x="505" y="434"/>
                    <a:pt x="510" y="437"/>
                  </a:cubicBezTo>
                  <a:cubicBezTo>
                    <a:pt x="512" y="438"/>
                    <a:pt x="515" y="439"/>
                    <a:pt x="517" y="441"/>
                  </a:cubicBezTo>
                  <a:cubicBezTo>
                    <a:pt x="525" y="445"/>
                    <a:pt x="533" y="449"/>
                    <a:pt x="540" y="453"/>
                  </a:cubicBezTo>
                  <a:cubicBezTo>
                    <a:pt x="1116" y="785"/>
                    <a:pt x="1116" y="785"/>
                    <a:pt x="1116" y="785"/>
                  </a:cubicBezTo>
                  <a:cubicBezTo>
                    <a:pt x="1240" y="857"/>
                    <a:pt x="1301" y="951"/>
                    <a:pt x="1301" y="1045"/>
                  </a:cubicBezTo>
                  <a:cubicBezTo>
                    <a:pt x="1301" y="975"/>
                    <a:pt x="1301" y="975"/>
                    <a:pt x="1301" y="975"/>
                  </a:cubicBezTo>
                  <a:lnTo>
                    <a:pt x="864" y="70"/>
                  </a:ln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 name="ïṧliďe"/>
            <p:cNvSpPr/>
            <p:nvPr/>
          </p:nvSpPr>
          <p:spPr bwMode="auto">
            <a:xfrm>
              <a:off x="5840413" y="2659063"/>
              <a:ext cx="2684463" cy="2706688"/>
            </a:xfrm>
            <a:custGeom>
              <a:avLst/>
              <a:gdLst>
                <a:gd name="T0" fmla="*/ 1220 w 1221"/>
                <a:gd name="T1" fmla="*/ 28 h 1233"/>
                <a:gd name="T2" fmla="*/ 1215 w 1221"/>
                <a:gd name="T3" fmla="*/ 53 h 1233"/>
                <a:gd name="T4" fmla="*/ 1209 w 1221"/>
                <a:gd name="T5" fmla="*/ 77 h 1233"/>
                <a:gd name="T6" fmla="*/ 1197 w 1221"/>
                <a:gd name="T7" fmla="*/ 107 h 1233"/>
                <a:gd name="T8" fmla="*/ 1185 w 1221"/>
                <a:gd name="T9" fmla="*/ 130 h 1233"/>
                <a:gd name="T10" fmla="*/ 1167 w 1221"/>
                <a:gd name="T11" fmla="*/ 156 h 1233"/>
                <a:gd name="T12" fmla="*/ 1146 w 1221"/>
                <a:gd name="T13" fmla="*/ 183 h 1233"/>
                <a:gd name="T14" fmla="*/ 1114 w 1221"/>
                <a:gd name="T15" fmla="*/ 216 h 1233"/>
                <a:gd name="T16" fmla="*/ 1090 w 1221"/>
                <a:gd name="T17" fmla="*/ 237 h 1233"/>
                <a:gd name="T18" fmla="*/ 1062 w 1221"/>
                <a:gd name="T19" fmla="*/ 258 h 1233"/>
                <a:gd name="T20" fmla="*/ 1033 w 1221"/>
                <a:gd name="T21" fmla="*/ 277 h 1233"/>
                <a:gd name="T22" fmla="*/ 939 w 1221"/>
                <a:gd name="T23" fmla="*/ 332 h 1233"/>
                <a:gd name="T24" fmla="*/ 884 w 1221"/>
                <a:gd name="T25" fmla="*/ 359 h 1233"/>
                <a:gd name="T26" fmla="*/ 843 w 1221"/>
                <a:gd name="T27" fmla="*/ 375 h 1233"/>
                <a:gd name="T28" fmla="*/ 786 w 1221"/>
                <a:gd name="T29" fmla="*/ 394 h 1233"/>
                <a:gd name="T30" fmla="*/ 749 w 1221"/>
                <a:gd name="T31" fmla="*/ 405 h 1233"/>
                <a:gd name="T32" fmla="*/ 708 w 1221"/>
                <a:gd name="T33" fmla="*/ 415 h 1233"/>
                <a:gd name="T34" fmla="*/ 668 w 1221"/>
                <a:gd name="T35" fmla="*/ 423 h 1233"/>
                <a:gd name="T36" fmla="*/ 602 w 1221"/>
                <a:gd name="T37" fmla="*/ 432 h 1233"/>
                <a:gd name="T38" fmla="*/ 557 w 1221"/>
                <a:gd name="T39" fmla="*/ 437 h 1233"/>
                <a:gd name="T40" fmla="*/ 502 w 1221"/>
                <a:gd name="T41" fmla="*/ 440 h 1233"/>
                <a:gd name="T42" fmla="*/ 419 w 1221"/>
                <a:gd name="T43" fmla="*/ 440 h 1233"/>
                <a:gd name="T44" fmla="*/ 324 w 1221"/>
                <a:gd name="T45" fmla="*/ 433 h 1233"/>
                <a:gd name="T46" fmla="*/ 259 w 1221"/>
                <a:gd name="T47" fmla="*/ 424 h 1233"/>
                <a:gd name="T48" fmla="*/ 172 w 1221"/>
                <a:gd name="T49" fmla="*/ 406 h 1233"/>
                <a:gd name="T50" fmla="*/ 107 w 1221"/>
                <a:gd name="T51" fmla="*/ 387 h 1233"/>
                <a:gd name="T52" fmla="*/ 29 w 1221"/>
                <a:gd name="T53" fmla="*/ 357 h 1233"/>
                <a:gd name="T54" fmla="*/ 27 w 1221"/>
                <a:gd name="T55" fmla="*/ 1149 h 1233"/>
                <a:gd name="T56" fmla="*/ 83 w 1221"/>
                <a:gd name="T57" fmla="*/ 1172 h 1233"/>
                <a:gd name="T58" fmla="*/ 143 w 1221"/>
                <a:gd name="T59" fmla="*/ 1191 h 1233"/>
                <a:gd name="T60" fmla="*/ 218 w 1221"/>
                <a:gd name="T61" fmla="*/ 1209 h 1233"/>
                <a:gd name="T62" fmla="*/ 288 w 1221"/>
                <a:gd name="T63" fmla="*/ 1221 h 1233"/>
                <a:gd name="T64" fmla="*/ 352 w 1221"/>
                <a:gd name="T65" fmla="*/ 1229 h 1233"/>
                <a:gd name="T66" fmla="*/ 417 w 1221"/>
                <a:gd name="T67" fmla="*/ 1233 h 1233"/>
                <a:gd name="T68" fmla="*/ 485 w 1221"/>
                <a:gd name="T69" fmla="*/ 1233 h 1233"/>
                <a:gd name="T70" fmla="*/ 537 w 1221"/>
                <a:gd name="T71" fmla="*/ 1231 h 1233"/>
                <a:gd name="T72" fmla="*/ 577 w 1221"/>
                <a:gd name="T73" fmla="*/ 1227 h 1233"/>
                <a:gd name="T74" fmla="*/ 626 w 1221"/>
                <a:gd name="T75" fmla="*/ 1221 h 1233"/>
                <a:gd name="T76" fmla="*/ 672 w 1221"/>
                <a:gd name="T77" fmla="*/ 1214 h 1233"/>
                <a:gd name="T78" fmla="*/ 715 w 1221"/>
                <a:gd name="T79" fmla="*/ 1205 h 1233"/>
                <a:gd name="T80" fmla="*/ 753 w 1221"/>
                <a:gd name="T81" fmla="*/ 1196 h 1233"/>
                <a:gd name="T82" fmla="*/ 798 w 1221"/>
                <a:gd name="T83" fmla="*/ 1182 h 1233"/>
                <a:gd name="T84" fmla="*/ 841 w 1221"/>
                <a:gd name="T85" fmla="*/ 1167 h 1233"/>
                <a:gd name="T86" fmla="*/ 882 w 1221"/>
                <a:gd name="T87" fmla="*/ 1151 h 1233"/>
                <a:gd name="T88" fmla="*/ 937 w 1221"/>
                <a:gd name="T89" fmla="*/ 1124 h 1233"/>
                <a:gd name="T90" fmla="*/ 1024 w 1221"/>
                <a:gd name="T91" fmla="*/ 1074 h 1233"/>
                <a:gd name="T92" fmla="*/ 1055 w 1221"/>
                <a:gd name="T93" fmla="*/ 1054 h 1233"/>
                <a:gd name="T94" fmla="*/ 1082 w 1221"/>
                <a:gd name="T95" fmla="*/ 1034 h 1233"/>
                <a:gd name="T96" fmla="*/ 1108 w 1221"/>
                <a:gd name="T97" fmla="*/ 1012 h 1233"/>
                <a:gd name="T98" fmla="*/ 1133 w 1221"/>
                <a:gd name="T99" fmla="*/ 987 h 1233"/>
                <a:gd name="T100" fmla="*/ 1156 w 1221"/>
                <a:gd name="T101" fmla="*/ 962 h 1233"/>
                <a:gd name="T102" fmla="*/ 1172 w 1221"/>
                <a:gd name="T103" fmla="*/ 939 h 1233"/>
                <a:gd name="T104" fmla="*/ 1185 w 1221"/>
                <a:gd name="T105" fmla="*/ 918 h 1233"/>
                <a:gd name="T106" fmla="*/ 1199 w 1221"/>
                <a:gd name="T107" fmla="*/ 890 h 1233"/>
                <a:gd name="T108" fmla="*/ 1206 w 1221"/>
                <a:gd name="T109" fmla="*/ 869 h 1233"/>
                <a:gd name="T110" fmla="*/ 1213 w 1221"/>
                <a:gd name="T111" fmla="*/ 845 h 1233"/>
                <a:gd name="T112" fmla="*/ 1217 w 1221"/>
                <a:gd name="T113" fmla="*/ 825 h 1233"/>
                <a:gd name="T114" fmla="*/ 1219 w 1221"/>
                <a:gd name="T115" fmla="*/ 80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1" h="1233">
                  <a:moveTo>
                    <a:pt x="1221" y="8"/>
                  </a:moveTo>
                  <a:cubicBezTo>
                    <a:pt x="1221" y="9"/>
                    <a:pt x="1221" y="11"/>
                    <a:pt x="1221" y="13"/>
                  </a:cubicBezTo>
                  <a:cubicBezTo>
                    <a:pt x="1221" y="14"/>
                    <a:pt x="1221" y="16"/>
                    <a:pt x="1221" y="18"/>
                  </a:cubicBezTo>
                  <a:cubicBezTo>
                    <a:pt x="1221" y="19"/>
                    <a:pt x="1220" y="21"/>
                    <a:pt x="1220" y="23"/>
                  </a:cubicBezTo>
                  <a:cubicBezTo>
                    <a:pt x="1220" y="24"/>
                    <a:pt x="1220" y="26"/>
                    <a:pt x="1220" y="28"/>
                  </a:cubicBezTo>
                  <a:cubicBezTo>
                    <a:pt x="1219" y="29"/>
                    <a:pt x="1219" y="31"/>
                    <a:pt x="1219" y="33"/>
                  </a:cubicBezTo>
                  <a:cubicBezTo>
                    <a:pt x="1219" y="34"/>
                    <a:pt x="1219" y="36"/>
                    <a:pt x="1218" y="37"/>
                  </a:cubicBezTo>
                  <a:cubicBezTo>
                    <a:pt x="1218" y="39"/>
                    <a:pt x="1218" y="41"/>
                    <a:pt x="1217" y="43"/>
                  </a:cubicBezTo>
                  <a:cubicBezTo>
                    <a:pt x="1217" y="44"/>
                    <a:pt x="1217" y="46"/>
                    <a:pt x="1216" y="47"/>
                  </a:cubicBezTo>
                  <a:cubicBezTo>
                    <a:pt x="1216" y="49"/>
                    <a:pt x="1216" y="51"/>
                    <a:pt x="1215" y="53"/>
                  </a:cubicBezTo>
                  <a:cubicBezTo>
                    <a:pt x="1215" y="54"/>
                    <a:pt x="1215" y="56"/>
                    <a:pt x="1214" y="57"/>
                  </a:cubicBezTo>
                  <a:cubicBezTo>
                    <a:pt x="1214" y="59"/>
                    <a:pt x="1213" y="61"/>
                    <a:pt x="1213" y="63"/>
                  </a:cubicBezTo>
                  <a:cubicBezTo>
                    <a:pt x="1212" y="64"/>
                    <a:pt x="1212" y="66"/>
                    <a:pt x="1212" y="67"/>
                  </a:cubicBezTo>
                  <a:cubicBezTo>
                    <a:pt x="1211" y="69"/>
                    <a:pt x="1210" y="71"/>
                    <a:pt x="1210" y="73"/>
                  </a:cubicBezTo>
                  <a:cubicBezTo>
                    <a:pt x="1209" y="74"/>
                    <a:pt x="1209" y="76"/>
                    <a:pt x="1209" y="77"/>
                  </a:cubicBezTo>
                  <a:cubicBezTo>
                    <a:pt x="1208" y="79"/>
                    <a:pt x="1207" y="81"/>
                    <a:pt x="1206" y="83"/>
                  </a:cubicBezTo>
                  <a:cubicBezTo>
                    <a:pt x="1206" y="84"/>
                    <a:pt x="1206" y="86"/>
                    <a:pt x="1205" y="87"/>
                  </a:cubicBezTo>
                  <a:cubicBezTo>
                    <a:pt x="1204" y="90"/>
                    <a:pt x="1203" y="93"/>
                    <a:pt x="1201" y="97"/>
                  </a:cubicBezTo>
                  <a:cubicBezTo>
                    <a:pt x="1201" y="97"/>
                    <a:pt x="1201" y="97"/>
                    <a:pt x="1201" y="97"/>
                  </a:cubicBezTo>
                  <a:cubicBezTo>
                    <a:pt x="1200" y="100"/>
                    <a:pt x="1198" y="104"/>
                    <a:pt x="1197" y="107"/>
                  </a:cubicBezTo>
                  <a:cubicBezTo>
                    <a:pt x="1196" y="108"/>
                    <a:pt x="1196" y="109"/>
                    <a:pt x="1195" y="110"/>
                  </a:cubicBezTo>
                  <a:cubicBezTo>
                    <a:pt x="1194" y="112"/>
                    <a:pt x="1193" y="114"/>
                    <a:pt x="1192" y="116"/>
                  </a:cubicBezTo>
                  <a:cubicBezTo>
                    <a:pt x="1191" y="118"/>
                    <a:pt x="1191" y="119"/>
                    <a:pt x="1190" y="120"/>
                  </a:cubicBezTo>
                  <a:cubicBezTo>
                    <a:pt x="1189" y="122"/>
                    <a:pt x="1188" y="124"/>
                    <a:pt x="1187" y="126"/>
                  </a:cubicBezTo>
                  <a:cubicBezTo>
                    <a:pt x="1186" y="127"/>
                    <a:pt x="1185" y="128"/>
                    <a:pt x="1185" y="130"/>
                  </a:cubicBezTo>
                  <a:cubicBezTo>
                    <a:pt x="1183" y="132"/>
                    <a:pt x="1182" y="134"/>
                    <a:pt x="1181" y="136"/>
                  </a:cubicBezTo>
                  <a:cubicBezTo>
                    <a:pt x="1180" y="138"/>
                    <a:pt x="1179" y="139"/>
                    <a:pt x="1178" y="140"/>
                  </a:cubicBezTo>
                  <a:cubicBezTo>
                    <a:pt x="1177" y="142"/>
                    <a:pt x="1176" y="144"/>
                    <a:pt x="1174" y="146"/>
                  </a:cubicBezTo>
                  <a:cubicBezTo>
                    <a:pt x="1173" y="148"/>
                    <a:pt x="1173" y="149"/>
                    <a:pt x="1172" y="150"/>
                  </a:cubicBezTo>
                  <a:cubicBezTo>
                    <a:pt x="1170" y="152"/>
                    <a:pt x="1169" y="154"/>
                    <a:pt x="1167" y="156"/>
                  </a:cubicBezTo>
                  <a:cubicBezTo>
                    <a:pt x="1166" y="158"/>
                    <a:pt x="1166" y="159"/>
                    <a:pt x="1165" y="160"/>
                  </a:cubicBezTo>
                  <a:cubicBezTo>
                    <a:pt x="1163" y="162"/>
                    <a:pt x="1161" y="164"/>
                    <a:pt x="1160" y="167"/>
                  </a:cubicBezTo>
                  <a:cubicBezTo>
                    <a:pt x="1159" y="168"/>
                    <a:pt x="1158" y="169"/>
                    <a:pt x="1157" y="170"/>
                  </a:cubicBezTo>
                  <a:cubicBezTo>
                    <a:pt x="1154" y="174"/>
                    <a:pt x="1151" y="177"/>
                    <a:pt x="1148" y="181"/>
                  </a:cubicBezTo>
                  <a:cubicBezTo>
                    <a:pt x="1148" y="182"/>
                    <a:pt x="1147" y="182"/>
                    <a:pt x="1146" y="183"/>
                  </a:cubicBezTo>
                  <a:cubicBezTo>
                    <a:pt x="1144" y="186"/>
                    <a:pt x="1141" y="189"/>
                    <a:pt x="1139" y="192"/>
                  </a:cubicBezTo>
                  <a:cubicBezTo>
                    <a:pt x="1138" y="193"/>
                    <a:pt x="1137" y="194"/>
                    <a:pt x="1136" y="195"/>
                  </a:cubicBezTo>
                  <a:cubicBezTo>
                    <a:pt x="1133" y="198"/>
                    <a:pt x="1130" y="200"/>
                    <a:pt x="1128" y="203"/>
                  </a:cubicBezTo>
                  <a:cubicBezTo>
                    <a:pt x="1127" y="204"/>
                    <a:pt x="1126" y="205"/>
                    <a:pt x="1125" y="206"/>
                  </a:cubicBezTo>
                  <a:cubicBezTo>
                    <a:pt x="1122" y="209"/>
                    <a:pt x="1118" y="213"/>
                    <a:pt x="1114" y="216"/>
                  </a:cubicBezTo>
                  <a:cubicBezTo>
                    <a:pt x="1113" y="217"/>
                    <a:pt x="1112" y="219"/>
                    <a:pt x="1110" y="220"/>
                  </a:cubicBezTo>
                  <a:cubicBezTo>
                    <a:pt x="1108" y="221"/>
                    <a:pt x="1107" y="223"/>
                    <a:pt x="1105" y="225"/>
                  </a:cubicBezTo>
                  <a:cubicBezTo>
                    <a:pt x="1103" y="226"/>
                    <a:pt x="1102" y="227"/>
                    <a:pt x="1100" y="228"/>
                  </a:cubicBezTo>
                  <a:cubicBezTo>
                    <a:pt x="1099" y="230"/>
                    <a:pt x="1097" y="232"/>
                    <a:pt x="1095" y="233"/>
                  </a:cubicBezTo>
                  <a:cubicBezTo>
                    <a:pt x="1093" y="234"/>
                    <a:pt x="1092" y="236"/>
                    <a:pt x="1090" y="237"/>
                  </a:cubicBezTo>
                  <a:cubicBezTo>
                    <a:pt x="1088" y="238"/>
                    <a:pt x="1086" y="240"/>
                    <a:pt x="1085" y="241"/>
                  </a:cubicBezTo>
                  <a:cubicBezTo>
                    <a:pt x="1083" y="243"/>
                    <a:pt x="1081" y="244"/>
                    <a:pt x="1079" y="245"/>
                  </a:cubicBezTo>
                  <a:cubicBezTo>
                    <a:pt x="1078" y="247"/>
                    <a:pt x="1076" y="248"/>
                    <a:pt x="1074" y="250"/>
                  </a:cubicBezTo>
                  <a:cubicBezTo>
                    <a:pt x="1072" y="251"/>
                    <a:pt x="1070" y="252"/>
                    <a:pt x="1068" y="254"/>
                  </a:cubicBezTo>
                  <a:cubicBezTo>
                    <a:pt x="1066" y="255"/>
                    <a:pt x="1065" y="256"/>
                    <a:pt x="1062" y="258"/>
                  </a:cubicBezTo>
                  <a:cubicBezTo>
                    <a:pt x="1061" y="259"/>
                    <a:pt x="1059" y="260"/>
                    <a:pt x="1057" y="262"/>
                  </a:cubicBezTo>
                  <a:cubicBezTo>
                    <a:pt x="1055" y="263"/>
                    <a:pt x="1053" y="264"/>
                    <a:pt x="1051" y="266"/>
                  </a:cubicBezTo>
                  <a:cubicBezTo>
                    <a:pt x="1049" y="267"/>
                    <a:pt x="1047" y="268"/>
                    <a:pt x="1045" y="270"/>
                  </a:cubicBezTo>
                  <a:cubicBezTo>
                    <a:pt x="1043" y="271"/>
                    <a:pt x="1041" y="272"/>
                    <a:pt x="1039" y="274"/>
                  </a:cubicBezTo>
                  <a:cubicBezTo>
                    <a:pt x="1037" y="275"/>
                    <a:pt x="1035" y="276"/>
                    <a:pt x="1033" y="277"/>
                  </a:cubicBezTo>
                  <a:cubicBezTo>
                    <a:pt x="1031" y="279"/>
                    <a:pt x="1029" y="280"/>
                    <a:pt x="1026" y="281"/>
                  </a:cubicBezTo>
                  <a:cubicBezTo>
                    <a:pt x="1023" y="284"/>
                    <a:pt x="1019" y="286"/>
                    <a:pt x="1016" y="288"/>
                  </a:cubicBezTo>
                  <a:cubicBezTo>
                    <a:pt x="959" y="321"/>
                    <a:pt x="959" y="321"/>
                    <a:pt x="959" y="321"/>
                  </a:cubicBezTo>
                  <a:cubicBezTo>
                    <a:pt x="954" y="324"/>
                    <a:pt x="949" y="327"/>
                    <a:pt x="943" y="330"/>
                  </a:cubicBezTo>
                  <a:cubicBezTo>
                    <a:pt x="942" y="330"/>
                    <a:pt x="941" y="331"/>
                    <a:pt x="939" y="332"/>
                  </a:cubicBezTo>
                  <a:cubicBezTo>
                    <a:pt x="934" y="335"/>
                    <a:pt x="928" y="338"/>
                    <a:pt x="923" y="340"/>
                  </a:cubicBezTo>
                  <a:cubicBezTo>
                    <a:pt x="923" y="340"/>
                    <a:pt x="923" y="340"/>
                    <a:pt x="923" y="340"/>
                  </a:cubicBezTo>
                  <a:cubicBezTo>
                    <a:pt x="917" y="343"/>
                    <a:pt x="911" y="346"/>
                    <a:pt x="906" y="349"/>
                  </a:cubicBezTo>
                  <a:cubicBezTo>
                    <a:pt x="904" y="349"/>
                    <a:pt x="903" y="350"/>
                    <a:pt x="901" y="351"/>
                  </a:cubicBezTo>
                  <a:cubicBezTo>
                    <a:pt x="896" y="353"/>
                    <a:pt x="890" y="356"/>
                    <a:pt x="884" y="359"/>
                  </a:cubicBezTo>
                  <a:cubicBezTo>
                    <a:pt x="884" y="359"/>
                    <a:pt x="884" y="359"/>
                    <a:pt x="884" y="359"/>
                  </a:cubicBezTo>
                  <a:cubicBezTo>
                    <a:pt x="878" y="361"/>
                    <a:pt x="872" y="364"/>
                    <a:pt x="866" y="366"/>
                  </a:cubicBezTo>
                  <a:cubicBezTo>
                    <a:pt x="865" y="367"/>
                    <a:pt x="863" y="367"/>
                    <a:pt x="862" y="368"/>
                  </a:cubicBezTo>
                  <a:cubicBezTo>
                    <a:pt x="856" y="370"/>
                    <a:pt x="850" y="373"/>
                    <a:pt x="844" y="375"/>
                  </a:cubicBezTo>
                  <a:cubicBezTo>
                    <a:pt x="843" y="375"/>
                    <a:pt x="843" y="375"/>
                    <a:pt x="843" y="375"/>
                  </a:cubicBezTo>
                  <a:cubicBezTo>
                    <a:pt x="837" y="377"/>
                    <a:pt x="831" y="380"/>
                    <a:pt x="825" y="382"/>
                  </a:cubicBezTo>
                  <a:cubicBezTo>
                    <a:pt x="824" y="382"/>
                    <a:pt x="822" y="383"/>
                    <a:pt x="820" y="383"/>
                  </a:cubicBezTo>
                  <a:cubicBezTo>
                    <a:pt x="814" y="386"/>
                    <a:pt x="808" y="388"/>
                    <a:pt x="802" y="390"/>
                  </a:cubicBezTo>
                  <a:cubicBezTo>
                    <a:pt x="801" y="390"/>
                    <a:pt x="800" y="390"/>
                    <a:pt x="800" y="390"/>
                  </a:cubicBezTo>
                  <a:cubicBezTo>
                    <a:pt x="795" y="392"/>
                    <a:pt x="791" y="393"/>
                    <a:pt x="786" y="394"/>
                  </a:cubicBezTo>
                  <a:cubicBezTo>
                    <a:pt x="785" y="395"/>
                    <a:pt x="783" y="395"/>
                    <a:pt x="781" y="396"/>
                  </a:cubicBezTo>
                  <a:cubicBezTo>
                    <a:pt x="778" y="397"/>
                    <a:pt x="774" y="398"/>
                    <a:pt x="771" y="399"/>
                  </a:cubicBezTo>
                  <a:cubicBezTo>
                    <a:pt x="769" y="400"/>
                    <a:pt x="767" y="400"/>
                    <a:pt x="765" y="401"/>
                  </a:cubicBezTo>
                  <a:cubicBezTo>
                    <a:pt x="762" y="402"/>
                    <a:pt x="759" y="402"/>
                    <a:pt x="755" y="403"/>
                  </a:cubicBezTo>
                  <a:cubicBezTo>
                    <a:pt x="753" y="404"/>
                    <a:pt x="751" y="404"/>
                    <a:pt x="749" y="405"/>
                  </a:cubicBezTo>
                  <a:cubicBezTo>
                    <a:pt x="746" y="406"/>
                    <a:pt x="743" y="407"/>
                    <a:pt x="740" y="407"/>
                  </a:cubicBezTo>
                  <a:cubicBezTo>
                    <a:pt x="737" y="408"/>
                    <a:pt x="735" y="408"/>
                    <a:pt x="733" y="409"/>
                  </a:cubicBezTo>
                  <a:cubicBezTo>
                    <a:pt x="730" y="410"/>
                    <a:pt x="727" y="410"/>
                    <a:pt x="724" y="411"/>
                  </a:cubicBezTo>
                  <a:cubicBezTo>
                    <a:pt x="721" y="412"/>
                    <a:pt x="719" y="412"/>
                    <a:pt x="717" y="413"/>
                  </a:cubicBezTo>
                  <a:cubicBezTo>
                    <a:pt x="714" y="413"/>
                    <a:pt x="711" y="414"/>
                    <a:pt x="708" y="415"/>
                  </a:cubicBezTo>
                  <a:cubicBezTo>
                    <a:pt x="705" y="415"/>
                    <a:pt x="703" y="416"/>
                    <a:pt x="701" y="416"/>
                  </a:cubicBezTo>
                  <a:cubicBezTo>
                    <a:pt x="697" y="417"/>
                    <a:pt x="694" y="418"/>
                    <a:pt x="691" y="418"/>
                  </a:cubicBezTo>
                  <a:cubicBezTo>
                    <a:pt x="689" y="419"/>
                    <a:pt x="687" y="419"/>
                    <a:pt x="684" y="420"/>
                  </a:cubicBezTo>
                  <a:cubicBezTo>
                    <a:pt x="681" y="420"/>
                    <a:pt x="678" y="421"/>
                    <a:pt x="674" y="421"/>
                  </a:cubicBezTo>
                  <a:cubicBezTo>
                    <a:pt x="672" y="422"/>
                    <a:pt x="670" y="422"/>
                    <a:pt x="668" y="423"/>
                  </a:cubicBezTo>
                  <a:cubicBezTo>
                    <a:pt x="662" y="424"/>
                    <a:pt x="655" y="425"/>
                    <a:pt x="648" y="426"/>
                  </a:cubicBezTo>
                  <a:cubicBezTo>
                    <a:pt x="647" y="426"/>
                    <a:pt x="645" y="426"/>
                    <a:pt x="644" y="427"/>
                  </a:cubicBezTo>
                  <a:cubicBezTo>
                    <a:pt x="639" y="428"/>
                    <a:pt x="633" y="428"/>
                    <a:pt x="628" y="429"/>
                  </a:cubicBezTo>
                  <a:cubicBezTo>
                    <a:pt x="626" y="429"/>
                    <a:pt x="624" y="430"/>
                    <a:pt x="622" y="430"/>
                  </a:cubicBezTo>
                  <a:cubicBezTo>
                    <a:pt x="616" y="431"/>
                    <a:pt x="609" y="432"/>
                    <a:pt x="602" y="432"/>
                  </a:cubicBezTo>
                  <a:cubicBezTo>
                    <a:pt x="602" y="432"/>
                    <a:pt x="601" y="433"/>
                    <a:pt x="601" y="433"/>
                  </a:cubicBezTo>
                  <a:cubicBezTo>
                    <a:pt x="594" y="433"/>
                    <a:pt x="588" y="434"/>
                    <a:pt x="582" y="435"/>
                  </a:cubicBezTo>
                  <a:cubicBezTo>
                    <a:pt x="580" y="435"/>
                    <a:pt x="578" y="435"/>
                    <a:pt x="575" y="435"/>
                  </a:cubicBezTo>
                  <a:cubicBezTo>
                    <a:pt x="572" y="436"/>
                    <a:pt x="568" y="436"/>
                    <a:pt x="564" y="436"/>
                  </a:cubicBezTo>
                  <a:cubicBezTo>
                    <a:pt x="562" y="437"/>
                    <a:pt x="559" y="437"/>
                    <a:pt x="557" y="437"/>
                  </a:cubicBezTo>
                  <a:cubicBezTo>
                    <a:pt x="553" y="437"/>
                    <a:pt x="549" y="438"/>
                    <a:pt x="545" y="438"/>
                  </a:cubicBezTo>
                  <a:cubicBezTo>
                    <a:pt x="543" y="438"/>
                    <a:pt x="541" y="438"/>
                    <a:pt x="539" y="438"/>
                  </a:cubicBezTo>
                  <a:cubicBezTo>
                    <a:pt x="533" y="439"/>
                    <a:pt x="527" y="439"/>
                    <a:pt x="521" y="439"/>
                  </a:cubicBezTo>
                  <a:cubicBezTo>
                    <a:pt x="520" y="439"/>
                    <a:pt x="520" y="439"/>
                    <a:pt x="519" y="439"/>
                  </a:cubicBezTo>
                  <a:cubicBezTo>
                    <a:pt x="514" y="440"/>
                    <a:pt x="508" y="440"/>
                    <a:pt x="502" y="440"/>
                  </a:cubicBezTo>
                  <a:cubicBezTo>
                    <a:pt x="497" y="440"/>
                    <a:pt x="492" y="440"/>
                    <a:pt x="488" y="441"/>
                  </a:cubicBezTo>
                  <a:cubicBezTo>
                    <a:pt x="477" y="441"/>
                    <a:pt x="466" y="441"/>
                    <a:pt x="456" y="441"/>
                  </a:cubicBezTo>
                  <a:cubicBezTo>
                    <a:pt x="452" y="441"/>
                    <a:pt x="449" y="441"/>
                    <a:pt x="446" y="441"/>
                  </a:cubicBezTo>
                  <a:cubicBezTo>
                    <a:pt x="438" y="441"/>
                    <a:pt x="431" y="441"/>
                    <a:pt x="423" y="440"/>
                  </a:cubicBezTo>
                  <a:cubicBezTo>
                    <a:pt x="422" y="440"/>
                    <a:pt x="420" y="440"/>
                    <a:pt x="419" y="440"/>
                  </a:cubicBezTo>
                  <a:cubicBezTo>
                    <a:pt x="409" y="440"/>
                    <a:pt x="400" y="439"/>
                    <a:pt x="390" y="439"/>
                  </a:cubicBezTo>
                  <a:cubicBezTo>
                    <a:pt x="389" y="439"/>
                    <a:pt x="387" y="439"/>
                    <a:pt x="386" y="439"/>
                  </a:cubicBezTo>
                  <a:cubicBezTo>
                    <a:pt x="376" y="438"/>
                    <a:pt x="367" y="437"/>
                    <a:pt x="357" y="437"/>
                  </a:cubicBezTo>
                  <a:cubicBezTo>
                    <a:pt x="356" y="437"/>
                    <a:pt x="355" y="436"/>
                    <a:pt x="354" y="436"/>
                  </a:cubicBezTo>
                  <a:cubicBezTo>
                    <a:pt x="344" y="436"/>
                    <a:pt x="334" y="435"/>
                    <a:pt x="324" y="433"/>
                  </a:cubicBezTo>
                  <a:cubicBezTo>
                    <a:pt x="324" y="433"/>
                    <a:pt x="324" y="433"/>
                    <a:pt x="324" y="433"/>
                  </a:cubicBezTo>
                  <a:cubicBezTo>
                    <a:pt x="314" y="432"/>
                    <a:pt x="304" y="431"/>
                    <a:pt x="294" y="430"/>
                  </a:cubicBezTo>
                  <a:cubicBezTo>
                    <a:pt x="293" y="430"/>
                    <a:pt x="292" y="429"/>
                    <a:pt x="291" y="429"/>
                  </a:cubicBezTo>
                  <a:cubicBezTo>
                    <a:pt x="282" y="428"/>
                    <a:pt x="272" y="427"/>
                    <a:pt x="263" y="425"/>
                  </a:cubicBezTo>
                  <a:cubicBezTo>
                    <a:pt x="262" y="425"/>
                    <a:pt x="260" y="424"/>
                    <a:pt x="259" y="424"/>
                  </a:cubicBezTo>
                  <a:cubicBezTo>
                    <a:pt x="250" y="423"/>
                    <a:pt x="241" y="421"/>
                    <a:pt x="232" y="419"/>
                  </a:cubicBezTo>
                  <a:cubicBezTo>
                    <a:pt x="230" y="419"/>
                    <a:pt x="228" y="419"/>
                    <a:pt x="227" y="418"/>
                  </a:cubicBezTo>
                  <a:cubicBezTo>
                    <a:pt x="218" y="417"/>
                    <a:pt x="209" y="415"/>
                    <a:pt x="200" y="413"/>
                  </a:cubicBezTo>
                  <a:cubicBezTo>
                    <a:pt x="199" y="412"/>
                    <a:pt x="198" y="412"/>
                    <a:pt x="197" y="412"/>
                  </a:cubicBezTo>
                  <a:cubicBezTo>
                    <a:pt x="188" y="410"/>
                    <a:pt x="180" y="408"/>
                    <a:pt x="172" y="406"/>
                  </a:cubicBezTo>
                  <a:cubicBezTo>
                    <a:pt x="170" y="405"/>
                    <a:pt x="169" y="405"/>
                    <a:pt x="167" y="405"/>
                  </a:cubicBezTo>
                  <a:cubicBezTo>
                    <a:pt x="159" y="402"/>
                    <a:pt x="150" y="400"/>
                    <a:pt x="142" y="398"/>
                  </a:cubicBezTo>
                  <a:cubicBezTo>
                    <a:pt x="139" y="397"/>
                    <a:pt x="137" y="396"/>
                    <a:pt x="134" y="395"/>
                  </a:cubicBezTo>
                  <a:cubicBezTo>
                    <a:pt x="128" y="394"/>
                    <a:pt x="122" y="392"/>
                    <a:pt x="115" y="390"/>
                  </a:cubicBezTo>
                  <a:cubicBezTo>
                    <a:pt x="113" y="389"/>
                    <a:pt x="110" y="388"/>
                    <a:pt x="107" y="387"/>
                  </a:cubicBezTo>
                  <a:cubicBezTo>
                    <a:pt x="100" y="384"/>
                    <a:pt x="93" y="382"/>
                    <a:pt x="85" y="379"/>
                  </a:cubicBezTo>
                  <a:cubicBezTo>
                    <a:pt x="84" y="379"/>
                    <a:pt x="83" y="379"/>
                    <a:pt x="82" y="378"/>
                  </a:cubicBezTo>
                  <a:cubicBezTo>
                    <a:pt x="73" y="375"/>
                    <a:pt x="65" y="372"/>
                    <a:pt x="57" y="369"/>
                  </a:cubicBezTo>
                  <a:cubicBezTo>
                    <a:pt x="55" y="368"/>
                    <a:pt x="54" y="367"/>
                    <a:pt x="53" y="367"/>
                  </a:cubicBezTo>
                  <a:cubicBezTo>
                    <a:pt x="45" y="364"/>
                    <a:pt x="37" y="360"/>
                    <a:pt x="29" y="357"/>
                  </a:cubicBezTo>
                  <a:cubicBezTo>
                    <a:pt x="28" y="357"/>
                    <a:pt x="27" y="356"/>
                    <a:pt x="27" y="356"/>
                  </a:cubicBezTo>
                  <a:cubicBezTo>
                    <a:pt x="18" y="352"/>
                    <a:pt x="10" y="349"/>
                    <a:pt x="2" y="345"/>
                  </a:cubicBezTo>
                  <a:cubicBezTo>
                    <a:pt x="0" y="1137"/>
                    <a:pt x="0" y="1137"/>
                    <a:pt x="0" y="1137"/>
                  </a:cubicBezTo>
                  <a:cubicBezTo>
                    <a:pt x="8" y="1141"/>
                    <a:pt x="16" y="1145"/>
                    <a:pt x="24" y="1148"/>
                  </a:cubicBezTo>
                  <a:cubicBezTo>
                    <a:pt x="25" y="1149"/>
                    <a:pt x="26" y="1149"/>
                    <a:pt x="27" y="1149"/>
                  </a:cubicBezTo>
                  <a:cubicBezTo>
                    <a:pt x="35" y="1153"/>
                    <a:pt x="43" y="1156"/>
                    <a:pt x="51" y="1159"/>
                  </a:cubicBezTo>
                  <a:cubicBezTo>
                    <a:pt x="52" y="1160"/>
                    <a:pt x="53" y="1160"/>
                    <a:pt x="54" y="1161"/>
                  </a:cubicBezTo>
                  <a:cubicBezTo>
                    <a:pt x="56" y="1161"/>
                    <a:pt x="57" y="1162"/>
                    <a:pt x="58" y="1162"/>
                  </a:cubicBezTo>
                  <a:cubicBezTo>
                    <a:pt x="65" y="1165"/>
                    <a:pt x="72" y="1168"/>
                    <a:pt x="80" y="1170"/>
                  </a:cubicBezTo>
                  <a:cubicBezTo>
                    <a:pt x="81" y="1171"/>
                    <a:pt x="82" y="1171"/>
                    <a:pt x="83" y="1172"/>
                  </a:cubicBezTo>
                  <a:cubicBezTo>
                    <a:pt x="90" y="1174"/>
                    <a:pt x="98" y="1177"/>
                    <a:pt x="105" y="1179"/>
                  </a:cubicBezTo>
                  <a:cubicBezTo>
                    <a:pt x="108" y="1180"/>
                    <a:pt x="110" y="1181"/>
                    <a:pt x="113" y="1182"/>
                  </a:cubicBezTo>
                  <a:cubicBezTo>
                    <a:pt x="119" y="1184"/>
                    <a:pt x="126" y="1186"/>
                    <a:pt x="132" y="1188"/>
                  </a:cubicBezTo>
                  <a:cubicBezTo>
                    <a:pt x="135" y="1189"/>
                    <a:pt x="137" y="1189"/>
                    <a:pt x="140" y="1190"/>
                  </a:cubicBezTo>
                  <a:cubicBezTo>
                    <a:pt x="141" y="1190"/>
                    <a:pt x="142" y="1191"/>
                    <a:pt x="143" y="1191"/>
                  </a:cubicBezTo>
                  <a:cubicBezTo>
                    <a:pt x="151" y="1193"/>
                    <a:pt x="158" y="1195"/>
                    <a:pt x="165" y="1197"/>
                  </a:cubicBezTo>
                  <a:cubicBezTo>
                    <a:pt x="166" y="1197"/>
                    <a:pt x="168" y="1198"/>
                    <a:pt x="170" y="1198"/>
                  </a:cubicBezTo>
                  <a:cubicBezTo>
                    <a:pt x="178" y="1200"/>
                    <a:pt x="186" y="1202"/>
                    <a:pt x="194" y="1204"/>
                  </a:cubicBezTo>
                  <a:cubicBezTo>
                    <a:pt x="195" y="1204"/>
                    <a:pt x="196" y="1205"/>
                    <a:pt x="197" y="1205"/>
                  </a:cubicBezTo>
                  <a:cubicBezTo>
                    <a:pt x="204" y="1206"/>
                    <a:pt x="211" y="1208"/>
                    <a:pt x="218" y="1209"/>
                  </a:cubicBezTo>
                  <a:cubicBezTo>
                    <a:pt x="220" y="1210"/>
                    <a:pt x="222" y="1210"/>
                    <a:pt x="225" y="1211"/>
                  </a:cubicBezTo>
                  <a:cubicBezTo>
                    <a:pt x="226" y="1211"/>
                    <a:pt x="228" y="1211"/>
                    <a:pt x="229" y="1212"/>
                  </a:cubicBezTo>
                  <a:cubicBezTo>
                    <a:pt x="238" y="1213"/>
                    <a:pt x="247" y="1215"/>
                    <a:pt x="256" y="1217"/>
                  </a:cubicBezTo>
                  <a:cubicBezTo>
                    <a:pt x="258" y="1217"/>
                    <a:pt x="259" y="1217"/>
                    <a:pt x="261" y="1217"/>
                  </a:cubicBezTo>
                  <a:cubicBezTo>
                    <a:pt x="270" y="1219"/>
                    <a:pt x="279" y="1220"/>
                    <a:pt x="288" y="1221"/>
                  </a:cubicBezTo>
                  <a:cubicBezTo>
                    <a:pt x="288" y="1222"/>
                    <a:pt x="288" y="1222"/>
                    <a:pt x="289" y="1222"/>
                  </a:cubicBezTo>
                  <a:cubicBezTo>
                    <a:pt x="290" y="1222"/>
                    <a:pt x="291" y="1222"/>
                    <a:pt x="291" y="1222"/>
                  </a:cubicBezTo>
                  <a:cubicBezTo>
                    <a:pt x="301" y="1223"/>
                    <a:pt x="311" y="1225"/>
                    <a:pt x="322" y="1226"/>
                  </a:cubicBezTo>
                  <a:cubicBezTo>
                    <a:pt x="322" y="1226"/>
                    <a:pt x="322" y="1226"/>
                    <a:pt x="322" y="1226"/>
                  </a:cubicBezTo>
                  <a:cubicBezTo>
                    <a:pt x="332" y="1227"/>
                    <a:pt x="342" y="1228"/>
                    <a:pt x="352" y="1229"/>
                  </a:cubicBezTo>
                  <a:cubicBezTo>
                    <a:pt x="353" y="1229"/>
                    <a:pt x="354" y="1229"/>
                    <a:pt x="355" y="1229"/>
                  </a:cubicBezTo>
                  <a:cubicBezTo>
                    <a:pt x="355" y="1229"/>
                    <a:pt x="356" y="1229"/>
                    <a:pt x="356" y="1229"/>
                  </a:cubicBezTo>
                  <a:cubicBezTo>
                    <a:pt x="365" y="1230"/>
                    <a:pt x="375" y="1231"/>
                    <a:pt x="384" y="1231"/>
                  </a:cubicBezTo>
                  <a:cubicBezTo>
                    <a:pt x="385" y="1231"/>
                    <a:pt x="386" y="1231"/>
                    <a:pt x="388" y="1231"/>
                  </a:cubicBezTo>
                  <a:cubicBezTo>
                    <a:pt x="397" y="1232"/>
                    <a:pt x="407" y="1232"/>
                    <a:pt x="417" y="1233"/>
                  </a:cubicBezTo>
                  <a:cubicBezTo>
                    <a:pt x="418" y="1233"/>
                    <a:pt x="420" y="1233"/>
                    <a:pt x="421" y="1233"/>
                  </a:cubicBezTo>
                  <a:cubicBezTo>
                    <a:pt x="423" y="1233"/>
                    <a:pt x="424" y="1233"/>
                    <a:pt x="426" y="1233"/>
                  </a:cubicBezTo>
                  <a:cubicBezTo>
                    <a:pt x="432" y="1233"/>
                    <a:pt x="437" y="1233"/>
                    <a:pt x="443" y="1233"/>
                  </a:cubicBezTo>
                  <a:cubicBezTo>
                    <a:pt x="447" y="1233"/>
                    <a:pt x="450" y="1233"/>
                    <a:pt x="454" y="1233"/>
                  </a:cubicBezTo>
                  <a:cubicBezTo>
                    <a:pt x="464" y="1233"/>
                    <a:pt x="475" y="1233"/>
                    <a:pt x="485" y="1233"/>
                  </a:cubicBezTo>
                  <a:cubicBezTo>
                    <a:pt x="490" y="1233"/>
                    <a:pt x="494" y="1233"/>
                    <a:pt x="499" y="1233"/>
                  </a:cubicBezTo>
                  <a:cubicBezTo>
                    <a:pt x="499" y="1232"/>
                    <a:pt x="500" y="1232"/>
                    <a:pt x="500" y="1232"/>
                  </a:cubicBezTo>
                  <a:cubicBezTo>
                    <a:pt x="506" y="1232"/>
                    <a:pt x="511" y="1232"/>
                    <a:pt x="517" y="1232"/>
                  </a:cubicBezTo>
                  <a:cubicBezTo>
                    <a:pt x="517" y="1232"/>
                    <a:pt x="518" y="1232"/>
                    <a:pt x="518" y="1232"/>
                  </a:cubicBezTo>
                  <a:cubicBezTo>
                    <a:pt x="525" y="1231"/>
                    <a:pt x="531" y="1231"/>
                    <a:pt x="537" y="1231"/>
                  </a:cubicBezTo>
                  <a:cubicBezTo>
                    <a:pt x="539" y="1230"/>
                    <a:pt x="540" y="1230"/>
                    <a:pt x="542" y="1230"/>
                  </a:cubicBezTo>
                  <a:cubicBezTo>
                    <a:pt x="547" y="1230"/>
                    <a:pt x="551" y="1230"/>
                    <a:pt x="555" y="1229"/>
                  </a:cubicBezTo>
                  <a:cubicBezTo>
                    <a:pt x="557" y="1229"/>
                    <a:pt x="559" y="1229"/>
                    <a:pt x="562" y="1229"/>
                  </a:cubicBezTo>
                  <a:cubicBezTo>
                    <a:pt x="565" y="1228"/>
                    <a:pt x="569" y="1228"/>
                    <a:pt x="573" y="1228"/>
                  </a:cubicBezTo>
                  <a:cubicBezTo>
                    <a:pt x="574" y="1228"/>
                    <a:pt x="576" y="1227"/>
                    <a:pt x="577" y="1227"/>
                  </a:cubicBezTo>
                  <a:cubicBezTo>
                    <a:pt x="578" y="1227"/>
                    <a:pt x="579" y="1227"/>
                    <a:pt x="580" y="1227"/>
                  </a:cubicBezTo>
                  <a:cubicBezTo>
                    <a:pt x="586" y="1226"/>
                    <a:pt x="592" y="1226"/>
                    <a:pt x="598" y="1225"/>
                  </a:cubicBezTo>
                  <a:cubicBezTo>
                    <a:pt x="599" y="1225"/>
                    <a:pt x="600" y="1225"/>
                    <a:pt x="600" y="1225"/>
                  </a:cubicBezTo>
                  <a:cubicBezTo>
                    <a:pt x="607" y="1224"/>
                    <a:pt x="613" y="1223"/>
                    <a:pt x="620" y="1222"/>
                  </a:cubicBezTo>
                  <a:cubicBezTo>
                    <a:pt x="622" y="1222"/>
                    <a:pt x="624" y="1222"/>
                    <a:pt x="626" y="1221"/>
                  </a:cubicBezTo>
                  <a:cubicBezTo>
                    <a:pt x="631" y="1221"/>
                    <a:pt x="636" y="1220"/>
                    <a:pt x="642" y="1219"/>
                  </a:cubicBezTo>
                  <a:cubicBezTo>
                    <a:pt x="643" y="1219"/>
                    <a:pt x="645" y="1219"/>
                    <a:pt x="646" y="1218"/>
                  </a:cubicBezTo>
                  <a:cubicBezTo>
                    <a:pt x="653" y="1217"/>
                    <a:pt x="659" y="1216"/>
                    <a:pt x="666" y="1215"/>
                  </a:cubicBezTo>
                  <a:cubicBezTo>
                    <a:pt x="666" y="1215"/>
                    <a:pt x="667" y="1215"/>
                    <a:pt x="667" y="1215"/>
                  </a:cubicBezTo>
                  <a:cubicBezTo>
                    <a:pt x="669" y="1214"/>
                    <a:pt x="670" y="1214"/>
                    <a:pt x="672" y="1214"/>
                  </a:cubicBezTo>
                  <a:cubicBezTo>
                    <a:pt x="675" y="1213"/>
                    <a:pt x="679" y="1213"/>
                    <a:pt x="682" y="1212"/>
                  </a:cubicBezTo>
                  <a:cubicBezTo>
                    <a:pt x="684" y="1212"/>
                    <a:pt x="687" y="1211"/>
                    <a:pt x="689" y="1211"/>
                  </a:cubicBezTo>
                  <a:cubicBezTo>
                    <a:pt x="692" y="1210"/>
                    <a:pt x="695" y="1209"/>
                    <a:pt x="698" y="1209"/>
                  </a:cubicBezTo>
                  <a:cubicBezTo>
                    <a:pt x="701" y="1208"/>
                    <a:pt x="703" y="1208"/>
                    <a:pt x="705" y="1207"/>
                  </a:cubicBezTo>
                  <a:cubicBezTo>
                    <a:pt x="708" y="1206"/>
                    <a:pt x="711" y="1206"/>
                    <a:pt x="715" y="1205"/>
                  </a:cubicBezTo>
                  <a:cubicBezTo>
                    <a:pt x="717" y="1205"/>
                    <a:pt x="719" y="1204"/>
                    <a:pt x="721" y="1204"/>
                  </a:cubicBezTo>
                  <a:cubicBezTo>
                    <a:pt x="725" y="1203"/>
                    <a:pt x="728" y="1202"/>
                    <a:pt x="731" y="1201"/>
                  </a:cubicBezTo>
                  <a:cubicBezTo>
                    <a:pt x="733" y="1201"/>
                    <a:pt x="735" y="1200"/>
                    <a:pt x="737" y="1200"/>
                  </a:cubicBezTo>
                  <a:cubicBezTo>
                    <a:pt x="741" y="1199"/>
                    <a:pt x="744" y="1198"/>
                    <a:pt x="747" y="1197"/>
                  </a:cubicBezTo>
                  <a:cubicBezTo>
                    <a:pt x="749" y="1197"/>
                    <a:pt x="751" y="1196"/>
                    <a:pt x="753" y="1196"/>
                  </a:cubicBezTo>
                  <a:cubicBezTo>
                    <a:pt x="756" y="1195"/>
                    <a:pt x="759" y="1194"/>
                    <a:pt x="763" y="1193"/>
                  </a:cubicBezTo>
                  <a:cubicBezTo>
                    <a:pt x="765" y="1192"/>
                    <a:pt x="767" y="1192"/>
                    <a:pt x="769" y="1191"/>
                  </a:cubicBezTo>
                  <a:cubicBezTo>
                    <a:pt x="772" y="1190"/>
                    <a:pt x="775" y="1189"/>
                    <a:pt x="779" y="1188"/>
                  </a:cubicBezTo>
                  <a:cubicBezTo>
                    <a:pt x="781" y="1188"/>
                    <a:pt x="782" y="1187"/>
                    <a:pt x="784" y="1187"/>
                  </a:cubicBezTo>
                  <a:cubicBezTo>
                    <a:pt x="789" y="1185"/>
                    <a:pt x="793" y="1184"/>
                    <a:pt x="798" y="1182"/>
                  </a:cubicBezTo>
                  <a:cubicBezTo>
                    <a:pt x="798" y="1182"/>
                    <a:pt x="799" y="1182"/>
                    <a:pt x="799" y="1182"/>
                  </a:cubicBezTo>
                  <a:cubicBezTo>
                    <a:pt x="799" y="1182"/>
                    <a:pt x="799" y="1182"/>
                    <a:pt x="799" y="1182"/>
                  </a:cubicBezTo>
                  <a:cubicBezTo>
                    <a:pt x="806" y="1180"/>
                    <a:pt x="812" y="1178"/>
                    <a:pt x="818" y="1176"/>
                  </a:cubicBezTo>
                  <a:cubicBezTo>
                    <a:pt x="820" y="1175"/>
                    <a:pt x="821" y="1175"/>
                    <a:pt x="823" y="1174"/>
                  </a:cubicBezTo>
                  <a:cubicBezTo>
                    <a:pt x="829" y="1172"/>
                    <a:pt x="835" y="1170"/>
                    <a:pt x="841" y="1167"/>
                  </a:cubicBezTo>
                  <a:cubicBezTo>
                    <a:pt x="841" y="1167"/>
                    <a:pt x="841" y="1167"/>
                    <a:pt x="841" y="1167"/>
                  </a:cubicBezTo>
                  <a:cubicBezTo>
                    <a:pt x="848" y="1165"/>
                    <a:pt x="854" y="1163"/>
                    <a:pt x="860" y="1160"/>
                  </a:cubicBezTo>
                  <a:cubicBezTo>
                    <a:pt x="861" y="1160"/>
                    <a:pt x="863" y="1159"/>
                    <a:pt x="864" y="1158"/>
                  </a:cubicBezTo>
                  <a:cubicBezTo>
                    <a:pt x="870" y="1156"/>
                    <a:pt x="876" y="1154"/>
                    <a:pt x="882" y="1151"/>
                  </a:cubicBezTo>
                  <a:cubicBezTo>
                    <a:pt x="882" y="1151"/>
                    <a:pt x="882" y="1151"/>
                    <a:pt x="882" y="1151"/>
                  </a:cubicBezTo>
                  <a:cubicBezTo>
                    <a:pt x="888" y="1148"/>
                    <a:pt x="894" y="1146"/>
                    <a:pt x="899" y="1143"/>
                  </a:cubicBezTo>
                  <a:cubicBezTo>
                    <a:pt x="901" y="1142"/>
                    <a:pt x="902" y="1142"/>
                    <a:pt x="904" y="1141"/>
                  </a:cubicBezTo>
                  <a:cubicBezTo>
                    <a:pt x="909" y="1138"/>
                    <a:pt x="915" y="1136"/>
                    <a:pt x="920" y="1133"/>
                  </a:cubicBezTo>
                  <a:cubicBezTo>
                    <a:pt x="920" y="1133"/>
                    <a:pt x="920" y="1133"/>
                    <a:pt x="920" y="1133"/>
                  </a:cubicBezTo>
                  <a:cubicBezTo>
                    <a:pt x="926" y="1130"/>
                    <a:pt x="931" y="1127"/>
                    <a:pt x="937" y="1124"/>
                  </a:cubicBezTo>
                  <a:cubicBezTo>
                    <a:pt x="938" y="1123"/>
                    <a:pt x="940" y="1123"/>
                    <a:pt x="941" y="1122"/>
                  </a:cubicBezTo>
                  <a:cubicBezTo>
                    <a:pt x="946" y="1119"/>
                    <a:pt x="952" y="1116"/>
                    <a:pt x="957" y="1113"/>
                  </a:cubicBezTo>
                  <a:cubicBezTo>
                    <a:pt x="1014" y="1080"/>
                    <a:pt x="1014" y="1080"/>
                    <a:pt x="1014" y="1080"/>
                  </a:cubicBezTo>
                  <a:cubicBezTo>
                    <a:pt x="1017" y="1078"/>
                    <a:pt x="1019" y="1077"/>
                    <a:pt x="1022" y="1075"/>
                  </a:cubicBezTo>
                  <a:cubicBezTo>
                    <a:pt x="1023" y="1075"/>
                    <a:pt x="1024" y="1074"/>
                    <a:pt x="1024" y="1074"/>
                  </a:cubicBezTo>
                  <a:cubicBezTo>
                    <a:pt x="1026" y="1072"/>
                    <a:pt x="1029" y="1071"/>
                    <a:pt x="1031" y="1070"/>
                  </a:cubicBezTo>
                  <a:cubicBezTo>
                    <a:pt x="1033" y="1069"/>
                    <a:pt x="1035" y="1067"/>
                    <a:pt x="1037" y="1066"/>
                  </a:cubicBezTo>
                  <a:cubicBezTo>
                    <a:pt x="1039" y="1065"/>
                    <a:pt x="1041" y="1063"/>
                    <a:pt x="1043" y="1062"/>
                  </a:cubicBezTo>
                  <a:cubicBezTo>
                    <a:pt x="1045" y="1061"/>
                    <a:pt x="1047" y="1059"/>
                    <a:pt x="1049" y="1058"/>
                  </a:cubicBezTo>
                  <a:cubicBezTo>
                    <a:pt x="1051" y="1057"/>
                    <a:pt x="1053" y="1055"/>
                    <a:pt x="1055" y="1054"/>
                  </a:cubicBezTo>
                  <a:cubicBezTo>
                    <a:pt x="1057" y="1053"/>
                    <a:pt x="1058" y="1051"/>
                    <a:pt x="1060" y="1050"/>
                  </a:cubicBezTo>
                  <a:cubicBezTo>
                    <a:pt x="1062" y="1049"/>
                    <a:pt x="1064" y="1047"/>
                    <a:pt x="1066" y="1046"/>
                  </a:cubicBezTo>
                  <a:cubicBezTo>
                    <a:pt x="1068" y="1045"/>
                    <a:pt x="1070" y="1043"/>
                    <a:pt x="1071" y="1042"/>
                  </a:cubicBezTo>
                  <a:cubicBezTo>
                    <a:pt x="1073" y="1041"/>
                    <a:pt x="1075" y="1039"/>
                    <a:pt x="1077" y="1038"/>
                  </a:cubicBezTo>
                  <a:cubicBezTo>
                    <a:pt x="1079" y="1036"/>
                    <a:pt x="1081" y="1035"/>
                    <a:pt x="1082" y="1034"/>
                  </a:cubicBezTo>
                  <a:cubicBezTo>
                    <a:pt x="1084" y="1032"/>
                    <a:pt x="1086" y="1031"/>
                    <a:pt x="1088" y="1029"/>
                  </a:cubicBezTo>
                  <a:cubicBezTo>
                    <a:pt x="1089" y="1028"/>
                    <a:pt x="1091" y="1027"/>
                    <a:pt x="1093" y="1025"/>
                  </a:cubicBezTo>
                  <a:cubicBezTo>
                    <a:pt x="1094" y="1024"/>
                    <a:pt x="1096" y="1022"/>
                    <a:pt x="1098" y="1021"/>
                  </a:cubicBezTo>
                  <a:cubicBezTo>
                    <a:pt x="1100" y="1020"/>
                    <a:pt x="1101" y="1018"/>
                    <a:pt x="1103" y="1017"/>
                  </a:cubicBezTo>
                  <a:cubicBezTo>
                    <a:pt x="1104" y="1015"/>
                    <a:pt x="1106" y="1014"/>
                    <a:pt x="1108" y="1012"/>
                  </a:cubicBezTo>
                  <a:cubicBezTo>
                    <a:pt x="1109" y="1011"/>
                    <a:pt x="1110" y="1010"/>
                    <a:pt x="1112" y="1009"/>
                  </a:cubicBezTo>
                  <a:cubicBezTo>
                    <a:pt x="1112" y="1008"/>
                    <a:pt x="1112" y="1008"/>
                    <a:pt x="1112" y="1008"/>
                  </a:cubicBezTo>
                  <a:cubicBezTo>
                    <a:pt x="1116" y="1005"/>
                    <a:pt x="1119" y="1001"/>
                    <a:pt x="1123" y="998"/>
                  </a:cubicBezTo>
                  <a:cubicBezTo>
                    <a:pt x="1124" y="997"/>
                    <a:pt x="1125" y="996"/>
                    <a:pt x="1126" y="995"/>
                  </a:cubicBezTo>
                  <a:cubicBezTo>
                    <a:pt x="1128" y="993"/>
                    <a:pt x="1131" y="990"/>
                    <a:pt x="1133" y="987"/>
                  </a:cubicBezTo>
                  <a:cubicBezTo>
                    <a:pt x="1134" y="986"/>
                    <a:pt x="1135" y="985"/>
                    <a:pt x="1136" y="984"/>
                  </a:cubicBezTo>
                  <a:cubicBezTo>
                    <a:pt x="1139" y="981"/>
                    <a:pt x="1142" y="978"/>
                    <a:pt x="1144" y="975"/>
                  </a:cubicBezTo>
                  <a:cubicBezTo>
                    <a:pt x="1145" y="975"/>
                    <a:pt x="1145" y="974"/>
                    <a:pt x="1146" y="973"/>
                  </a:cubicBezTo>
                  <a:cubicBezTo>
                    <a:pt x="1149" y="970"/>
                    <a:pt x="1152" y="966"/>
                    <a:pt x="1155" y="962"/>
                  </a:cubicBezTo>
                  <a:cubicBezTo>
                    <a:pt x="1156" y="962"/>
                    <a:pt x="1156" y="962"/>
                    <a:pt x="1156" y="962"/>
                  </a:cubicBezTo>
                  <a:cubicBezTo>
                    <a:pt x="1156" y="961"/>
                    <a:pt x="1157" y="960"/>
                    <a:pt x="1158" y="959"/>
                  </a:cubicBezTo>
                  <a:cubicBezTo>
                    <a:pt x="1159" y="957"/>
                    <a:pt x="1161" y="955"/>
                    <a:pt x="1162" y="953"/>
                  </a:cubicBezTo>
                  <a:cubicBezTo>
                    <a:pt x="1163" y="951"/>
                    <a:pt x="1164" y="950"/>
                    <a:pt x="1165" y="949"/>
                  </a:cubicBezTo>
                  <a:cubicBezTo>
                    <a:pt x="1167" y="947"/>
                    <a:pt x="1168" y="945"/>
                    <a:pt x="1169" y="943"/>
                  </a:cubicBezTo>
                  <a:cubicBezTo>
                    <a:pt x="1170" y="941"/>
                    <a:pt x="1171" y="940"/>
                    <a:pt x="1172" y="939"/>
                  </a:cubicBezTo>
                  <a:cubicBezTo>
                    <a:pt x="1173" y="937"/>
                    <a:pt x="1175" y="935"/>
                    <a:pt x="1176" y="932"/>
                  </a:cubicBezTo>
                  <a:cubicBezTo>
                    <a:pt x="1177" y="931"/>
                    <a:pt x="1178" y="930"/>
                    <a:pt x="1179" y="929"/>
                  </a:cubicBezTo>
                  <a:cubicBezTo>
                    <a:pt x="1180" y="926"/>
                    <a:pt x="1181" y="924"/>
                    <a:pt x="1182" y="922"/>
                  </a:cubicBezTo>
                  <a:cubicBezTo>
                    <a:pt x="1183" y="921"/>
                    <a:pt x="1184" y="920"/>
                    <a:pt x="1184" y="919"/>
                  </a:cubicBezTo>
                  <a:cubicBezTo>
                    <a:pt x="1185" y="918"/>
                    <a:pt x="1185" y="918"/>
                    <a:pt x="1185" y="918"/>
                  </a:cubicBezTo>
                  <a:cubicBezTo>
                    <a:pt x="1186" y="916"/>
                    <a:pt x="1187" y="914"/>
                    <a:pt x="1188" y="913"/>
                  </a:cubicBezTo>
                  <a:cubicBezTo>
                    <a:pt x="1188" y="911"/>
                    <a:pt x="1189" y="910"/>
                    <a:pt x="1190" y="909"/>
                  </a:cubicBezTo>
                  <a:cubicBezTo>
                    <a:pt x="1191" y="906"/>
                    <a:pt x="1192" y="904"/>
                    <a:pt x="1193" y="902"/>
                  </a:cubicBezTo>
                  <a:cubicBezTo>
                    <a:pt x="1193" y="901"/>
                    <a:pt x="1194" y="900"/>
                    <a:pt x="1195" y="899"/>
                  </a:cubicBezTo>
                  <a:cubicBezTo>
                    <a:pt x="1196" y="896"/>
                    <a:pt x="1197" y="893"/>
                    <a:pt x="1199" y="890"/>
                  </a:cubicBezTo>
                  <a:cubicBezTo>
                    <a:pt x="1199" y="889"/>
                    <a:pt x="1199" y="889"/>
                    <a:pt x="1199" y="889"/>
                  </a:cubicBezTo>
                  <a:cubicBezTo>
                    <a:pt x="1200" y="886"/>
                    <a:pt x="1202" y="882"/>
                    <a:pt x="1203" y="879"/>
                  </a:cubicBezTo>
                  <a:cubicBezTo>
                    <a:pt x="1203" y="879"/>
                    <a:pt x="1203" y="879"/>
                    <a:pt x="1203" y="879"/>
                  </a:cubicBezTo>
                  <a:cubicBezTo>
                    <a:pt x="1203" y="878"/>
                    <a:pt x="1204" y="877"/>
                    <a:pt x="1204" y="875"/>
                  </a:cubicBezTo>
                  <a:cubicBezTo>
                    <a:pt x="1205" y="873"/>
                    <a:pt x="1206" y="871"/>
                    <a:pt x="1206" y="869"/>
                  </a:cubicBezTo>
                  <a:cubicBezTo>
                    <a:pt x="1207" y="868"/>
                    <a:pt x="1207" y="867"/>
                    <a:pt x="1208" y="865"/>
                  </a:cubicBezTo>
                  <a:cubicBezTo>
                    <a:pt x="1208" y="863"/>
                    <a:pt x="1209" y="861"/>
                    <a:pt x="1209" y="860"/>
                  </a:cubicBezTo>
                  <a:cubicBezTo>
                    <a:pt x="1210" y="858"/>
                    <a:pt x="1210" y="857"/>
                    <a:pt x="1211" y="855"/>
                  </a:cubicBezTo>
                  <a:cubicBezTo>
                    <a:pt x="1211" y="853"/>
                    <a:pt x="1212" y="852"/>
                    <a:pt x="1212" y="850"/>
                  </a:cubicBezTo>
                  <a:cubicBezTo>
                    <a:pt x="1212" y="848"/>
                    <a:pt x="1213" y="847"/>
                    <a:pt x="1213" y="845"/>
                  </a:cubicBezTo>
                  <a:cubicBezTo>
                    <a:pt x="1213" y="843"/>
                    <a:pt x="1214" y="842"/>
                    <a:pt x="1214" y="840"/>
                  </a:cubicBezTo>
                  <a:cubicBezTo>
                    <a:pt x="1214" y="839"/>
                    <a:pt x="1214" y="839"/>
                    <a:pt x="1214" y="839"/>
                  </a:cubicBezTo>
                  <a:cubicBezTo>
                    <a:pt x="1215" y="838"/>
                    <a:pt x="1215" y="837"/>
                    <a:pt x="1215" y="835"/>
                  </a:cubicBezTo>
                  <a:cubicBezTo>
                    <a:pt x="1215" y="834"/>
                    <a:pt x="1216" y="832"/>
                    <a:pt x="1216" y="830"/>
                  </a:cubicBezTo>
                  <a:cubicBezTo>
                    <a:pt x="1216" y="828"/>
                    <a:pt x="1216" y="827"/>
                    <a:pt x="1217" y="825"/>
                  </a:cubicBezTo>
                  <a:cubicBezTo>
                    <a:pt x="1217" y="823"/>
                    <a:pt x="1217" y="822"/>
                    <a:pt x="1217" y="820"/>
                  </a:cubicBezTo>
                  <a:cubicBezTo>
                    <a:pt x="1218" y="818"/>
                    <a:pt x="1218" y="817"/>
                    <a:pt x="1218" y="815"/>
                  </a:cubicBezTo>
                  <a:cubicBezTo>
                    <a:pt x="1218" y="813"/>
                    <a:pt x="1218" y="812"/>
                    <a:pt x="1218" y="810"/>
                  </a:cubicBezTo>
                  <a:cubicBezTo>
                    <a:pt x="1219" y="808"/>
                    <a:pt x="1219" y="807"/>
                    <a:pt x="1219" y="805"/>
                  </a:cubicBezTo>
                  <a:cubicBezTo>
                    <a:pt x="1219" y="803"/>
                    <a:pt x="1219" y="802"/>
                    <a:pt x="1219" y="800"/>
                  </a:cubicBezTo>
                  <a:cubicBezTo>
                    <a:pt x="1219" y="799"/>
                    <a:pt x="1219" y="799"/>
                    <a:pt x="1219" y="798"/>
                  </a:cubicBezTo>
                  <a:cubicBezTo>
                    <a:pt x="1219" y="796"/>
                    <a:pt x="1219" y="794"/>
                    <a:pt x="1219" y="792"/>
                  </a:cubicBezTo>
                  <a:cubicBezTo>
                    <a:pt x="1221" y="0"/>
                    <a:pt x="1221" y="0"/>
                    <a:pt x="1221" y="0"/>
                  </a:cubicBezTo>
                  <a:cubicBezTo>
                    <a:pt x="1221" y="2"/>
                    <a:pt x="1221" y="5"/>
                    <a:pt x="1221" y="8"/>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3" name="işľíḑe"/>
            <p:cNvSpPr/>
            <p:nvPr/>
          </p:nvSpPr>
          <p:spPr bwMode="auto">
            <a:xfrm>
              <a:off x="4006851" y="935037"/>
              <a:ext cx="4672013" cy="2701925"/>
            </a:xfrm>
            <a:custGeom>
              <a:avLst/>
              <a:gdLst>
                <a:gd name="T0" fmla="*/ 1847 w 2125"/>
                <a:gd name="T1" fmla="*/ 492 h 1230"/>
                <a:gd name="T2" fmla="*/ 1850 w 2125"/>
                <a:gd name="T3" fmla="*/ 1073 h 1230"/>
                <a:gd name="T4" fmla="*/ 1793 w 2125"/>
                <a:gd name="T5" fmla="*/ 1106 h 1230"/>
                <a:gd name="T6" fmla="*/ 1322 w 2125"/>
                <a:gd name="T7" fmla="*/ 1226 h 1230"/>
                <a:gd name="T8" fmla="*/ 836 w 2125"/>
                <a:gd name="T9" fmla="*/ 1130 h 1230"/>
                <a:gd name="T10" fmla="*/ 888 w 2125"/>
                <a:gd name="T11" fmla="*/ 1094 h 1230"/>
                <a:gd name="T12" fmla="*/ 1318 w 2125"/>
                <a:gd name="T13" fmla="*/ 1179 h 1230"/>
                <a:gd name="T14" fmla="*/ 1736 w 2125"/>
                <a:gd name="T15" fmla="*/ 1073 h 1230"/>
                <a:gd name="T16" fmla="*/ 1793 w 2125"/>
                <a:gd name="T17" fmla="*/ 1040 h 1230"/>
                <a:gd name="T18" fmla="*/ 1790 w 2125"/>
                <a:gd name="T19" fmla="*/ 525 h 1230"/>
                <a:gd name="T20" fmla="*/ 1214 w 2125"/>
                <a:gd name="T21" fmla="*/ 193 h 1230"/>
                <a:gd name="T22" fmla="*/ 325 w 2125"/>
                <a:gd name="T23" fmla="*/ 193 h 1230"/>
                <a:gd name="T24" fmla="*/ 269 w 2125"/>
                <a:gd name="T25" fmla="*/ 226 h 1230"/>
                <a:gd name="T26" fmla="*/ 87 w 2125"/>
                <a:gd name="T27" fmla="*/ 468 h 1230"/>
                <a:gd name="T28" fmla="*/ 235 w 2125"/>
                <a:gd name="T29" fmla="*/ 717 h 1230"/>
                <a:gd name="T30" fmla="*/ 174 w 2125"/>
                <a:gd name="T31" fmla="*/ 747 h 1230"/>
                <a:gd name="T32" fmla="*/ 7 w 2125"/>
                <a:gd name="T33" fmla="*/ 466 h 1230"/>
                <a:gd name="T34" fmla="*/ 212 w 2125"/>
                <a:gd name="T35" fmla="*/ 193 h 1230"/>
                <a:gd name="T36" fmla="*/ 269 w 2125"/>
                <a:gd name="T37" fmla="*/ 160 h 1230"/>
                <a:gd name="T38" fmla="*/ 1271 w 2125"/>
                <a:gd name="T39" fmla="*/ 160 h 1230"/>
                <a:gd name="T40" fmla="*/ 1847 w 2125"/>
                <a:gd name="T41" fmla="*/ 492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5" h="1230">
                  <a:moveTo>
                    <a:pt x="1847" y="492"/>
                  </a:moveTo>
                  <a:cubicBezTo>
                    <a:pt x="2124" y="652"/>
                    <a:pt x="2125" y="913"/>
                    <a:pt x="1850" y="1073"/>
                  </a:cubicBezTo>
                  <a:cubicBezTo>
                    <a:pt x="1793" y="1106"/>
                    <a:pt x="1793" y="1106"/>
                    <a:pt x="1793" y="1106"/>
                  </a:cubicBezTo>
                  <a:cubicBezTo>
                    <a:pt x="1667" y="1179"/>
                    <a:pt x="1500" y="1221"/>
                    <a:pt x="1322" y="1226"/>
                  </a:cubicBezTo>
                  <a:cubicBezTo>
                    <a:pt x="1144" y="1230"/>
                    <a:pt x="972" y="1196"/>
                    <a:pt x="836" y="1130"/>
                  </a:cubicBezTo>
                  <a:cubicBezTo>
                    <a:pt x="888" y="1094"/>
                    <a:pt x="888" y="1094"/>
                    <a:pt x="888" y="1094"/>
                  </a:cubicBezTo>
                  <a:cubicBezTo>
                    <a:pt x="1008" y="1153"/>
                    <a:pt x="1161" y="1183"/>
                    <a:pt x="1318" y="1179"/>
                  </a:cubicBezTo>
                  <a:cubicBezTo>
                    <a:pt x="1476" y="1176"/>
                    <a:pt x="1625" y="1138"/>
                    <a:pt x="1736" y="1073"/>
                  </a:cubicBezTo>
                  <a:cubicBezTo>
                    <a:pt x="1793" y="1040"/>
                    <a:pt x="1793" y="1040"/>
                    <a:pt x="1793" y="1040"/>
                  </a:cubicBezTo>
                  <a:cubicBezTo>
                    <a:pt x="2037" y="898"/>
                    <a:pt x="2036" y="667"/>
                    <a:pt x="1790" y="525"/>
                  </a:cubicBezTo>
                  <a:cubicBezTo>
                    <a:pt x="1214" y="193"/>
                    <a:pt x="1214" y="193"/>
                    <a:pt x="1214" y="193"/>
                  </a:cubicBezTo>
                  <a:cubicBezTo>
                    <a:pt x="968" y="51"/>
                    <a:pt x="570" y="51"/>
                    <a:pt x="325" y="193"/>
                  </a:cubicBezTo>
                  <a:cubicBezTo>
                    <a:pt x="269" y="226"/>
                    <a:pt x="269" y="226"/>
                    <a:pt x="269" y="226"/>
                  </a:cubicBezTo>
                  <a:cubicBezTo>
                    <a:pt x="157" y="290"/>
                    <a:pt x="92" y="377"/>
                    <a:pt x="87" y="468"/>
                  </a:cubicBezTo>
                  <a:cubicBezTo>
                    <a:pt x="81" y="559"/>
                    <a:pt x="133" y="648"/>
                    <a:pt x="235" y="717"/>
                  </a:cubicBezTo>
                  <a:cubicBezTo>
                    <a:pt x="174" y="747"/>
                    <a:pt x="174" y="747"/>
                    <a:pt x="174" y="747"/>
                  </a:cubicBezTo>
                  <a:cubicBezTo>
                    <a:pt x="59" y="669"/>
                    <a:pt x="0" y="569"/>
                    <a:pt x="7" y="466"/>
                  </a:cubicBezTo>
                  <a:cubicBezTo>
                    <a:pt x="13" y="363"/>
                    <a:pt x="86" y="266"/>
                    <a:pt x="212" y="193"/>
                  </a:cubicBezTo>
                  <a:cubicBezTo>
                    <a:pt x="269" y="160"/>
                    <a:pt x="269" y="160"/>
                    <a:pt x="269" y="160"/>
                  </a:cubicBezTo>
                  <a:cubicBezTo>
                    <a:pt x="544" y="0"/>
                    <a:pt x="994" y="0"/>
                    <a:pt x="1271" y="160"/>
                  </a:cubicBezTo>
                  <a:lnTo>
                    <a:pt x="1847" y="492"/>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 name="iŝḷidé"/>
            <p:cNvSpPr/>
            <p:nvPr/>
          </p:nvSpPr>
          <p:spPr bwMode="auto">
            <a:xfrm>
              <a:off x="4457701" y="1643063"/>
              <a:ext cx="1112838" cy="455613"/>
            </a:xfrm>
            <a:custGeom>
              <a:avLst/>
              <a:gdLst>
                <a:gd name="T0" fmla="*/ 506 w 506"/>
                <a:gd name="T1" fmla="*/ 24 h 208"/>
                <a:gd name="T2" fmla="*/ 481 w 506"/>
                <a:gd name="T3" fmla="*/ 1 h 208"/>
                <a:gd name="T4" fmla="*/ 64 w 506"/>
                <a:gd name="T5" fmla="*/ 118 h 208"/>
                <a:gd name="T6" fmla="*/ 42 w 506"/>
                <a:gd name="T7" fmla="*/ 131 h 208"/>
                <a:gd name="T8" fmla="*/ 5 w 506"/>
                <a:gd name="T9" fmla="*/ 161 h 208"/>
                <a:gd name="T10" fmla="*/ 5 w 506"/>
                <a:gd name="T11" fmla="*/ 189 h 208"/>
                <a:gd name="T12" fmla="*/ 38 w 506"/>
                <a:gd name="T13" fmla="*/ 200 h 208"/>
                <a:gd name="T14" fmla="*/ 64 w 506"/>
                <a:gd name="T15" fmla="*/ 184 h 208"/>
                <a:gd name="T16" fmla="*/ 120 w 506"/>
                <a:gd name="T17" fmla="*/ 151 h 208"/>
                <a:gd name="T18" fmla="*/ 485 w 506"/>
                <a:gd name="T19" fmla="*/ 47 h 208"/>
                <a:gd name="T20" fmla="*/ 506 w 506"/>
                <a:gd name="T21" fmla="*/ 2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 h="208">
                  <a:moveTo>
                    <a:pt x="506" y="24"/>
                  </a:moveTo>
                  <a:cubicBezTo>
                    <a:pt x="506" y="11"/>
                    <a:pt x="495" y="0"/>
                    <a:pt x="481" y="1"/>
                  </a:cubicBezTo>
                  <a:cubicBezTo>
                    <a:pt x="328" y="11"/>
                    <a:pt x="180" y="50"/>
                    <a:pt x="64" y="118"/>
                  </a:cubicBezTo>
                  <a:cubicBezTo>
                    <a:pt x="56" y="122"/>
                    <a:pt x="49" y="126"/>
                    <a:pt x="42" y="131"/>
                  </a:cubicBezTo>
                  <a:cubicBezTo>
                    <a:pt x="28" y="138"/>
                    <a:pt x="13" y="147"/>
                    <a:pt x="5" y="161"/>
                  </a:cubicBezTo>
                  <a:cubicBezTo>
                    <a:pt x="0" y="170"/>
                    <a:pt x="0" y="180"/>
                    <a:pt x="5" y="189"/>
                  </a:cubicBezTo>
                  <a:cubicBezTo>
                    <a:pt x="11" y="202"/>
                    <a:pt x="26" y="208"/>
                    <a:pt x="38" y="200"/>
                  </a:cubicBezTo>
                  <a:cubicBezTo>
                    <a:pt x="46" y="194"/>
                    <a:pt x="55" y="189"/>
                    <a:pt x="64" y="184"/>
                  </a:cubicBezTo>
                  <a:cubicBezTo>
                    <a:pt x="120" y="151"/>
                    <a:pt x="120" y="151"/>
                    <a:pt x="120" y="151"/>
                  </a:cubicBezTo>
                  <a:cubicBezTo>
                    <a:pt x="222" y="91"/>
                    <a:pt x="351" y="57"/>
                    <a:pt x="485" y="47"/>
                  </a:cubicBezTo>
                  <a:cubicBezTo>
                    <a:pt x="497" y="46"/>
                    <a:pt x="506" y="36"/>
                    <a:pt x="506" y="24"/>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 name="îşļiḑè"/>
            <p:cNvSpPr/>
            <p:nvPr/>
          </p:nvSpPr>
          <p:spPr bwMode="auto">
            <a:xfrm>
              <a:off x="4930776" y="2039938"/>
              <a:ext cx="917575" cy="303213"/>
            </a:xfrm>
            <a:custGeom>
              <a:avLst/>
              <a:gdLst>
                <a:gd name="T0" fmla="*/ 391 w 417"/>
                <a:gd name="T1" fmla="*/ 1 h 138"/>
                <a:gd name="T2" fmla="*/ 15 w 417"/>
                <a:gd name="T3" fmla="*/ 84 h 138"/>
                <a:gd name="T4" fmla="*/ 1 w 417"/>
                <a:gd name="T5" fmla="*/ 108 h 138"/>
                <a:gd name="T6" fmla="*/ 1 w 417"/>
                <a:gd name="T7" fmla="*/ 112 h 138"/>
                <a:gd name="T8" fmla="*/ 34 w 417"/>
                <a:gd name="T9" fmla="*/ 131 h 138"/>
                <a:gd name="T10" fmla="*/ 394 w 417"/>
                <a:gd name="T11" fmla="*/ 47 h 138"/>
                <a:gd name="T12" fmla="*/ 416 w 417"/>
                <a:gd name="T13" fmla="*/ 22 h 138"/>
                <a:gd name="T14" fmla="*/ 391 w 417"/>
                <a:gd name="T15" fmla="*/ 1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138">
                  <a:moveTo>
                    <a:pt x="391" y="1"/>
                  </a:moveTo>
                  <a:cubicBezTo>
                    <a:pt x="260" y="8"/>
                    <a:pt x="129" y="36"/>
                    <a:pt x="15" y="84"/>
                  </a:cubicBezTo>
                  <a:cubicBezTo>
                    <a:pt x="6" y="88"/>
                    <a:pt x="0" y="97"/>
                    <a:pt x="1" y="108"/>
                  </a:cubicBezTo>
                  <a:cubicBezTo>
                    <a:pt x="1" y="112"/>
                    <a:pt x="1" y="112"/>
                    <a:pt x="1" y="112"/>
                  </a:cubicBezTo>
                  <a:cubicBezTo>
                    <a:pt x="3" y="128"/>
                    <a:pt x="19" y="138"/>
                    <a:pt x="34" y="131"/>
                  </a:cubicBezTo>
                  <a:cubicBezTo>
                    <a:pt x="142" y="82"/>
                    <a:pt x="268" y="54"/>
                    <a:pt x="394" y="47"/>
                  </a:cubicBezTo>
                  <a:cubicBezTo>
                    <a:pt x="407" y="46"/>
                    <a:pt x="417" y="35"/>
                    <a:pt x="416" y="22"/>
                  </a:cubicBezTo>
                  <a:cubicBezTo>
                    <a:pt x="415" y="9"/>
                    <a:pt x="404" y="0"/>
                    <a:pt x="391" y="1"/>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 name="îślïḑé"/>
            <p:cNvSpPr/>
            <p:nvPr/>
          </p:nvSpPr>
          <p:spPr bwMode="auto">
            <a:xfrm>
              <a:off x="6608763" y="1739900"/>
              <a:ext cx="376238" cy="465138"/>
            </a:xfrm>
            <a:custGeom>
              <a:avLst/>
              <a:gdLst>
                <a:gd name="T0" fmla="*/ 115 w 171"/>
                <a:gd name="T1" fmla="*/ 212 h 212"/>
                <a:gd name="T2" fmla="*/ 76 w 171"/>
                <a:gd name="T3" fmla="*/ 201 h 212"/>
                <a:gd name="T4" fmla="*/ 0 w 171"/>
                <a:gd name="T5" fmla="*/ 70 h 212"/>
                <a:gd name="T6" fmla="*/ 30 w 171"/>
                <a:gd name="T7" fmla="*/ 11 h 212"/>
                <a:gd name="T8" fmla="*/ 96 w 171"/>
                <a:gd name="T9" fmla="*/ 16 h 212"/>
                <a:gd name="T10" fmla="*/ 171 w 171"/>
                <a:gd name="T11" fmla="*/ 146 h 212"/>
                <a:gd name="T12" fmla="*/ 142 w 171"/>
                <a:gd name="T13" fmla="*/ 206 h 212"/>
                <a:gd name="T14" fmla="*/ 115 w 171"/>
                <a:gd name="T15" fmla="*/ 212 h 212"/>
                <a:gd name="T16" fmla="*/ 57 w 171"/>
                <a:gd name="T17" fmla="*/ 44 h 212"/>
                <a:gd name="T18" fmla="*/ 49 w 171"/>
                <a:gd name="T19" fmla="*/ 46 h 212"/>
                <a:gd name="T20" fmla="*/ 40 w 171"/>
                <a:gd name="T21" fmla="*/ 71 h 212"/>
                <a:gd name="T22" fmla="*/ 96 w 171"/>
                <a:gd name="T23" fmla="*/ 166 h 212"/>
                <a:gd name="T24" fmla="*/ 122 w 171"/>
                <a:gd name="T25" fmla="*/ 171 h 212"/>
                <a:gd name="T26" fmla="*/ 131 w 171"/>
                <a:gd name="T27" fmla="*/ 146 h 212"/>
                <a:gd name="T28" fmla="*/ 76 w 171"/>
                <a:gd name="T29" fmla="*/ 50 h 212"/>
                <a:gd name="T30" fmla="*/ 57 w 171"/>
                <a:gd name="T31" fmla="*/ 4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12">
                  <a:moveTo>
                    <a:pt x="115" y="212"/>
                  </a:moveTo>
                  <a:cubicBezTo>
                    <a:pt x="102" y="212"/>
                    <a:pt x="89" y="209"/>
                    <a:pt x="76" y="201"/>
                  </a:cubicBezTo>
                  <a:cubicBezTo>
                    <a:pt x="33" y="176"/>
                    <a:pt x="0" y="119"/>
                    <a:pt x="0" y="70"/>
                  </a:cubicBezTo>
                  <a:cubicBezTo>
                    <a:pt x="0" y="43"/>
                    <a:pt x="11" y="22"/>
                    <a:pt x="30" y="11"/>
                  </a:cubicBezTo>
                  <a:cubicBezTo>
                    <a:pt x="48" y="0"/>
                    <a:pt x="72" y="2"/>
                    <a:pt x="96" y="16"/>
                  </a:cubicBezTo>
                  <a:cubicBezTo>
                    <a:pt x="138" y="40"/>
                    <a:pt x="171" y="98"/>
                    <a:pt x="171" y="146"/>
                  </a:cubicBezTo>
                  <a:cubicBezTo>
                    <a:pt x="171" y="173"/>
                    <a:pt x="160" y="195"/>
                    <a:pt x="142" y="206"/>
                  </a:cubicBezTo>
                  <a:cubicBezTo>
                    <a:pt x="134" y="210"/>
                    <a:pt x="125" y="212"/>
                    <a:pt x="115" y="212"/>
                  </a:cubicBezTo>
                  <a:close/>
                  <a:moveTo>
                    <a:pt x="57" y="44"/>
                  </a:moveTo>
                  <a:cubicBezTo>
                    <a:pt x="54" y="44"/>
                    <a:pt x="51" y="45"/>
                    <a:pt x="49" y="46"/>
                  </a:cubicBezTo>
                  <a:cubicBezTo>
                    <a:pt x="44" y="49"/>
                    <a:pt x="40" y="58"/>
                    <a:pt x="40" y="71"/>
                  </a:cubicBezTo>
                  <a:cubicBezTo>
                    <a:pt x="40" y="105"/>
                    <a:pt x="65" y="149"/>
                    <a:pt x="96" y="166"/>
                  </a:cubicBezTo>
                  <a:cubicBezTo>
                    <a:pt x="106" y="172"/>
                    <a:pt x="116" y="174"/>
                    <a:pt x="122" y="171"/>
                  </a:cubicBezTo>
                  <a:cubicBezTo>
                    <a:pt x="128" y="168"/>
                    <a:pt x="131" y="158"/>
                    <a:pt x="131" y="146"/>
                  </a:cubicBezTo>
                  <a:cubicBezTo>
                    <a:pt x="131" y="112"/>
                    <a:pt x="106" y="68"/>
                    <a:pt x="76" y="50"/>
                  </a:cubicBezTo>
                  <a:cubicBezTo>
                    <a:pt x="69" y="46"/>
                    <a:pt x="62" y="44"/>
                    <a:pt x="57" y="44"/>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 name="íṩ1íḋê"/>
            <p:cNvSpPr/>
            <p:nvPr/>
          </p:nvSpPr>
          <p:spPr bwMode="auto">
            <a:xfrm>
              <a:off x="3868738" y="2987675"/>
              <a:ext cx="1878013" cy="2135188"/>
            </a:xfrm>
            <a:custGeom>
              <a:avLst/>
              <a:gdLst>
                <a:gd name="T0" fmla="*/ 852 w 854"/>
                <a:gd name="T1" fmla="*/ 552 h 972"/>
                <a:gd name="T2" fmla="*/ 850 w 854"/>
                <a:gd name="T3" fmla="*/ 527 h 972"/>
                <a:gd name="T4" fmla="*/ 844 w 854"/>
                <a:gd name="T5" fmla="*/ 493 h 972"/>
                <a:gd name="T6" fmla="*/ 838 w 854"/>
                <a:gd name="T7" fmla="*/ 462 h 972"/>
                <a:gd name="T8" fmla="*/ 829 w 854"/>
                <a:gd name="T9" fmla="*/ 430 h 972"/>
                <a:gd name="T10" fmla="*/ 818 w 854"/>
                <a:gd name="T11" fmla="*/ 396 h 972"/>
                <a:gd name="T12" fmla="*/ 807 w 854"/>
                <a:gd name="T13" fmla="*/ 370 h 972"/>
                <a:gd name="T14" fmla="*/ 792 w 854"/>
                <a:gd name="T15" fmla="*/ 335 h 972"/>
                <a:gd name="T16" fmla="*/ 778 w 854"/>
                <a:gd name="T17" fmla="*/ 308 h 972"/>
                <a:gd name="T18" fmla="*/ 755 w 854"/>
                <a:gd name="T19" fmla="*/ 266 h 972"/>
                <a:gd name="T20" fmla="*/ 734 w 854"/>
                <a:gd name="T21" fmla="*/ 232 h 972"/>
                <a:gd name="T22" fmla="*/ 702 w 854"/>
                <a:gd name="T23" fmla="*/ 188 h 972"/>
                <a:gd name="T24" fmla="*/ 677 w 854"/>
                <a:gd name="T25" fmla="*/ 158 h 972"/>
                <a:gd name="T26" fmla="*/ 652 w 854"/>
                <a:gd name="T27" fmla="*/ 132 h 972"/>
                <a:gd name="T28" fmla="*/ 630 w 854"/>
                <a:gd name="T29" fmla="*/ 110 h 972"/>
                <a:gd name="T30" fmla="*/ 607 w 854"/>
                <a:gd name="T31" fmla="*/ 90 h 972"/>
                <a:gd name="T32" fmla="*/ 583 w 854"/>
                <a:gd name="T33" fmla="*/ 72 h 972"/>
                <a:gd name="T34" fmla="*/ 556 w 854"/>
                <a:gd name="T35" fmla="*/ 53 h 972"/>
                <a:gd name="T36" fmla="*/ 526 w 854"/>
                <a:gd name="T37" fmla="*/ 36 h 972"/>
                <a:gd name="T38" fmla="*/ 504 w 854"/>
                <a:gd name="T39" fmla="*/ 25 h 972"/>
                <a:gd name="T40" fmla="*/ 473 w 854"/>
                <a:gd name="T41" fmla="*/ 13 h 972"/>
                <a:gd name="T42" fmla="*/ 449 w 854"/>
                <a:gd name="T43" fmla="*/ 6 h 972"/>
                <a:gd name="T44" fmla="*/ 426 w 854"/>
                <a:gd name="T45" fmla="*/ 2 h 972"/>
                <a:gd name="T46" fmla="*/ 400 w 854"/>
                <a:gd name="T47" fmla="*/ 0 h 972"/>
                <a:gd name="T48" fmla="*/ 377 w 854"/>
                <a:gd name="T49" fmla="*/ 1 h 972"/>
                <a:gd name="T50" fmla="*/ 351 w 854"/>
                <a:gd name="T51" fmla="*/ 6 h 972"/>
                <a:gd name="T52" fmla="*/ 327 w 854"/>
                <a:gd name="T53" fmla="*/ 15 h 972"/>
                <a:gd name="T54" fmla="*/ 24 w 854"/>
                <a:gd name="T55" fmla="*/ 193 h 972"/>
                <a:gd name="T56" fmla="*/ 59 w 854"/>
                <a:gd name="T57" fmla="*/ 185 h 972"/>
                <a:gd name="T58" fmla="*/ 93 w 854"/>
                <a:gd name="T59" fmla="*/ 184 h 972"/>
                <a:gd name="T60" fmla="*/ 128 w 854"/>
                <a:gd name="T61" fmla="*/ 188 h 972"/>
                <a:gd name="T62" fmla="*/ 162 w 854"/>
                <a:gd name="T63" fmla="*/ 198 h 972"/>
                <a:gd name="T64" fmla="*/ 195 w 854"/>
                <a:gd name="T65" fmla="*/ 211 h 972"/>
                <a:gd name="T66" fmla="*/ 241 w 854"/>
                <a:gd name="T67" fmla="*/ 236 h 972"/>
                <a:gd name="T68" fmla="*/ 285 w 854"/>
                <a:gd name="T69" fmla="*/ 268 h 972"/>
                <a:gd name="T70" fmla="*/ 321 w 854"/>
                <a:gd name="T71" fmla="*/ 299 h 972"/>
                <a:gd name="T72" fmla="*/ 358 w 854"/>
                <a:gd name="T73" fmla="*/ 337 h 972"/>
                <a:gd name="T74" fmla="*/ 400 w 854"/>
                <a:gd name="T75" fmla="*/ 390 h 972"/>
                <a:gd name="T76" fmla="*/ 440 w 854"/>
                <a:gd name="T77" fmla="*/ 449 h 972"/>
                <a:gd name="T78" fmla="*/ 475 w 854"/>
                <a:gd name="T79" fmla="*/ 514 h 972"/>
                <a:gd name="T80" fmla="*/ 494 w 854"/>
                <a:gd name="T81" fmla="*/ 559 h 972"/>
                <a:gd name="T82" fmla="*/ 514 w 854"/>
                <a:gd name="T83" fmla="*/ 614 h 972"/>
                <a:gd name="T84" fmla="*/ 525 w 854"/>
                <a:gd name="T85" fmla="*/ 657 h 972"/>
                <a:gd name="T86" fmla="*/ 535 w 854"/>
                <a:gd name="T87" fmla="*/ 712 h 972"/>
                <a:gd name="T88" fmla="*/ 538 w 854"/>
                <a:gd name="T89" fmla="*/ 753 h 972"/>
                <a:gd name="T90" fmla="*/ 536 w 854"/>
                <a:gd name="T91" fmla="*/ 810 h 972"/>
                <a:gd name="T92" fmla="*/ 529 w 854"/>
                <a:gd name="T93" fmla="*/ 850 h 972"/>
                <a:gd name="T94" fmla="*/ 518 w 854"/>
                <a:gd name="T95" fmla="*/ 885 h 972"/>
                <a:gd name="T96" fmla="*/ 501 w 854"/>
                <a:gd name="T97" fmla="*/ 919 h 972"/>
                <a:gd name="T98" fmla="*/ 484 w 854"/>
                <a:gd name="T99" fmla="*/ 941 h 972"/>
                <a:gd name="T100" fmla="*/ 459 w 854"/>
                <a:gd name="T101" fmla="*/ 964 h 972"/>
                <a:gd name="T102" fmla="*/ 762 w 854"/>
                <a:gd name="T103" fmla="*/ 789 h 972"/>
                <a:gd name="T104" fmla="*/ 790 w 854"/>
                <a:gd name="T105" fmla="*/ 767 h 972"/>
                <a:gd name="T106" fmla="*/ 809 w 854"/>
                <a:gd name="T107" fmla="*/ 746 h 972"/>
                <a:gd name="T108" fmla="*/ 823 w 854"/>
                <a:gd name="T109" fmla="*/ 725 h 972"/>
                <a:gd name="T110" fmla="*/ 835 w 854"/>
                <a:gd name="T111" fmla="*/ 698 h 972"/>
                <a:gd name="T112" fmla="*/ 842 w 854"/>
                <a:gd name="T113" fmla="*/ 676 h 972"/>
                <a:gd name="T114" fmla="*/ 849 w 854"/>
                <a:gd name="T115" fmla="*/ 648 h 972"/>
                <a:gd name="T116" fmla="*/ 852 w 854"/>
                <a:gd name="T117" fmla="*/ 620 h 972"/>
                <a:gd name="T118" fmla="*/ 854 w 854"/>
                <a:gd name="T119" fmla="*/ 58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972">
                  <a:moveTo>
                    <a:pt x="853" y="573"/>
                  </a:moveTo>
                  <a:cubicBezTo>
                    <a:pt x="853" y="572"/>
                    <a:pt x="853" y="571"/>
                    <a:pt x="853" y="570"/>
                  </a:cubicBezTo>
                  <a:cubicBezTo>
                    <a:pt x="853" y="568"/>
                    <a:pt x="853" y="566"/>
                    <a:pt x="853" y="564"/>
                  </a:cubicBezTo>
                  <a:cubicBezTo>
                    <a:pt x="853" y="562"/>
                    <a:pt x="853" y="560"/>
                    <a:pt x="853" y="557"/>
                  </a:cubicBezTo>
                  <a:cubicBezTo>
                    <a:pt x="853" y="556"/>
                    <a:pt x="852" y="554"/>
                    <a:pt x="852" y="552"/>
                  </a:cubicBezTo>
                  <a:cubicBezTo>
                    <a:pt x="852" y="550"/>
                    <a:pt x="852" y="548"/>
                    <a:pt x="852" y="546"/>
                  </a:cubicBezTo>
                  <a:cubicBezTo>
                    <a:pt x="852" y="545"/>
                    <a:pt x="852" y="543"/>
                    <a:pt x="852" y="542"/>
                  </a:cubicBezTo>
                  <a:cubicBezTo>
                    <a:pt x="851" y="539"/>
                    <a:pt x="851" y="536"/>
                    <a:pt x="851" y="533"/>
                  </a:cubicBezTo>
                  <a:cubicBezTo>
                    <a:pt x="850" y="532"/>
                    <a:pt x="850" y="530"/>
                    <a:pt x="850" y="528"/>
                  </a:cubicBezTo>
                  <a:cubicBezTo>
                    <a:pt x="850" y="528"/>
                    <a:pt x="850" y="527"/>
                    <a:pt x="850" y="527"/>
                  </a:cubicBezTo>
                  <a:cubicBezTo>
                    <a:pt x="849" y="521"/>
                    <a:pt x="848" y="516"/>
                    <a:pt x="848" y="511"/>
                  </a:cubicBezTo>
                  <a:cubicBezTo>
                    <a:pt x="847" y="511"/>
                    <a:pt x="847" y="511"/>
                    <a:pt x="847" y="511"/>
                  </a:cubicBezTo>
                  <a:cubicBezTo>
                    <a:pt x="847" y="510"/>
                    <a:pt x="847" y="509"/>
                    <a:pt x="847" y="508"/>
                  </a:cubicBezTo>
                  <a:cubicBezTo>
                    <a:pt x="846" y="504"/>
                    <a:pt x="846" y="499"/>
                    <a:pt x="845" y="495"/>
                  </a:cubicBezTo>
                  <a:cubicBezTo>
                    <a:pt x="845" y="494"/>
                    <a:pt x="844" y="493"/>
                    <a:pt x="844" y="493"/>
                  </a:cubicBezTo>
                  <a:cubicBezTo>
                    <a:pt x="844" y="490"/>
                    <a:pt x="843" y="488"/>
                    <a:pt x="843" y="486"/>
                  </a:cubicBezTo>
                  <a:cubicBezTo>
                    <a:pt x="843" y="484"/>
                    <a:pt x="842" y="481"/>
                    <a:pt x="841" y="479"/>
                  </a:cubicBezTo>
                  <a:cubicBezTo>
                    <a:pt x="841" y="477"/>
                    <a:pt x="841" y="476"/>
                    <a:pt x="840" y="474"/>
                  </a:cubicBezTo>
                  <a:cubicBezTo>
                    <a:pt x="840" y="472"/>
                    <a:pt x="839" y="470"/>
                    <a:pt x="839" y="467"/>
                  </a:cubicBezTo>
                  <a:cubicBezTo>
                    <a:pt x="838" y="466"/>
                    <a:pt x="838" y="464"/>
                    <a:pt x="838" y="462"/>
                  </a:cubicBezTo>
                  <a:cubicBezTo>
                    <a:pt x="837" y="460"/>
                    <a:pt x="836" y="458"/>
                    <a:pt x="836" y="456"/>
                  </a:cubicBezTo>
                  <a:cubicBezTo>
                    <a:pt x="835" y="453"/>
                    <a:pt x="835" y="451"/>
                    <a:pt x="834" y="449"/>
                  </a:cubicBezTo>
                  <a:cubicBezTo>
                    <a:pt x="834" y="448"/>
                    <a:pt x="834" y="446"/>
                    <a:pt x="833" y="445"/>
                  </a:cubicBezTo>
                  <a:cubicBezTo>
                    <a:pt x="832" y="442"/>
                    <a:pt x="831" y="439"/>
                    <a:pt x="831" y="436"/>
                  </a:cubicBezTo>
                  <a:cubicBezTo>
                    <a:pt x="830" y="434"/>
                    <a:pt x="829" y="432"/>
                    <a:pt x="829" y="430"/>
                  </a:cubicBezTo>
                  <a:cubicBezTo>
                    <a:pt x="829" y="430"/>
                    <a:pt x="829" y="429"/>
                    <a:pt x="828" y="429"/>
                  </a:cubicBezTo>
                  <a:cubicBezTo>
                    <a:pt x="827" y="423"/>
                    <a:pt x="825" y="418"/>
                    <a:pt x="823" y="412"/>
                  </a:cubicBezTo>
                  <a:cubicBezTo>
                    <a:pt x="823" y="412"/>
                    <a:pt x="823" y="412"/>
                    <a:pt x="823" y="412"/>
                  </a:cubicBezTo>
                  <a:cubicBezTo>
                    <a:pt x="823" y="412"/>
                    <a:pt x="823" y="411"/>
                    <a:pt x="823" y="411"/>
                  </a:cubicBezTo>
                  <a:cubicBezTo>
                    <a:pt x="821" y="406"/>
                    <a:pt x="819" y="401"/>
                    <a:pt x="818" y="396"/>
                  </a:cubicBezTo>
                  <a:cubicBezTo>
                    <a:pt x="817" y="396"/>
                    <a:pt x="817" y="395"/>
                    <a:pt x="817" y="394"/>
                  </a:cubicBezTo>
                  <a:cubicBezTo>
                    <a:pt x="816" y="392"/>
                    <a:pt x="815" y="391"/>
                    <a:pt x="815" y="389"/>
                  </a:cubicBezTo>
                  <a:cubicBezTo>
                    <a:pt x="814" y="386"/>
                    <a:pt x="813" y="384"/>
                    <a:pt x="812" y="381"/>
                  </a:cubicBezTo>
                  <a:cubicBezTo>
                    <a:pt x="811" y="379"/>
                    <a:pt x="810" y="378"/>
                    <a:pt x="810" y="376"/>
                  </a:cubicBezTo>
                  <a:cubicBezTo>
                    <a:pt x="809" y="374"/>
                    <a:pt x="808" y="372"/>
                    <a:pt x="807" y="370"/>
                  </a:cubicBezTo>
                  <a:cubicBezTo>
                    <a:pt x="807" y="369"/>
                    <a:pt x="806" y="367"/>
                    <a:pt x="806" y="366"/>
                  </a:cubicBezTo>
                  <a:cubicBezTo>
                    <a:pt x="804" y="363"/>
                    <a:pt x="803" y="360"/>
                    <a:pt x="802" y="357"/>
                  </a:cubicBezTo>
                  <a:cubicBezTo>
                    <a:pt x="801" y="355"/>
                    <a:pt x="801" y="354"/>
                    <a:pt x="800" y="352"/>
                  </a:cubicBezTo>
                  <a:cubicBezTo>
                    <a:pt x="800" y="352"/>
                    <a:pt x="799" y="351"/>
                    <a:pt x="799" y="351"/>
                  </a:cubicBezTo>
                  <a:cubicBezTo>
                    <a:pt x="797" y="346"/>
                    <a:pt x="795" y="341"/>
                    <a:pt x="792" y="335"/>
                  </a:cubicBezTo>
                  <a:cubicBezTo>
                    <a:pt x="792" y="335"/>
                    <a:pt x="792" y="335"/>
                    <a:pt x="792" y="335"/>
                  </a:cubicBezTo>
                  <a:cubicBezTo>
                    <a:pt x="791" y="333"/>
                    <a:pt x="791" y="332"/>
                    <a:pt x="790" y="331"/>
                  </a:cubicBezTo>
                  <a:cubicBezTo>
                    <a:pt x="788" y="327"/>
                    <a:pt x="786" y="323"/>
                    <a:pt x="784" y="319"/>
                  </a:cubicBezTo>
                  <a:cubicBezTo>
                    <a:pt x="784" y="318"/>
                    <a:pt x="784" y="318"/>
                    <a:pt x="783" y="317"/>
                  </a:cubicBezTo>
                  <a:cubicBezTo>
                    <a:pt x="782" y="314"/>
                    <a:pt x="780" y="311"/>
                    <a:pt x="778" y="308"/>
                  </a:cubicBezTo>
                  <a:cubicBezTo>
                    <a:pt x="777" y="305"/>
                    <a:pt x="776" y="302"/>
                    <a:pt x="774" y="300"/>
                  </a:cubicBezTo>
                  <a:cubicBezTo>
                    <a:pt x="774" y="299"/>
                    <a:pt x="774" y="299"/>
                    <a:pt x="774" y="299"/>
                  </a:cubicBezTo>
                  <a:cubicBezTo>
                    <a:pt x="769" y="290"/>
                    <a:pt x="765" y="282"/>
                    <a:pt x="760" y="274"/>
                  </a:cubicBezTo>
                  <a:cubicBezTo>
                    <a:pt x="760" y="274"/>
                    <a:pt x="759" y="273"/>
                    <a:pt x="759" y="272"/>
                  </a:cubicBezTo>
                  <a:cubicBezTo>
                    <a:pt x="758" y="270"/>
                    <a:pt x="756" y="268"/>
                    <a:pt x="755" y="266"/>
                  </a:cubicBezTo>
                  <a:cubicBezTo>
                    <a:pt x="753" y="263"/>
                    <a:pt x="751" y="260"/>
                    <a:pt x="749" y="256"/>
                  </a:cubicBezTo>
                  <a:cubicBezTo>
                    <a:pt x="748" y="254"/>
                    <a:pt x="746" y="251"/>
                    <a:pt x="744" y="248"/>
                  </a:cubicBezTo>
                  <a:cubicBezTo>
                    <a:pt x="742" y="245"/>
                    <a:pt x="740" y="241"/>
                    <a:pt x="738" y="238"/>
                  </a:cubicBezTo>
                  <a:cubicBezTo>
                    <a:pt x="737" y="237"/>
                    <a:pt x="736" y="236"/>
                    <a:pt x="736" y="235"/>
                  </a:cubicBezTo>
                  <a:cubicBezTo>
                    <a:pt x="735" y="234"/>
                    <a:pt x="734" y="233"/>
                    <a:pt x="734" y="232"/>
                  </a:cubicBezTo>
                  <a:cubicBezTo>
                    <a:pt x="728" y="224"/>
                    <a:pt x="722" y="215"/>
                    <a:pt x="716" y="207"/>
                  </a:cubicBezTo>
                  <a:cubicBezTo>
                    <a:pt x="716" y="207"/>
                    <a:pt x="716" y="207"/>
                    <a:pt x="716" y="207"/>
                  </a:cubicBezTo>
                  <a:cubicBezTo>
                    <a:pt x="716" y="207"/>
                    <a:pt x="716" y="207"/>
                    <a:pt x="716" y="207"/>
                  </a:cubicBezTo>
                  <a:cubicBezTo>
                    <a:pt x="711" y="201"/>
                    <a:pt x="707" y="195"/>
                    <a:pt x="702" y="189"/>
                  </a:cubicBezTo>
                  <a:cubicBezTo>
                    <a:pt x="702" y="188"/>
                    <a:pt x="702" y="188"/>
                    <a:pt x="702" y="188"/>
                  </a:cubicBezTo>
                  <a:cubicBezTo>
                    <a:pt x="698" y="184"/>
                    <a:pt x="695" y="180"/>
                    <a:pt x="692" y="176"/>
                  </a:cubicBezTo>
                  <a:cubicBezTo>
                    <a:pt x="691" y="175"/>
                    <a:pt x="690" y="174"/>
                    <a:pt x="690" y="173"/>
                  </a:cubicBezTo>
                  <a:cubicBezTo>
                    <a:pt x="690" y="173"/>
                    <a:pt x="690" y="173"/>
                    <a:pt x="690" y="173"/>
                  </a:cubicBezTo>
                  <a:cubicBezTo>
                    <a:pt x="686" y="168"/>
                    <a:pt x="681" y="164"/>
                    <a:pt x="677" y="159"/>
                  </a:cubicBezTo>
                  <a:cubicBezTo>
                    <a:pt x="677" y="158"/>
                    <a:pt x="677" y="158"/>
                    <a:pt x="677" y="158"/>
                  </a:cubicBezTo>
                  <a:cubicBezTo>
                    <a:pt x="675" y="157"/>
                    <a:pt x="674" y="156"/>
                    <a:pt x="673" y="154"/>
                  </a:cubicBezTo>
                  <a:cubicBezTo>
                    <a:pt x="670" y="151"/>
                    <a:pt x="668" y="148"/>
                    <a:pt x="665" y="145"/>
                  </a:cubicBezTo>
                  <a:cubicBezTo>
                    <a:pt x="665" y="145"/>
                    <a:pt x="664" y="144"/>
                    <a:pt x="664" y="144"/>
                  </a:cubicBezTo>
                  <a:cubicBezTo>
                    <a:pt x="662" y="142"/>
                    <a:pt x="660" y="140"/>
                    <a:pt x="658" y="138"/>
                  </a:cubicBezTo>
                  <a:cubicBezTo>
                    <a:pt x="656" y="136"/>
                    <a:pt x="654" y="134"/>
                    <a:pt x="652" y="132"/>
                  </a:cubicBezTo>
                  <a:cubicBezTo>
                    <a:pt x="651" y="131"/>
                    <a:pt x="651" y="130"/>
                    <a:pt x="650" y="130"/>
                  </a:cubicBezTo>
                  <a:cubicBezTo>
                    <a:pt x="648" y="128"/>
                    <a:pt x="646" y="126"/>
                    <a:pt x="644" y="124"/>
                  </a:cubicBezTo>
                  <a:cubicBezTo>
                    <a:pt x="642" y="122"/>
                    <a:pt x="641" y="120"/>
                    <a:pt x="639" y="119"/>
                  </a:cubicBezTo>
                  <a:cubicBezTo>
                    <a:pt x="638" y="118"/>
                    <a:pt x="637" y="117"/>
                    <a:pt x="636" y="116"/>
                  </a:cubicBezTo>
                  <a:cubicBezTo>
                    <a:pt x="634" y="114"/>
                    <a:pt x="632" y="112"/>
                    <a:pt x="630" y="110"/>
                  </a:cubicBezTo>
                  <a:cubicBezTo>
                    <a:pt x="628" y="109"/>
                    <a:pt x="627" y="107"/>
                    <a:pt x="625" y="106"/>
                  </a:cubicBezTo>
                  <a:cubicBezTo>
                    <a:pt x="624" y="105"/>
                    <a:pt x="623" y="104"/>
                    <a:pt x="622" y="103"/>
                  </a:cubicBezTo>
                  <a:cubicBezTo>
                    <a:pt x="619" y="101"/>
                    <a:pt x="617" y="99"/>
                    <a:pt x="615" y="97"/>
                  </a:cubicBezTo>
                  <a:cubicBezTo>
                    <a:pt x="614" y="96"/>
                    <a:pt x="612" y="95"/>
                    <a:pt x="611" y="94"/>
                  </a:cubicBezTo>
                  <a:cubicBezTo>
                    <a:pt x="610" y="93"/>
                    <a:pt x="608" y="91"/>
                    <a:pt x="607" y="90"/>
                  </a:cubicBezTo>
                  <a:cubicBezTo>
                    <a:pt x="605" y="88"/>
                    <a:pt x="603" y="87"/>
                    <a:pt x="600" y="85"/>
                  </a:cubicBezTo>
                  <a:cubicBezTo>
                    <a:pt x="599" y="84"/>
                    <a:pt x="598" y="83"/>
                    <a:pt x="597" y="82"/>
                  </a:cubicBezTo>
                  <a:cubicBezTo>
                    <a:pt x="595" y="81"/>
                    <a:pt x="593" y="80"/>
                    <a:pt x="592" y="78"/>
                  </a:cubicBezTo>
                  <a:cubicBezTo>
                    <a:pt x="590" y="77"/>
                    <a:pt x="588" y="75"/>
                    <a:pt x="586" y="74"/>
                  </a:cubicBezTo>
                  <a:cubicBezTo>
                    <a:pt x="585" y="73"/>
                    <a:pt x="584" y="72"/>
                    <a:pt x="583" y="72"/>
                  </a:cubicBezTo>
                  <a:cubicBezTo>
                    <a:pt x="581" y="70"/>
                    <a:pt x="578" y="68"/>
                    <a:pt x="576" y="67"/>
                  </a:cubicBezTo>
                  <a:cubicBezTo>
                    <a:pt x="574" y="65"/>
                    <a:pt x="573" y="64"/>
                    <a:pt x="571" y="63"/>
                  </a:cubicBezTo>
                  <a:cubicBezTo>
                    <a:pt x="570" y="63"/>
                    <a:pt x="570" y="62"/>
                    <a:pt x="570" y="62"/>
                  </a:cubicBezTo>
                  <a:cubicBezTo>
                    <a:pt x="565" y="59"/>
                    <a:pt x="561" y="56"/>
                    <a:pt x="556" y="53"/>
                  </a:cubicBezTo>
                  <a:cubicBezTo>
                    <a:pt x="556" y="53"/>
                    <a:pt x="556" y="53"/>
                    <a:pt x="556" y="53"/>
                  </a:cubicBezTo>
                  <a:cubicBezTo>
                    <a:pt x="555" y="52"/>
                    <a:pt x="555" y="52"/>
                    <a:pt x="555" y="52"/>
                  </a:cubicBezTo>
                  <a:cubicBezTo>
                    <a:pt x="551" y="50"/>
                    <a:pt x="547" y="47"/>
                    <a:pt x="543" y="45"/>
                  </a:cubicBezTo>
                  <a:cubicBezTo>
                    <a:pt x="542" y="44"/>
                    <a:pt x="541" y="44"/>
                    <a:pt x="540" y="43"/>
                  </a:cubicBezTo>
                  <a:cubicBezTo>
                    <a:pt x="536" y="41"/>
                    <a:pt x="533" y="39"/>
                    <a:pt x="530" y="38"/>
                  </a:cubicBezTo>
                  <a:cubicBezTo>
                    <a:pt x="528" y="37"/>
                    <a:pt x="527" y="36"/>
                    <a:pt x="526" y="36"/>
                  </a:cubicBezTo>
                  <a:cubicBezTo>
                    <a:pt x="524" y="35"/>
                    <a:pt x="523" y="34"/>
                    <a:pt x="521" y="33"/>
                  </a:cubicBezTo>
                  <a:cubicBezTo>
                    <a:pt x="520" y="32"/>
                    <a:pt x="518" y="32"/>
                    <a:pt x="517" y="31"/>
                  </a:cubicBezTo>
                  <a:cubicBezTo>
                    <a:pt x="515" y="30"/>
                    <a:pt x="513" y="29"/>
                    <a:pt x="511" y="28"/>
                  </a:cubicBezTo>
                  <a:cubicBezTo>
                    <a:pt x="509" y="27"/>
                    <a:pt x="507" y="26"/>
                    <a:pt x="506" y="26"/>
                  </a:cubicBezTo>
                  <a:cubicBezTo>
                    <a:pt x="505" y="26"/>
                    <a:pt x="505" y="25"/>
                    <a:pt x="504" y="25"/>
                  </a:cubicBezTo>
                  <a:cubicBezTo>
                    <a:pt x="500" y="23"/>
                    <a:pt x="496" y="21"/>
                    <a:pt x="492" y="20"/>
                  </a:cubicBezTo>
                  <a:cubicBezTo>
                    <a:pt x="491" y="20"/>
                    <a:pt x="491" y="20"/>
                    <a:pt x="491" y="20"/>
                  </a:cubicBezTo>
                  <a:cubicBezTo>
                    <a:pt x="487" y="18"/>
                    <a:pt x="483" y="16"/>
                    <a:pt x="479" y="15"/>
                  </a:cubicBezTo>
                  <a:cubicBezTo>
                    <a:pt x="478" y="15"/>
                    <a:pt x="478" y="14"/>
                    <a:pt x="477" y="14"/>
                  </a:cubicBezTo>
                  <a:cubicBezTo>
                    <a:pt x="476" y="14"/>
                    <a:pt x="474" y="13"/>
                    <a:pt x="473" y="13"/>
                  </a:cubicBezTo>
                  <a:cubicBezTo>
                    <a:pt x="470" y="12"/>
                    <a:pt x="468" y="11"/>
                    <a:pt x="466" y="11"/>
                  </a:cubicBezTo>
                  <a:cubicBezTo>
                    <a:pt x="465" y="10"/>
                    <a:pt x="464" y="10"/>
                    <a:pt x="463" y="10"/>
                  </a:cubicBezTo>
                  <a:cubicBezTo>
                    <a:pt x="461" y="9"/>
                    <a:pt x="459" y="9"/>
                    <a:pt x="457" y="8"/>
                  </a:cubicBezTo>
                  <a:cubicBezTo>
                    <a:pt x="456" y="8"/>
                    <a:pt x="455" y="7"/>
                    <a:pt x="453" y="7"/>
                  </a:cubicBezTo>
                  <a:cubicBezTo>
                    <a:pt x="452" y="7"/>
                    <a:pt x="450" y="6"/>
                    <a:pt x="449" y="6"/>
                  </a:cubicBezTo>
                  <a:cubicBezTo>
                    <a:pt x="447" y="6"/>
                    <a:pt x="445" y="5"/>
                    <a:pt x="443" y="5"/>
                  </a:cubicBezTo>
                  <a:cubicBezTo>
                    <a:pt x="442" y="5"/>
                    <a:pt x="441" y="4"/>
                    <a:pt x="440" y="4"/>
                  </a:cubicBezTo>
                  <a:cubicBezTo>
                    <a:pt x="438" y="4"/>
                    <a:pt x="437" y="4"/>
                    <a:pt x="435" y="3"/>
                  </a:cubicBezTo>
                  <a:cubicBezTo>
                    <a:pt x="433" y="3"/>
                    <a:pt x="431" y="3"/>
                    <a:pt x="429" y="2"/>
                  </a:cubicBezTo>
                  <a:cubicBezTo>
                    <a:pt x="428" y="2"/>
                    <a:pt x="427" y="2"/>
                    <a:pt x="426" y="2"/>
                  </a:cubicBezTo>
                  <a:cubicBezTo>
                    <a:pt x="425" y="2"/>
                    <a:pt x="423" y="2"/>
                    <a:pt x="421" y="1"/>
                  </a:cubicBezTo>
                  <a:cubicBezTo>
                    <a:pt x="419" y="1"/>
                    <a:pt x="417" y="1"/>
                    <a:pt x="414" y="1"/>
                  </a:cubicBezTo>
                  <a:cubicBezTo>
                    <a:pt x="414" y="1"/>
                    <a:pt x="413" y="1"/>
                    <a:pt x="412" y="1"/>
                  </a:cubicBezTo>
                  <a:cubicBezTo>
                    <a:pt x="411" y="0"/>
                    <a:pt x="409" y="0"/>
                    <a:pt x="408" y="0"/>
                  </a:cubicBezTo>
                  <a:cubicBezTo>
                    <a:pt x="405" y="0"/>
                    <a:pt x="403" y="0"/>
                    <a:pt x="400" y="0"/>
                  </a:cubicBezTo>
                  <a:cubicBezTo>
                    <a:pt x="399" y="0"/>
                    <a:pt x="398" y="0"/>
                    <a:pt x="398" y="0"/>
                  </a:cubicBezTo>
                  <a:cubicBezTo>
                    <a:pt x="395" y="0"/>
                    <a:pt x="392" y="0"/>
                    <a:pt x="389" y="0"/>
                  </a:cubicBezTo>
                  <a:cubicBezTo>
                    <a:pt x="389" y="0"/>
                    <a:pt x="388" y="0"/>
                    <a:pt x="388" y="0"/>
                  </a:cubicBezTo>
                  <a:cubicBezTo>
                    <a:pt x="386" y="0"/>
                    <a:pt x="383" y="1"/>
                    <a:pt x="381" y="1"/>
                  </a:cubicBezTo>
                  <a:cubicBezTo>
                    <a:pt x="380" y="1"/>
                    <a:pt x="379" y="1"/>
                    <a:pt x="377" y="1"/>
                  </a:cubicBezTo>
                  <a:cubicBezTo>
                    <a:pt x="376" y="1"/>
                    <a:pt x="375" y="2"/>
                    <a:pt x="374" y="2"/>
                  </a:cubicBezTo>
                  <a:cubicBezTo>
                    <a:pt x="370" y="2"/>
                    <a:pt x="367" y="3"/>
                    <a:pt x="363" y="3"/>
                  </a:cubicBezTo>
                  <a:cubicBezTo>
                    <a:pt x="363" y="4"/>
                    <a:pt x="363" y="4"/>
                    <a:pt x="363" y="4"/>
                  </a:cubicBezTo>
                  <a:cubicBezTo>
                    <a:pt x="362" y="4"/>
                    <a:pt x="361" y="4"/>
                    <a:pt x="360" y="4"/>
                  </a:cubicBezTo>
                  <a:cubicBezTo>
                    <a:pt x="357" y="5"/>
                    <a:pt x="354" y="6"/>
                    <a:pt x="351" y="6"/>
                  </a:cubicBezTo>
                  <a:cubicBezTo>
                    <a:pt x="350" y="7"/>
                    <a:pt x="348" y="7"/>
                    <a:pt x="347" y="8"/>
                  </a:cubicBezTo>
                  <a:cubicBezTo>
                    <a:pt x="345" y="8"/>
                    <a:pt x="343" y="9"/>
                    <a:pt x="341" y="9"/>
                  </a:cubicBezTo>
                  <a:cubicBezTo>
                    <a:pt x="341" y="10"/>
                    <a:pt x="340" y="10"/>
                    <a:pt x="340" y="10"/>
                  </a:cubicBezTo>
                  <a:cubicBezTo>
                    <a:pt x="337" y="11"/>
                    <a:pt x="334" y="12"/>
                    <a:pt x="331" y="13"/>
                  </a:cubicBezTo>
                  <a:cubicBezTo>
                    <a:pt x="330" y="14"/>
                    <a:pt x="329" y="15"/>
                    <a:pt x="327" y="15"/>
                  </a:cubicBezTo>
                  <a:cubicBezTo>
                    <a:pt x="323" y="17"/>
                    <a:pt x="319" y="19"/>
                    <a:pt x="316" y="21"/>
                  </a:cubicBezTo>
                  <a:cubicBezTo>
                    <a:pt x="0" y="205"/>
                    <a:pt x="0" y="205"/>
                    <a:pt x="0" y="205"/>
                  </a:cubicBezTo>
                  <a:cubicBezTo>
                    <a:pt x="4" y="202"/>
                    <a:pt x="8" y="200"/>
                    <a:pt x="12" y="198"/>
                  </a:cubicBezTo>
                  <a:cubicBezTo>
                    <a:pt x="13" y="198"/>
                    <a:pt x="15" y="197"/>
                    <a:pt x="16" y="197"/>
                  </a:cubicBezTo>
                  <a:cubicBezTo>
                    <a:pt x="19" y="195"/>
                    <a:pt x="22" y="194"/>
                    <a:pt x="24" y="193"/>
                  </a:cubicBezTo>
                  <a:cubicBezTo>
                    <a:pt x="27" y="192"/>
                    <a:pt x="29" y="192"/>
                    <a:pt x="31" y="191"/>
                  </a:cubicBezTo>
                  <a:cubicBezTo>
                    <a:pt x="33" y="191"/>
                    <a:pt x="34" y="190"/>
                    <a:pt x="36" y="190"/>
                  </a:cubicBezTo>
                  <a:cubicBezTo>
                    <a:pt x="39" y="189"/>
                    <a:pt x="42" y="188"/>
                    <a:pt x="45" y="187"/>
                  </a:cubicBezTo>
                  <a:cubicBezTo>
                    <a:pt x="46" y="187"/>
                    <a:pt x="47" y="187"/>
                    <a:pt x="48" y="187"/>
                  </a:cubicBezTo>
                  <a:cubicBezTo>
                    <a:pt x="51" y="186"/>
                    <a:pt x="55" y="185"/>
                    <a:pt x="59" y="185"/>
                  </a:cubicBezTo>
                  <a:cubicBezTo>
                    <a:pt x="60" y="185"/>
                    <a:pt x="61" y="185"/>
                    <a:pt x="62" y="185"/>
                  </a:cubicBezTo>
                  <a:cubicBezTo>
                    <a:pt x="65" y="184"/>
                    <a:pt x="69" y="184"/>
                    <a:pt x="73" y="184"/>
                  </a:cubicBezTo>
                  <a:cubicBezTo>
                    <a:pt x="73" y="184"/>
                    <a:pt x="73" y="184"/>
                    <a:pt x="74" y="183"/>
                  </a:cubicBezTo>
                  <a:cubicBezTo>
                    <a:pt x="77" y="183"/>
                    <a:pt x="81" y="183"/>
                    <a:pt x="85" y="183"/>
                  </a:cubicBezTo>
                  <a:cubicBezTo>
                    <a:pt x="87" y="183"/>
                    <a:pt x="90" y="183"/>
                    <a:pt x="93" y="184"/>
                  </a:cubicBezTo>
                  <a:cubicBezTo>
                    <a:pt x="95" y="184"/>
                    <a:pt x="97" y="184"/>
                    <a:pt x="99" y="184"/>
                  </a:cubicBezTo>
                  <a:cubicBezTo>
                    <a:pt x="101" y="184"/>
                    <a:pt x="104" y="184"/>
                    <a:pt x="106" y="185"/>
                  </a:cubicBezTo>
                  <a:cubicBezTo>
                    <a:pt x="108" y="185"/>
                    <a:pt x="111" y="185"/>
                    <a:pt x="113" y="186"/>
                  </a:cubicBezTo>
                  <a:cubicBezTo>
                    <a:pt x="116" y="186"/>
                    <a:pt x="118" y="186"/>
                    <a:pt x="120" y="187"/>
                  </a:cubicBezTo>
                  <a:cubicBezTo>
                    <a:pt x="122" y="187"/>
                    <a:pt x="125" y="188"/>
                    <a:pt x="128" y="188"/>
                  </a:cubicBezTo>
                  <a:cubicBezTo>
                    <a:pt x="130" y="188"/>
                    <a:pt x="132" y="189"/>
                    <a:pt x="133" y="189"/>
                  </a:cubicBezTo>
                  <a:cubicBezTo>
                    <a:pt x="136" y="190"/>
                    <a:pt x="139" y="191"/>
                    <a:pt x="142" y="192"/>
                  </a:cubicBezTo>
                  <a:cubicBezTo>
                    <a:pt x="144" y="192"/>
                    <a:pt x="146" y="192"/>
                    <a:pt x="148" y="193"/>
                  </a:cubicBezTo>
                  <a:cubicBezTo>
                    <a:pt x="151" y="194"/>
                    <a:pt x="154" y="195"/>
                    <a:pt x="157" y="196"/>
                  </a:cubicBezTo>
                  <a:cubicBezTo>
                    <a:pt x="159" y="197"/>
                    <a:pt x="160" y="197"/>
                    <a:pt x="162" y="198"/>
                  </a:cubicBezTo>
                  <a:cubicBezTo>
                    <a:pt x="167" y="199"/>
                    <a:pt x="171" y="201"/>
                    <a:pt x="176" y="203"/>
                  </a:cubicBezTo>
                  <a:cubicBezTo>
                    <a:pt x="176" y="203"/>
                    <a:pt x="176" y="203"/>
                    <a:pt x="176" y="203"/>
                  </a:cubicBezTo>
                  <a:cubicBezTo>
                    <a:pt x="176" y="203"/>
                    <a:pt x="176" y="203"/>
                    <a:pt x="176" y="203"/>
                  </a:cubicBezTo>
                  <a:cubicBezTo>
                    <a:pt x="181" y="205"/>
                    <a:pt x="186" y="207"/>
                    <a:pt x="191" y="209"/>
                  </a:cubicBezTo>
                  <a:cubicBezTo>
                    <a:pt x="192" y="210"/>
                    <a:pt x="194" y="210"/>
                    <a:pt x="195" y="211"/>
                  </a:cubicBezTo>
                  <a:cubicBezTo>
                    <a:pt x="199" y="213"/>
                    <a:pt x="202" y="214"/>
                    <a:pt x="206" y="216"/>
                  </a:cubicBezTo>
                  <a:cubicBezTo>
                    <a:pt x="207" y="217"/>
                    <a:pt x="209" y="218"/>
                    <a:pt x="211" y="219"/>
                  </a:cubicBezTo>
                  <a:cubicBezTo>
                    <a:pt x="215" y="221"/>
                    <a:pt x="220" y="224"/>
                    <a:pt x="224" y="226"/>
                  </a:cubicBezTo>
                  <a:cubicBezTo>
                    <a:pt x="230" y="229"/>
                    <a:pt x="235" y="233"/>
                    <a:pt x="240" y="236"/>
                  </a:cubicBezTo>
                  <a:cubicBezTo>
                    <a:pt x="241" y="236"/>
                    <a:pt x="241" y="236"/>
                    <a:pt x="241" y="236"/>
                  </a:cubicBezTo>
                  <a:cubicBezTo>
                    <a:pt x="246" y="240"/>
                    <a:pt x="251" y="243"/>
                    <a:pt x="256" y="246"/>
                  </a:cubicBezTo>
                  <a:cubicBezTo>
                    <a:pt x="257" y="247"/>
                    <a:pt x="259" y="249"/>
                    <a:pt x="261" y="250"/>
                  </a:cubicBezTo>
                  <a:cubicBezTo>
                    <a:pt x="264" y="252"/>
                    <a:pt x="267" y="254"/>
                    <a:pt x="270" y="257"/>
                  </a:cubicBezTo>
                  <a:cubicBezTo>
                    <a:pt x="272" y="258"/>
                    <a:pt x="274" y="260"/>
                    <a:pt x="276" y="261"/>
                  </a:cubicBezTo>
                  <a:cubicBezTo>
                    <a:pt x="279" y="264"/>
                    <a:pt x="282" y="266"/>
                    <a:pt x="285" y="268"/>
                  </a:cubicBezTo>
                  <a:cubicBezTo>
                    <a:pt x="287" y="270"/>
                    <a:pt x="289" y="272"/>
                    <a:pt x="291" y="273"/>
                  </a:cubicBezTo>
                  <a:cubicBezTo>
                    <a:pt x="294" y="276"/>
                    <a:pt x="297" y="278"/>
                    <a:pt x="300" y="280"/>
                  </a:cubicBezTo>
                  <a:cubicBezTo>
                    <a:pt x="302" y="282"/>
                    <a:pt x="304" y="284"/>
                    <a:pt x="306" y="286"/>
                  </a:cubicBezTo>
                  <a:cubicBezTo>
                    <a:pt x="309" y="288"/>
                    <a:pt x="312" y="291"/>
                    <a:pt x="314" y="293"/>
                  </a:cubicBezTo>
                  <a:cubicBezTo>
                    <a:pt x="316" y="295"/>
                    <a:pt x="319" y="297"/>
                    <a:pt x="321" y="299"/>
                  </a:cubicBezTo>
                  <a:cubicBezTo>
                    <a:pt x="323" y="302"/>
                    <a:pt x="326" y="304"/>
                    <a:pt x="329" y="307"/>
                  </a:cubicBezTo>
                  <a:cubicBezTo>
                    <a:pt x="331" y="309"/>
                    <a:pt x="333" y="311"/>
                    <a:pt x="335" y="313"/>
                  </a:cubicBezTo>
                  <a:cubicBezTo>
                    <a:pt x="337" y="316"/>
                    <a:pt x="340" y="319"/>
                    <a:pt x="343" y="321"/>
                  </a:cubicBezTo>
                  <a:cubicBezTo>
                    <a:pt x="345" y="323"/>
                    <a:pt x="346" y="325"/>
                    <a:pt x="348" y="327"/>
                  </a:cubicBezTo>
                  <a:cubicBezTo>
                    <a:pt x="351" y="330"/>
                    <a:pt x="355" y="334"/>
                    <a:pt x="358" y="337"/>
                  </a:cubicBezTo>
                  <a:cubicBezTo>
                    <a:pt x="359" y="339"/>
                    <a:pt x="360" y="340"/>
                    <a:pt x="361" y="342"/>
                  </a:cubicBezTo>
                  <a:cubicBezTo>
                    <a:pt x="366" y="347"/>
                    <a:pt x="370" y="352"/>
                    <a:pt x="374" y="357"/>
                  </a:cubicBezTo>
                  <a:cubicBezTo>
                    <a:pt x="375" y="357"/>
                    <a:pt x="376" y="358"/>
                    <a:pt x="376" y="359"/>
                  </a:cubicBezTo>
                  <a:cubicBezTo>
                    <a:pt x="380" y="363"/>
                    <a:pt x="383" y="368"/>
                    <a:pt x="387" y="372"/>
                  </a:cubicBezTo>
                  <a:cubicBezTo>
                    <a:pt x="391" y="378"/>
                    <a:pt x="396" y="384"/>
                    <a:pt x="400" y="390"/>
                  </a:cubicBezTo>
                  <a:cubicBezTo>
                    <a:pt x="406" y="398"/>
                    <a:pt x="412" y="407"/>
                    <a:pt x="418" y="415"/>
                  </a:cubicBezTo>
                  <a:cubicBezTo>
                    <a:pt x="420" y="417"/>
                    <a:pt x="421" y="419"/>
                    <a:pt x="422" y="421"/>
                  </a:cubicBezTo>
                  <a:cubicBezTo>
                    <a:pt x="424" y="425"/>
                    <a:pt x="426" y="428"/>
                    <a:pt x="429" y="431"/>
                  </a:cubicBezTo>
                  <a:cubicBezTo>
                    <a:pt x="430" y="434"/>
                    <a:pt x="432" y="437"/>
                    <a:pt x="434" y="440"/>
                  </a:cubicBezTo>
                  <a:cubicBezTo>
                    <a:pt x="436" y="443"/>
                    <a:pt x="438" y="446"/>
                    <a:pt x="440" y="449"/>
                  </a:cubicBezTo>
                  <a:cubicBezTo>
                    <a:pt x="442" y="452"/>
                    <a:pt x="443" y="455"/>
                    <a:pt x="445" y="458"/>
                  </a:cubicBezTo>
                  <a:cubicBezTo>
                    <a:pt x="449" y="466"/>
                    <a:pt x="454" y="474"/>
                    <a:pt x="458" y="482"/>
                  </a:cubicBezTo>
                  <a:cubicBezTo>
                    <a:pt x="460" y="485"/>
                    <a:pt x="462" y="488"/>
                    <a:pt x="463" y="491"/>
                  </a:cubicBezTo>
                  <a:cubicBezTo>
                    <a:pt x="465" y="494"/>
                    <a:pt x="466" y="497"/>
                    <a:pt x="468" y="500"/>
                  </a:cubicBezTo>
                  <a:cubicBezTo>
                    <a:pt x="470" y="505"/>
                    <a:pt x="472" y="509"/>
                    <a:pt x="475" y="514"/>
                  </a:cubicBezTo>
                  <a:cubicBezTo>
                    <a:pt x="475" y="515"/>
                    <a:pt x="476" y="517"/>
                    <a:pt x="477" y="518"/>
                  </a:cubicBezTo>
                  <a:cubicBezTo>
                    <a:pt x="479" y="524"/>
                    <a:pt x="482" y="530"/>
                    <a:pt x="485" y="536"/>
                  </a:cubicBezTo>
                  <a:cubicBezTo>
                    <a:pt x="485" y="537"/>
                    <a:pt x="486" y="539"/>
                    <a:pt x="487" y="540"/>
                  </a:cubicBezTo>
                  <a:cubicBezTo>
                    <a:pt x="488" y="545"/>
                    <a:pt x="490" y="549"/>
                    <a:pt x="492" y="553"/>
                  </a:cubicBezTo>
                  <a:cubicBezTo>
                    <a:pt x="493" y="555"/>
                    <a:pt x="494" y="557"/>
                    <a:pt x="494" y="559"/>
                  </a:cubicBezTo>
                  <a:cubicBezTo>
                    <a:pt x="496" y="563"/>
                    <a:pt x="498" y="568"/>
                    <a:pt x="499" y="572"/>
                  </a:cubicBezTo>
                  <a:cubicBezTo>
                    <a:pt x="500" y="574"/>
                    <a:pt x="501" y="576"/>
                    <a:pt x="501" y="577"/>
                  </a:cubicBezTo>
                  <a:cubicBezTo>
                    <a:pt x="503" y="583"/>
                    <a:pt x="505" y="589"/>
                    <a:pt x="507" y="594"/>
                  </a:cubicBezTo>
                  <a:cubicBezTo>
                    <a:pt x="507" y="595"/>
                    <a:pt x="508" y="595"/>
                    <a:pt x="508" y="595"/>
                  </a:cubicBezTo>
                  <a:cubicBezTo>
                    <a:pt x="510" y="602"/>
                    <a:pt x="512" y="608"/>
                    <a:pt x="514" y="614"/>
                  </a:cubicBezTo>
                  <a:cubicBezTo>
                    <a:pt x="514" y="616"/>
                    <a:pt x="515" y="618"/>
                    <a:pt x="515" y="620"/>
                  </a:cubicBezTo>
                  <a:cubicBezTo>
                    <a:pt x="517" y="624"/>
                    <a:pt x="518" y="628"/>
                    <a:pt x="519" y="632"/>
                  </a:cubicBezTo>
                  <a:cubicBezTo>
                    <a:pt x="519" y="634"/>
                    <a:pt x="520" y="637"/>
                    <a:pt x="521" y="639"/>
                  </a:cubicBezTo>
                  <a:cubicBezTo>
                    <a:pt x="522" y="643"/>
                    <a:pt x="523" y="647"/>
                    <a:pt x="524" y="651"/>
                  </a:cubicBezTo>
                  <a:cubicBezTo>
                    <a:pt x="524" y="653"/>
                    <a:pt x="525" y="655"/>
                    <a:pt x="525" y="657"/>
                  </a:cubicBezTo>
                  <a:cubicBezTo>
                    <a:pt x="526" y="662"/>
                    <a:pt x="527" y="666"/>
                    <a:pt x="528" y="670"/>
                  </a:cubicBezTo>
                  <a:cubicBezTo>
                    <a:pt x="528" y="672"/>
                    <a:pt x="529" y="674"/>
                    <a:pt x="529" y="676"/>
                  </a:cubicBezTo>
                  <a:cubicBezTo>
                    <a:pt x="530" y="681"/>
                    <a:pt x="531" y="686"/>
                    <a:pt x="532" y="692"/>
                  </a:cubicBezTo>
                  <a:cubicBezTo>
                    <a:pt x="532" y="692"/>
                    <a:pt x="532" y="693"/>
                    <a:pt x="532" y="694"/>
                  </a:cubicBezTo>
                  <a:cubicBezTo>
                    <a:pt x="533" y="700"/>
                    <a:pt x="534" y="706"/>
                    <a:pt x="535" y="712"/>
                  </a:cubicBezTo>
                  <a:cubicBezTo>
                    <a:pt x="535" y="713"/>
                    <a:pt x="535" y="715"/>
                    <a:pt x="535" y="717"/>
                  </a:cubicBezTo>
                  <a:cubicBezTo>
                    <a:pt x="536" y="721"/>
                    <a:pt x="536" y="725"/>
                    <a:pt x="537" y="729"/>
                  </a:cubicBezTo>
                  <a:cubicBezTo>
                    <a:pt x="537" y="731"/>
                    <a:pt x="537" y="733"/>
                    <a:pt x="537" y="735"/>
                  </a:cubicBezTo>
                  <a:cubicBezTo>
                    <a:pt x="537" y="739"/>
                    <a:pt x="538" y="743"/>
                    <a:pt x="538" y="747"/>
                  </a:cubicBezTo>
                  <a:cubicBezTo>
                    <a:pt x="538" y="749"/>
                    <a:pt x="538" y="751"/>
                    <a:pt x="538" y="753"/>
                  </a:cubicBezTo>
                  <a:cubicBezTo>
                    <a:pt x="538" y="759"/>
                    <a:pt x="538" y="765"/>
                    <a:pt x="538" y="770"/>
                  </a:cubicBezTo>
                  <a:cubicBezTo>
                    <a:pt x="538" y="776"/>
                    <a:pt x="538" y="782"/>
                    <a:pt x="538" y="787"/>
                  </a:cubicBezTo>
                  <a:cubicBezTo>
                    <a:pt x="538" y="789"/>
                    <a:pt x="538" y="791"/>
                    <a:pt x="538" y="792"/>
                  </a:cubicBezTo>
                  <a:cubicBezTo>
                    <a:pt x="537" y="796"/>
                    <a:pt x="537" y="800"/>
                    <a:pt x="537" y="804"/>
                  </a:cubicBezTo>
                  <a:cubicBezTo>
                    <a:pt x="537" y="806"/>
                    <a:pt x="536" y="808"/>
                    <a:pt x="536" y="810"/>
                  </a:cubicBezTo>
                  <a:cubicBezTo>
                    <a:pt x="536" y="813"/>
                    <a:pt x="535" y="817"/>
                    <a:pt x="535" y="820"/>
                  </a:cubicBezTo>
                  <a:cubicBezTo>
                    <a:pt x="535" y="822"/>
                    <a:pt x="534" y="824"/>
                    <a:pt x="534" y="827"/>
                  </a:cubicBezTo>
                  <a:cubicBezTo>
                    <a:pt x="533" y="830"/>
                    <a:pt x="533" y="832"/>
                    <a:pt x="532" y="835"/>
                  </a:cubicBezTo>
                  <a:cubicBezTo>
                    <a:pt x="532" y="838"/>
                    <a:pt x="531" y="840"/>
                    <a:pt x="531" y="843"/>
                  </a:cubicBezTo>
                  <a:cubicBezTo>
                    <a:pt x="530" y="845"/>
                    <a:pt x="530" y="848"/>
                    <a:pt x="529" y="850"/>
                  </a:cubicBezTo>
                  <a:cubicBezTo>
                    <a:pt x="529" y="853"/>
                    <a:pt x="528" y="856"/>
                    <a:pt x="527" y="859"/>
                  </a:cubicBezTo>
                  <a:cubicBezTo>
                    <a:pt x="526" y="861"/>
                    <a:pt x="526" y="863"/>
                    <a:pt x="525" y="865"/>
                  </a:cubicBezTo>
                  <a:cubicBezTo>
                    <a:pt x="524" y="869"/>
                    <a:pt x="523" y="872"/>
                    <a:pt x="522" y="875"/>
                  </a:cubicBezTo>
                  <a:cubicBezTo>
                    <a:pt x="521" y="878"/>
                    <a:pt x="520" y="880"/>
                    <a:pt x="520" y="882"/>
                  </a:cubicBezTo>
                  <a:cubicBezTo>
                    <a:pt x="519" y="883"/>
                    <a:pt x="519" y="884"/>
                    <a:pt x="518" y="885"/>
                  </a:cubicBezTo>
                  <a:cubicBezTo>
                    <a:pt x="517" y="888"/>
                    <a:pt x="516" y="891"/>
                    <a:pt x="514" y="895"/>
                  </a:cubicBezTo>
                  <a:cubicBezTo>
                    <a:pt x="514" y="895"/>
                    <a:pt x="514" y="896"/>
                    <a:pt x="513" y="897"/>
                  </a:cubicBezTo>
                  <a:cubicBezTo>
                    <a:pt x="511" y="901"/>
                    <a:pt x="509" y="905"/>
                    <a:pt x="507" y="908"/>
                  </a:cubicBezTo>
                  <a:cubicBezTo>
                    <a:pt x="507" y="908"/>
                    <a:pt x="507" y="908"/>
                    <a:pt x="507" y="908"/>
                  </a:cubicBezTo>
                  <a:cubicBezTo>
                    <a:pt x="505" y="912"/>
                    <a:pt x="503" y="916"/>
                    <a:pt x="501" y="919"/>
                  </a:cubicBezTo>
                  <a:cubicBezTo>
                    <a:pt x="500" y="920"/>
                    <a:pt x="500" y="921"/>
                    <a:pt x="499" y="922"/>
                  </a:cubicBezTo>
                  <a:cubicBezTo>
                    <a:pt x="497" y="924"/>
                    <a:pt x="496" y="927"/>
                    <a:pt x="494" y="929"/>
                  </a:cubicBezTo>
                  <a:cubicBezTo>
                    <a:pt x="493" y="930"/>
                    <a:pt x="492" y="931"/>
                    <a:pt x="492" y="932"/>
                  </a:cubicBezTo>
                  <a:cubicBezTo>
                    <a:pt x="490" y="935"/>
                    <a:pt x="488" y="937"/>
                    <a:pt x="486" y="939"/>
                  </a:cubicBezTo>
                  <a:cubicBezTo>
                    <a:pt x="485" y="940"/>
                    <a:pt x="485" y="941"/>
                    <a:pt x="484" y="941"/>
                  </a:cubicBezTo>
                  <a:cubicBezTo>
                    <a:pt x="481" y="944"/>
                    <a:pt x="479" y="947"/>
                    <a:pt x="476" y="950"/>
                  </a:cubicBezTo>
                  <a:cubicBezTo>
                    <a:pt x="476" y="950"/>
                    <a:pt x="475" y="950"/>
                    <a:pt x="475" y="951"/>
                  </a:cubicBezTo>
                  <a:cubicBezTo>
                    <a:pt x="473" y="953"/>
                    <a:pt x="470" y="955"/>
                    <a:pt x="468" y="957"/>
                  </a:cubicBezTo>
                  <a:cubicBezTo>
                    <a:pt x="467" y="958"/>
                    <a:pt x="466" y="959"/>
                    <a:pt x="465" y="959"/>
                  </a:cubicBezTo>
                  <a:cubicBezTo>
                    <a:pt x="463" y="961"/>
                    <a:pt x="461" y="963"/>
                    <a:pt x="459" y="964"/>
                  </a:cubicBezTo>
                  <a:cubicBezTo>
                    <a:pt x="458" y="965"/>
                    <a:pt x="457" y="966"/>
                    <a:pt x="456" y="966"/>
                  </a:cubicBezTo>
                  <a:cubicBezTo>
                    <a:pt x="453" y="968"/>
                    <a:pt x="450" y="970"/>
                    <a:pt x="446" y="972"/>
                  </a:cubicBezTo>
                  <a:cubicBezTo>
                    <a:pt x="446" y="972"/>
                    <a:pt x="446" y="972"/>
                    <a:pt x="446" y="972"/>
                  </a:cubicBezTo>
                  <a:cubicBezTo>
                    <a:pt x="446" y="972"/>
                    <a:pt x="446" y="972"/>
                    <a:pt x="446" y="972"/>
                  </a:cubicBezTo>
                  <a:cubicBezTo>
                    <a:pt x="762" y="789"/>
                    <a:pt x="762" y="789"/>
                    <a:pt x="762" y="789"/>
                  </a:cubicBezTo>
                  <a:cubicBezTo>
                    <a:pt x="765" y="787"/>
                    <a:pt x="768" y="785"/>
                    <a:pt x="771" y="783"/>
                  </a:cubicBezTo>
                  <a:cubicBezTo>
                    <a:pt x="772" y="782"/>
                    <a:pt x="773" y="782"/>
                    <a:pt x="774" y="781"/>
                  </a:cubicBezTo>
                  <a:cubicBezTo>
                    <a:pt x="776" y="779"/>
                    <a:pt x="778" y="778"/>
                    <a:pt x="780" y="776"/>
                  </a:cubicBezTo>
                  <a:cubicBezTo>
                    <a:pt x="781" y="775"/>
                    <a:pt x="782" y="775"/>
                    <a:pt x="783" y="774"/>
                  </a:cubicBezTo>
                  <a:cubicBezTo>
                    <a:pt x="785" y="772"/>
                    <a:pt x="788" y="770"/>
                    <a:pt x="790" y="767"/>
                  </a:cubicBezTo>
                  <a:cubicBezTo>
                    <a:pt x="791" y="767"/>
                    <a:pt x="791" y="767"/>
                    <a:pt x="791" y="766"/>
                  </a:cubicBezTo>
                  <a:cubicBezTo>
                    <a:pt x="794" y="764"/>
                    <a:pt x="797" y="761"/>
                    <a:pt x="799" y="758"/>
                  </a:cubicBezTo>
                  <a:cubicBezTo>
                    <a:pt x="800" y="757"/>
                    <a:pt x="801" y="757"/>
                    <a:pt x="801" y="756"/>
                  </a:cubicBezTo>
                  <a:cubicBezTo>
                    <a:pt x="803" y="754"/>
                    <a:pt x="805" y="751"/>
                    <a:pt x="807" y="749"/>
                  </a:cubicBezTo>
                  <a:cubicBezTo>
                    <a:pt x="808" y="748"/>
                    <a:pt x="808" y="747"/>
                    <a:pt x="809" y="746"/>
                  </a:cubicBezTo>
                  <a:cubicBezTo>
                    <a:pt x="811" y="744"/>
                    <a:pt x="813" y="741"/>
                    <a:pt x="814" y="738"/>
                  </a:cubicBezTo>
                  <a:cubicBezTo>
                    <a:pt x="815" y="738"/>
                    <a:pt x="815" y="737"/>
                    <a:pt x="816" y="736"/>
                  </a:cubicBezTo>
                  <a:cubicBezTo>
                    <a:pt x="816" y="736"/>
                    <a:pt x="816" y="736"/>
                    <a:pt x="816" y="736"/>
                  </a:cubicBezTo>
                  <a:cubicBezTo>
                    <a:pt x="818" y="732"/>
                    <a:pt x="821" y="729"/>
                    <a:pt x="823" y="725"/>
                  </a:cubicBezTo>
                  <a:cubicBezTo>
                    <a:pt x="823" y="725"/>
                    <a:pt x="823" y="725"/>
                    <a:pt x="823" y="725"/>
                  </a:cubicBezTo>
                  <a:cubicBezTo>
                    <a:pt x="825" y="722"/>
                    <a:pt x="826" y="718"/>
                    <a:pt x="828" y="714"/>
                  </a:cubicBezTo>
                  <a:cubicBezTo>
                    <a:pt x="829" y="713"/>
                    <a:pt x="829" y="713"/>
                    <a:pt x="829" y="713"/>
                  </a:cubicBezTo>
                  <a:cubicBezTo>
                    <a:pt x="829" y="713"/>
                    <a:pt x="829" y="712"/>
                    <a:pt x="829" y="711"/>
                  </a:cubicBezTo>
                  <a:cubicBezTo>
                    <a:pt x="831" y="708"/>
                    <a:pt x="832" y="705"/>
                    <a:pt x="834" y="701"/>
                  </a:cubicBezTo>
                  <a:cubicBezTo>
                    <a:pt x="834" y="700"/>
                    <a:pt x="834" y="699"/>
                    <a:pt x="835" y="698"/>
                  </a:cubicBezTo>
                  <a:cubicBezTo>
                    <a:pt x="835" y="698"/>
                    <a:pt x="835" y="697"/>
                    <a:pt x="836" y="696"/>
                  </a:cubicBezTo>
                  <a:cubicBezTo>
                    <a:pt x="836" y="695"/>
                    <a:pt x="837" y="694"/>
                    <a:pt x="837" y="692"/>
                  </a:cubicBezTo>
                  <a:cubicBezTo>
                    <a:pt x="838" y="689"/>
                    <a:pt x="839" y="686"/>
                    <a:pt x="840" y="682"/>
                  </a:cubicBezTo>
                  <a:cubicBezTo>
                    <a:pt x="841" y="681"/>
                    <a:pt x="841" y="680"/>
                    <a:pt x="841" y="680"/>
                  </a:cubicBezTo>
                  <a:cubicBezTo>
                    <a:pt x="842" y="678"/>
                    <a:pt x="842" y="677"/>
                    <a:pt x="842" y="676"/>
                  </a:cubicBezTo>
                  <a:cubicBezTo>
                    <a:pt x="843" y="673"/>
                    <a:pt x="844" y="670"/>
                    <a:pt x="845" y="667"/>
                  </a:cubicBezTo>
                  <a:cubicBezTo>
                    <a:pt x="845" y="666"/>
                    <a:pt x="845" y="665"/>
                    <a:pt x="845" y="664"/>
                  </a:cubicBezTo>
                  <a:cubicBezTo>
                    <a:pt x="846" y="662"/>
                    <a:pt x="846" y="661"/>
                    <a:pt x="846" y="660"/>
                  </a:cubicBezTo>
                  <a:cubicBezTo>
                    <a:pt x="847" y="657"/>
                    <a:pt x="847" y="655"/>
                    <a:pt x="848" y="652"/>
                  </a:cubicBezTo>
                  <a:cubicBezTo>
                    <a:pt x="848" y="651"/>
                    <a:pt x="848" y="649"/>
                    <a:pt x="849" y="648"/>
                  </a:cubicBezTo>
                  <a:cubicBezTo>
                    <a:pt x="849" y="647"/>
                    <a:pt x="849" y="645"/>
                    <a:pt x="849" y="643"/>
                  </a:cubicBezTo>
                  <a:cubicBezTo>
                    <a:pt x="850" y="641"/>
                    <a:pt x="850" y="639"/>
                    <a:pt x="850" y="637"/>
                  </a:cubicBezTo>
                  <a:cubicBezTo>
                    <a:pt x="850" y="635"/>
                    <a:pt x="851" y="634"/>
                    <a:pt x="851" y="633"/>
                  </a:cubicBezTo>
                  <a:cubicBezTo>
                    <a:pt x="851" y="631"/>
                    <a:pt x="851" y="629"/>
                    <a:pt x="851" y="627"/>
                  </a:cubicBezTo>
                  <a:cubicBezTo>
                    <a:pt x="852" y="625"/>
                    <a:pt x="852" y="623"/>
                    <a:pt x="852" y="620"/>
                  </a:cubicBezTo>
                  <a:cubicBezTo>
                    <a:pt x="852" y="620"/>
                    <a:pt x="852" y="619"/>
                    <a:pt x="852" y="618"/>
                  </a:cubicBezTo>
                  <a:cubicBezTo>
                    <a:pt x="853" y="615"/>
                    <a:pt x="853" y="612"/>
                    <a:pt x="853" y="609"/>
                  </a:cubicBezTo>
                  <a:cubicBezTo>
                    <a:pt x="853" y="607"/>
                    <a:pt x="853" y="606"/>
                    <a:pt x="853" y="604"/>
                  </a:cubicBezTo>
                  <a:cubicBezTo>
                    <a:pt x="853" y="604"/>
                    <a:pt x="853" y="603"/>
                    <a:pt x="853" y="603"/>
                  </a:cubicBezTo>
                  <a:cubicBezTo>
                    <a:pt x="853" y="598"/>
                    <a:pt x="854" y="593"/>
                    <a:pt x="854" y="588"/>
                  </a:cubicBezTo>
                  <a:cubicBezTo>
                    <a:pt x="854" y="587"/>
                    <a:pt x="854" y="587"/>
                    <a:pt x="854" y="587"/>
                  </a:cubicBezTo>
                  <a:cubicBezTo>
                    <a:pt x="854" y="582"/>
                    <a:pt x="854" y="577"/>
                    <a:pt x="853" y="573"/>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 name="ís1îḑê"/>
            <p:cNvSpPr/>
            <p:nvPr/>
          </p:nvSpPr>
          <p:spPr bwMode="auto">
            <a:xfrm>
              <a:off x="3667126" y="3265488"/>
              <a:ext cx="1387475" cy="2030413"/>
            </a:xfrm>
            <a:custGeom>
              <a:avLst/>
              <a:gdLst>
                <a:gd name="T0" fmla="*/ 316 w 631"/>
                <a:gd name="T1" fmla="*/ 100 h 925"/>
                <a:gd name="T2" fmla="*/ 630 w 631"/>
                <a:gd name="T3" fmla="*/ 644 h 925"/>
                <a:gd name="T4" fmla="*/ 314 w 631"/>
                <a:gd name="T5" fmla="*/ 824 h 925"/>
                <a:gd name="T6" fmla="*/ 0 w 631"/>
                <a:gd name="T7" fmla="*/ 280 h 925"/>
                <a:gd name="T8" fmla="*/ 316 w 631"/>
                <a:gd name="T9" fmla="*/ 100 h 925"/>
              </a:gdLst>
              <a:ahLst/>
              <a:cxnLst>
                <a:cxn ang="0">
                  <a:pos x="T0" y="T1"/>
                </a:cxn>
                <a:cxn ang="0">
                  <a:pos x="T2" y="T3"/>
                </a:cxn>
                <a:cxn ang="0">
                  <a:pos x="T4" y="T5"/>
                </a:cxn>
                <a:cxn ang="0">
                  <a:pos x="T6" y="T7"/>
                </a:cxn>
                <a:cxn ang="0">
                  <a:pos x="T8" y="T9"/>
                </a:cxn>
              </a:cxnLst>
              <a:rect l="0" t="0" r="r" b="b"/>
              <a:pathLst>
                <a:path w="631" h="925">
                  <a:moveTo>
                    <a:pt x="316" y="100"/>
                  </a:moveTo>
                  <a:cubicBezTo>
                    <a:pt x="490" y="201"/>
                    <a:pt x="631" y="444"/>
                    <a:pt x="630" y="644"/>
                  </a:cubicBezTo>
                  <a:cubicBezTo>
                    <a:pt x="630" y="844"/>
                    <a:pt x="488" y="925"/>
                    <a:pt x="314" y="824"/>
                  </a:cubicBezTo>
                  <a:cubicBezTo>
                    <a:pt x="140" y="724"/>
                    <a:pt x="0" y="480"/>
                    <a:pt x="0" y="280"/>
                  </a:cubicBezTo>
                  <a:cubicBezTo>
                    <a:pt x="1" y="81"/>
                    <a:pt x="143" y="0"/>
                    <a:pt x="316" y="100"/>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 name="iṧ1ïḓe"/>
            <p:cNvSpPr/>
            <p:nvPr/>
          </p:nvSpPr>
          <p:spPr bwMode="auto">
            <a:xfrm>
              <a:off x="3795713" y="3455988"/>
              <a:ext cx="1128713" cy="1649413"/>
            </a:xfrm>
            <a:custGeom>
              <a:avLst/>
              <a:gdLst>
                <a:gd name="T0" fmla="*/ 257 w 513"/>
                <a:gd name="T1" fmla="*/ 82 h 751"/>
                <a:gd name="T2" fmla="*/ 512 w 513"/>
                <a:gd name="T3" fmla="*/ 523 h 751"/>
                <a:gd name="T4" fmla="*/ 256 w 513"/>
                <a:gd name="T5" fmla="*/ 669 h 751"/>
                <a:gd name="T6" fmla="*/ 1 w 513"/>
                <a:gd name="T7" fmla="*/ 228 h 751"/>
                <a:gd name="T8" fmla="*/ 257 w 513"/>
                <a:gd name="T9" fmla="*/ 82 h 751"/>
              </a:gdLst>
              <a:ahLst/>
              <a:cxnLst>
                <a:cxn ang="0">
                  <a:pos x="T0" y="T1"/>
                </a:cxn>
                <a:cxn ang="0">
                  <a:pos x="T2" y="T3"/>
                </a:cxn>
                <a:cxn ang="0">
                  <a:pos x="T4" y="T5"/>
                </a:cxn>
                <a:cxn ang="0">
                  <a:pos x="T6" y="T7"/>
                </a:cxn>
                <a:cxn ang="0">
                  <a:pos x="T8" y="T9"/>
                </a:cxn>
              </a:cxnLst>
              <a:rect l="0" t="0" r="r" b="b"/>
              <a:pathLst>
                <a:path w="513" h="751">
                  <a:moveTo>
                    <a:pt x="257" y="82"/>
                  </a:moveTo>
                  <a:cubicBezTo>
                    <a:pt x="398" y="163"/>
                    <a:pt x="513" y="361"/>
                    <a:pt x="512" y="523"/>
                  </a:cubicBezTo>
                  <a:cubicBezTo>
                    <a:pt x="512" y="685"/>
                    <a:pt x="397" y="751"/>
                    <a:pt x="256" y="669"/>
                  </a:cubicBezTo>
                  <a:cubicBezTo>
                    <a:pt x="114" y="588"/>
                    <a:pt x="0" y="390"/>
                    <a:pt x="1" y="228"/>
                  </a:cubicBezTo>
                  <a:cubicBezTo>
                    <a:pt x="1" y="65"/>
                    <a:pt x="116" y="0"/>
                    <a:pt x="257" y="82"/>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 name="ïṩḷíḋè"/>
            <p:cNvSpPr/>
            <p:nvPr/>
          </p:nvSpPr>
          <p:spPr bwMode="auto">
            <a:xfrm>
              <a:off x="3895726" y="3600450"/>
              <a:ext cx="930275" cy="1358900"/>
            </a:xfrm>
            <a:custGeom>
              <a:avLst/>
              <a:gdLst>
                <a:gd name="T0" fmla="*/ 212 w 423"/>
                <a:gd name="T1" fmla="*/ 67 h 619"/>
                <a:gd name="T2" fmla="*/ 422 w 423"/>
                <a:gd name="T3" fmla="*/ 431 h 619"/>
                <a:gd name="T4" fmla="*/ 211 w 423"/>
                <a:gd name="T5" fmla="*/ 552 h 619"/>
                <a:gd name="T6" fmla="*/ 1 w 423"/>
                <a:gd name="T7" fmla="*/ 188 h 619"/>
                <a:gd name="T8" fmla="*/ 212 w 423"/>
                <a:gd name="T9" fmla="*/ 67 h 619"/>
              </a:gdLst>
              <a:ahLst/>
              <a:cxnLst>
                <a:cxn ang="0">
                  <a:pos x="T0" y="T1"/>
                </a:cxn>
                <a:cxn ang="0">
                  <a:pos x="T2" y="T3"/>
                </a:cxn>
                <a:cxn ang="0">
                  <a:pos x="T4" y="T5"/>
                </a:cxn>
                <a:cxn ang="0">
                  <a:pos x="T6" y="T7"/>
                </a:cxn>
                <a:cxn ang="0">
                  <a:pos x="T8" y="T9"/>
                </a:cxn>
              </a:cxnLst>
              <a:rect l="0" t="0" r="r" b="b"/>
              <a:pathLst>
                <a:path w="423" h="619">
                  <a:moveTo>
                    <a:pt x="212" y="67"/>
                  </a:moveTo>
                  <a:cubicBezTo>
                    <a:pt x="329" y="134"/>
                    <a:pt x="423" y="297"/>
                    <a:pt x="422" y="431"/>
                  </a:cubicBezTo>
                  <a:cubicBezTo>
                    <a:pt x="422" y="565"/>
                    <a:pt x="327" y="619"/>
                    <a:pt x="211" y="552"/>
                  </a:cubicBezTo>
                  <a:cubicBezTo>
                    <a:pt x="94" y="484"/>
                    <a:pt x="0" y="321"/>
                    <a:pt x="1" y="188"/>
                  </a:cubicBezTo>
                  <a:cubicBezTo>
                    <a:pt x="1" y="54"/>
                    <a:pt x="96" y="0"/>
                    <a:pt x="212" y="67"/>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 name="îŝlïḑé"/>
            <p:cNvSpPr/>
            <p:nvPr/>
          </p:nvSpPr>
          <p:spPr bwMode="auto">
            <a:xfrm>
              <a:off x="4078288" y="3867150"/>
              <a:ext cx="565150" cy="827088"/>
            </a:xfrm>
            <a:custGeom>
              <a:avLst/>
              <a:gdLst>
                <a:gd name="T0" fmla="*/ 129 w 257"/>
                <a:gd name="T1" fmla="*/ 41 h 377"/>
                <a:gd name="T2" fmla="*/ 257 w 257"/>
                <a:gd name="T3" fmla="*/ 262 h 377"/>
                <a:gd name="T4" fmla="*/ 128 w 257"/>
                <a:gd name="T5" fmla="*/ 336 h 377"/>
                <a:gd name="T6" fmla="*/ 0 w 257"/>
                <a:gd name="T7" fmla="*/ 114 h 377"/>
                <a:gd name="T8" fmla="*/ 129 w 257"/>
                <a:gd name="T9" fmla="*/ 41 h 377"/>
              </a:gdLst>
              <a:ahLst/>
              <a:cxnLst>
                <a:cxn ang="0">
                  <a:pos x="T0" y="T1"/>
                </a:cxn>
                <a:cxn ang="0">
                  <a:pos x="T2" y="T3"/>
                </a:cxn>
                <a:cxn ang="0">
                  <a:pos x="T4" y="T5"/>
                </a:cxn>
                <a:cxn ang="0">
                  <a:pos x="T6" y="T7"/>
                </a:cxn>
                <a:cxn ang="0">
                  <a:pos x="T8" y="T9"/>
                </a:cxn>
              </a:cxnLst>
              <a:rect l="0" t="0" r="r" b="b"/>
              <a:pathLst>
                <a:path w="257" h="377">
                  <a:moveTo>
                    <a:pt x="129" y="41"/>
                  </a:moveTo>
                  <a:cubicBezTo>
                    <a:pt x="200" y="82"/>
                    <a:pt x="257" y="181"/>
                    <a:pt x="257" y="262"/>
                  </a:cubicBezTo>
                  <a:cubicBezTo>
                    <a:pt x="257" y="344"/>
                    <a:pt x="199" y="377"/>
                    <a:pt x="128" y="336"/>
                  </a:cubicBezTo>
                  <a:cubicBezTo>
                    <a:pt x="57" y="295"/>
                    <a:pt x="0" y="196"/>
                    <a:pt x="0" y="114"/>
                  </a:cubicBezTo>
                  <a:cubicBezTo>
                    <a:pt x="0" y="33"/>
                    <a:pt x="58" y="0"/>
                    <a:pt x="129" y="41"/>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 name="ïṡľîde"/>
            <p:cNvSpPr/>
            <p:nvPr/>
          </p:nvSpPr>
          <p:spPr bwMode="auto">
            <a:xfrm>
              <a:off x="4433888" y="3989388"/>
              <a:ext cx="177800" cy="257175"/>
            </a:xfrm>
            <a:custGeom>
              <a:avLst/>
              <a:gdLst>
                <a:gd name="T0" fmla="*/ 41 w 81"/>
                <a:gd name="T1" fmla="*/ 12 h 117"/>
                <a:gd name="T2" fmla="*/ 80 w 81"/>
                <a:gd name="T3" fmla="*/ 81 h 117"/>
                <a:gd name="T4" fmla="*/ 40 w 81"/>
                <a:gd name="T5" fmla="*/ 104 h 117"/>
                <a:gd name="T6" fmla="*/ 0 w 81"/>
                <a:gd name="T7" fmla="*/ 35 h 117"/>
                <a:gd name="T8" fmla="*/ 41 w 81"/>
                <a:gd name="T9" fmla="*/ 12 h 117"/>
              </a:gdLst>
              <a:ahLst/>
              <a:cxnLst>
                <a:cxn ang="0">
                  <a:pos x="T0" y="T1"/>
                </a:cxn>
                <a:cxn ang="0">
                  <a:pos x="T2" y="T3"/>
                </a:cxn>
                <a:cxn ang="0">
                  <a:pos x="T4" y="T5"/>
                </a:cxn>
                <a:cxn ang="0">
                  <a:pos x="T6" y="T7"/>
                </a:cxn>
                <a:cxn ang="0">
                  <a:pos x="T8" y="T9"/>
                </a:cxn>
              </a:cxnLst>
              <a:rect l="0" t="0" r="r" b="b"/>
              <a:pathLst>
                <a:path w="81" h="117">
                  <a:moveTo>
                    <a:pt x="41" y="12"/>
                  </a:moveTo>
                  <a:cubicBezTo>
                    <a:pt x="63" y="25"/>
                    <a:pt x="81" y="56"/>
                    <a:pt x="80" y="81"/>
                  </a:cubicBezTo>
                  <a:cubicBezTo>
                    <a:pt x="80" y="107"/>
                    <a:pt x="62" y="117"/>
                    <a:pt x="40" y="104"/>
                  </a:cubicBezTo>
                  <a:cubicBezTo>
                    <a:pt x="18" y="91"/>
                    <a:pt x="0" y="61"/>
                    <a:pt x="0" y="35"/>
                  </a:cubicBezTo>
                  <a:cubicBezTo>
                    <a:pt x="1" y="10"/>
                    <a:pt x="19" y="0"/>
                    <a:pt x="41" y="12"/>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nvGrpSpPr>
          <p:cNvPr id="33" name="f3ec9cda-d41b-4d79-bcf4-7d1884230d4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1676516" y="2236238"/>
            <a:ext cx="914376" cy="913050"/>
            <a:chOff x="3906838" y="1244601"/>
            <a:chExt cx="4376738" cy="4370387"/>
          </a:xfrm>
        </p:grpSpPr>
        <p:sp>
          <p:nvSpPr>
            <p:cNvPr id="34" name="iŝľïḑê"/>
            <p:cNvSpPr/>
            <p:nvPr/>
          </p:nvSpPr>
          <p:spPr bwMode="auto">
            <a:xfrm>
              <a:off x="5454651" y="4325938"/>
              <a:ext cx="1281113" cy="1289050"/>
            </a:xfrm>
            <a:custGeom>
              <a:avLst/>
              <a:gdLst>
                <a:gd name="T0" fmla="*/ 600 w 600"/>
                <a:gd name="T1" fmla="*/ 60 h 604"/>
                <a:gd name="T2" fmla="*/ 600 w 600"/>
                <a:gd name="T3" fmla="*/ 300 h 604"/>
                <a:gd name="T4" fmla="*/ 300 w 600"/>
                <a:gd name="T5" fmla="*/ 604 h 604"/>
                <a:gd name="T6" fmla="*/ 0 w 600"/>
                <a:gd name="T7" fmla="*/ 300 h 604"/>
                <a:gd name="T8" fmla="*/ 0 w 600"/>
                <a:gd name="T9" fmla="*/ 60 h 604"/>
                <a:gd name="T10" fmla="*/ 60 w 600"/>
                <a:gd name="T11" fmla="*/ 0 h 604"/>
                <a:gd name="T12" fmla="*/ 540 w 600"/>
                <a:gd name="T13" fmla="*/ 0 h 604"/>
                <a:gd name="T14" fmla="*/ 600 w 600"/>
                <a:gd name="T15" fmla="*/ 60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604">
                  <a:moveTo>
                    <a:pt x="600" y="60"/>
                  </a:moveTo>
                  <a:cubicBezTo>
                    <a:pt x="600" y="300"/>
                    <a:pt x="600" y="300"/>
                    <a:pt x="600" y="300"/>
                  </a:cubicBezTo>
                  <a:cubicBezTo>
                    <a:pt x="600" y="466"/>
                    <a:pt x="466" y="604"/>
                    <a:pt x="300" y="604"/>
                  </a:cubicBezTo>
                  <a:cubicBezTo>
                    <a:pt x="134" y="604"/>
                    <a:pt x="0" y="466"/>
                    <a:pt x="0" y="300"/>
                  </a:cubicBezTo>
                  <a:cubicBezTo>
                    <a:pt x="0" y="60"/>
                    <a:pt x="0" y="60"/>
                    <a:pt x="0" y="60"/>
                  </a:cubicBezTo>
                  <a:cubicBezTo>
                    <a:pt x="0" y="26"/>
                    <a:pt x="26" y="0"/>
                    <a:pt x="60" y="0"/>
                  </a:cubicBezTo>
                  <a:cubicBezTo>
                    <a:pt x="540" y="0"/>
                    <a:pt x="540" y="0"/>
                    <a:pt x="540" y="0"/>
                  </a:cubicBezTo>
                  <a:cubicBezTo>
                    <a:pt x="574" y="0"/>
                    <a:pt x="600" y="26"/>
                    <a:pt x="60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 name="îṧlïdê"/>
            <p:cNvSpPr/>
            <p:nvPr/>
          </p:nvSpPr>
          <p:spPr bwMode="auto">
            <a:xfrm>
              <a:off x="6094413" y="4325938"/>
              <a:ext cx="641350" cy="1289050"/>
            </a:xfrm>
            <a:custGeom>
              <a:avLst/>
              <a:gdLst>
                <a:gd name="T0" fmla="*/ 300 w 300"/>
                <a:gd name="T1" fmla="*/ 60 h 604"/>
                <a:gd name="T2" fmla="*/ 300 w 300"/>
                <a:gd name="T3" fmla="*/ 300 h 604"/>
                <a:gd name="T4" fmla="*/ 0 w 300"/>
                <a:gd name="T5" fmla="*/ 604 h 604"/>
                <a:gd name="T6" fmla="*/ 0 w 300"/>
                <a:gd name="T7" fmla="*/ 0 h 604"/>
                <a:gd name="T8" fmla="*/ 240 w 300"/>
                <a:gd name="T9" fmla="*/ 0 h 604"/>
                <a:gd name="T10" fmla="*/ 300 w 300"/>
                <a:gd name="T11" fmla="*/ 60 h 604"/>
              </a:gdLst>
              <a:ahLst/>
              <a:cxnLst>
                <a:cxn ang="0">
                  <a:pos x="T0" y="T1"/>
                </a:cxn>
                <a:cxn ang="0">
                  <a:pos x="T2" y="T3"/>
                </a:cxn>
                <a:cxn ang="0">
                  <a:pos x="T4" y="T5"/>
                </a:cxn>
                <a:cxn ang="0">
                  <a:pos x="T6" y="T7"/>
                </a:cxn>
                <a:cxn ang="0">
                  <a:pos x="T8" y="T9"/>
                </a:cxn>
                <a:cxn ang="0">
                  <a:pos x="T10" y="T11"/>
                </a:cxn>
              </a:cxnLst>
              <a:rect l="0" t="0" r="r" b="b"/>
              <a:pathLst>
                <a:path w="300" h="604">
                  <a:moveTo>
                    <a:pt x="300" y="60"/>
                  </a:moveTo>
                  <a:cubicBezTo>
                    <a:pt x="300" y="300"/>
                    <a:pt x="300" y="300"/>
                    <a:pt x="300" y="300"/>
                  </a:cubicBezTo>
                  <a:cubicBezTo>
                    <a:pt x="300" y="466"/>
                    <a:pt x="166" y="604"/>
                    <a:pt x="0" y="604"/>
                  </a:cubicBezTo>
                  <a:cubicBezTo>
                    <a:pt x="0" y="0"/>
                    <a:pt x="0" y="0"/>
                    <a:pt x="0" y="0"/>
                  </a:cubicBezTo>
                  <a:cubicBezTo>
                    <a:pt x="240" y="0"/>
                    <a:pt x="240" y="0"/>
                    <a:pt x="240" y="0"/>
                  </a:cubicBezTo>
                  <a:cubicBezTo>
                    <a:pt x="274" y="0"/>
                    <a:pt x="300" y="26"/>
                    <a:pt x="300" y="60"/>
                  </a:cubicBezTo>
                  <a:close/>
                </a:path>
              </a:pathLst>
            </a:custGeom>
            <a:solidFill>
              <a:srgbClr val="B0D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 name="iŝļide"/>
            <p:cNvSpPr/>
            <p:nvPr/>
          </p:nvSpPr>
          <p:spPr bwMode="auto">
            <a:xfrm>
              <a:off x="4635501" y="1244601"/>
              <a:ext cx="2870200" cy="3338513"/>
            </a:xfrm>
            <a:custGeom>
              <a:avLst/>
              <a:gdLst>
                <a:gd name="T0" fmla="*/ 1343 w 1343"/>
                <a:gd name="T1" fmla="*/ 660 h 1564"/>
                <a:gd name="T2" fmla="*/ 1218 w 1343"/>
                <a:gd name="T3" fmla="*/ 1044 h 1564"/>
                <a:gd name="T4" fmla="*/ 1103 w 1343"/>
                <a:gd name="T5" fmla="*/ 1368 h 1564"/>
                <a:gd name="T6" fmla="*/ 1103 w 1343"/>
                <a:gd name="T7" fmla="*/ 1380 h 1564"/>
                <a:gd name="T8" fmla="*/ 923 w 1343"/>
                <a:gd name="T9" fmla="*/ 1564 h 1564"/>
                <a:gd name="T10" fmla="*/ 743 w 1343"/>
                <a:gd name="T11" fmla="*/ 1564 h 1564"/>
                <a:gd name="T12" fmla="*/ 683 w 1343"/>
                <a:gd name="T13" fmla="*/ 1444 h 1564"/>
                <a:gd name="T14" fmla="*/ 623 w 1343"/>
                <a:gd name="T15" fmla="*/ 1564 h 1564"/>
                <a:gd name="T16" fmla="*/ 443 w 1343"/>
                <a:gd name="T17" fmla="*/ 1564 h 1564"/>
                <a:gd name="T18" fmla="*/ 263 w 1343"/>
                <a:gd name="T19" fmla="*/ 1380 h 1564"/>
                <a:gd name="T20" fmla="*/ 263 w 1343"/>
                <a:gd name="T21" fmla="*/ 1357 h 1564"/>
                <a:gd name="T22" fmla="*/ 153 w 1343"/>
                <a:gd name="T23" fmla="*/ 1050 h 1564"/>
                <a:gd name="T24" fmla="*/ 34 w 1343"/>
                <a:gd name="T25" fmla="*/ 538 h 1564"/>
                <a:gd name="T26" fmla="*/ 543 w 1343"/>
                <a:gd name="T27" fmla="*/ 14 h 1564"/>
                <a:gd name="T28" fmla="*/ 683 w 1343"/>
                <a:gd name="T29" fmla="*/ 0 h 1564"/>
                <a:gd name="T30" fmla="*/ 1099 w 1343"/>
                <a:gd name="T31" fmla="*/ 148 h 1564"/>
                <a:gd name="T32" fmla="*/ 1343 w 1343"/>
                <a:gd name="T33"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3" h="1564">
                  <a:moveTo>
                    <a:pt x="1343" y="660"/>
                  </a:moveTo>
                  <a:cubicBezTo>
                    <a:pt x="1343" y="798"/>
                    <a:pt x="1300" y="931"/>
                    <a:pt x="1218" y="1044"/>
                  </a:cubicBezTo>
                  <a:cubicBezTo>
                    <a:pt x="1143" y="1147"/>
                    <a:pt x="1103" y="1260"/>
                    <a:pt x="1103" y="1368"/>
                  </a:cubicBezTo>
                  <a:cubicBezTo>
                    <a:pt x="1103" y="1380"/>
                    <a:pt x="1103" y="1380"/>
                    <a:pt x="1103" y="1380"/>
                  </a:cubicBezTo>
                  <a:cubicBezTo>
                    <a:pt x="1103" y="1480"/>
                    <a:pt x="1023" y="1564"/>
                    <a:pt x="923" y="1564"/>
                  </a:cubicBezTo>
                  <a:cubicBezTo>
                    <a:pt x="743" y="1564"/>
                    <a:pt x="743" y="1564"/>
                    <a:pt x="743" y="1564"/>
                  </a:cubicBezTo>
                  <a:cubicBezTo>
                    <a:pt x="683" y="1444"/>
                    <a:pt x="683" y="1444"/>
                    <a:pt x="683" y="1444"/>
                  </a:cubicBezTo>
                  <a:cubicBezTo>
                    <a:pt x="623" y="1564"/>
                    <a:pt x="623" y="1564"/>
                    <a:pt x="623" y="1564"/>
                  </a:cubicBezTo>
                  <a:cubicBezTo>
                    <a:pt x="443" y="1564"/>
                    <a:pt x="443" y="1564"/>
                    <a:pt x="443" y="1564"/>
                  </a:cubicBezTo>
                  <a:cubicBezTo>
                    <a:pt x="343" y="1564"/>
                    <a:pt x="263" y="1480"/>
                    <a:pt x="263" y="1380"/>
                  </a:cubicBezTo>
                  <a:cubicBezTo>
                    <a:pt x="263" y="1357"/>
                    <a:pt x="263" y="1357"/>
                    <a:pt x="263" y="1357"/>
                  </a:cubicBezTo>
                  <a:cubicBezTo>
                    <a:pt x="263" y="1254"/>
                    <a:pt x="225" y="1147"/>
                    <a:pt x="153" y="1050"/>
                  </a:cubicBezTo>
                  <a:cubicBezTo>
                    <a:pt x="42" y="902"/>
                    <a:pt x="0" y="720"/>
                    <a:pt x="34" y="538"/>
                  </a:cubicBezTo>
                  <a:cubicBezTo>
                    <a:pt x="82" y="277"/>
                    <a:pt x="286" y="67"/>
                    <a:pt x="543" y="14"/>
                  </a:cubicBezTo>
                  <a:cubicBezTo>
                    <a:pt x="589" y="5"/>
                    <a:pt x="636" y="0"/>
                    <a:pt x="683" y="0"/>
                  </a:cubicBezTo>
                  <a:cubicBezTo>
                    <a:pt x="835" y="0"/>
                    <a:pt x="981" y="50"/>
                    <a:pt x="1099" y="148"/>
                  </a:cubicBezTo>
                  <a:cubicBezTo>
                    <a:pt x="1254" y="274"/>
                    <a:pt x="1343" y="461"/>
                    <a:pt x="1343" y="660"/>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 name="ïşlîďé"/>
            <p:cNvSpPr/>
            <p:nvPr/>
          </p:nvSpPr>
          <p:spPr bwMode="auto">
            <a:xfrm>
              <a:off x="6094413" y="1244601"/>
              <a:ext cx="1411288" cy="3338513"/>
            </a:xfrm>
            <a:custGeom>
              <a:avLst/>
              <a:gdLst>
                <a:gd name="T0" fmla="*/ 660 w 660"/>
                <a:gd name="T1" fmla="*/ 660 h 1564"/>
                <a:gd name="T2" fmla="*/ 535 w 660"/>
                <a:gd name="T3" fmla="*/ 1044 h 1564"/>
                <a:gd name="T4" fmla="*/ 420 w 660"/>
                <a:gd name="T5" fmla="*/ 1368 h 1564"/>
                <a:gd name="T6" fmla="*/ 420 w 660"/>
                <a:gd name="T7" fmla="*/ 1380 h 1564"/>
                <a:gd name="T8" fmla="*/ 240 w 660"/>
                <a:gd name="T9" fmla="*/ 1564 h 1564"/>
                <a:gd name="T10" fmla="*/ 60 w 660"/>
                <a:gd name="T11" fmla="*/ 1564 h 1564"/>
                <a:gd name="T12" fmla="*/ 0 w 660"/>
                <a:gd name="T13" fmla="*/ 1444 h 1564"/>
                <a:gd name="T14" fmla="*/ 0 w 660"/>
                <a:gd name="T15" fmla="*/ 0 h 1564"/>
                <a:gd name="T16" fmla="*/ 416 w 660"/>
                <a:gd name="T17" fmla="*/ 148 h 1564"/>
                <a:gd name="T18" fmla="*/ 660 w 660"/>
                <a:gd name="T19"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1564">
                  <a:moveTo>
                    <a:pt x="660" y="660"/>
                  </a:moveTo>
                  <a:cubicBezTo>
                    <a:pt x="660" y="798"/>
                    <a:pt x="617" y="931"/>
                    <a:pt x="535" y="1044"/>
                  </a:cubicBezTo>
                  <a:cubicBezTo>
                    <a:pt x="460" y="1147"/>
                    <a:pt x="420" y="1260"/>
                    <a:pt x="420" y="1368"/>
                  </a:cubicBezTo>
                  <a:cubicBezTo>
                    <a:pt x="420" y="1380"/>
                    <a:pt x="420" y="1380"/>
                    <a:pt x="420" y="1380"/>
                  </a:cubicBezTo>
                  <a:cubicBezTo>
                    <a:pt x="420" y="1480"/>
                    <a:pt x="340" y="1564"/>
                    <a:pt x="240" y="1564"/>
                  </a:cubicBezTo>
                  <a:cubicBezTo>
                    <a:pt x="60" y="1564"/>
                    <a:pt x="60" y="1564"/>
                    <a:pt x="60" y="1564"/>
                  </a:cubicBezTo>
                  <a:cubicBezTo>
                    <a:pt x="0" y="1444"/>
                    <a:pt x="0" y="1444"/>
                    <a:pt x="0" y="1444"/>
                  </a:cubicBezTo>
                  <a:cubicBezTo>
                    <a:pt x="0" y="0"/>
                    <a:pt x="0" y="0"/>
                    <a:pt x="0" y="0"/>
                  </a:cubicBezTo>
                  <a:cubicBezTo>
                    <a:pt x="152" y="0"/>
                    <a:pt x="298" y="50"/>
                    <a:pt x="416" y="148"/>
                  </a:cubicBezTo>
                  <a:cubicBezTo>
                    <a:pt x="571" y="274"/>
                    <a:pt x="660" y="461"/>
                    <a:pt x="660" y="660"/>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 name="îṣļíďe"/>
            <p:cNvSpPr/>
            <p:nvPr/>
          </p:nvSpPr>
          <p:spPr bwMode="auto">
            <a:xfrm>
              <a:off x="7686676" y="1725613"/>
              <a:ext cx="541338" cy="349250"/>
            </a:xfrm>
            <a:custGeom>
              <a:avLst/>
              <a:gdLst>
                <a:gd name="T0" fmla="*/ 82 w 253"/>
                <a:gd name="T1" fmla="*/ 156 h 164"/>
                <a:gd name="T2" fmla="*/ 202 w 253"/>
                <a:gd name="T3" fmla="*/ 125 h 164"/>
                <a:gd name="T4" fmla="*/ 244 w 253"/>
                <a:gd name="T5" fmla="*/ 51 h 164"/>
                <a:gd name="T6" fmla="*/ 171 w 253"/>
                <a:gd name="T7" fmla="*/ 9 h 164"/>
                <a:gd name="T8" fmla="*/ 51 w 253"/>
                <a:gd name="T9" fmla="*/ 40 h 164"/>
                <a:gd name="T10" fmla="*/ 8 w 253"/>
                <a:gd name="T11" fmla="*/ 113 h 164"/>
                <a:gd name="T12" fmla="*/ 82 w 253"/>
                <a:gd name="T13" fmla="*/ 156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82" y="156"/>
                  </a:moveTo>
                  <a:cubicBezTo>
                    <a:pt x="202" y="125"/>
                    <a:pt x="202" y="125"/>
                    <a:pt x="202" y="125"/>
                  </a:cubicBezTo>
                  <a:cubicBezTo>
                    <a:pt x="234" y="116"/>
                    <a:pt x="253" y="83"/>
                    <a:pt x="244" y="51"/>
                  </a:cubicBezTo>
                  <a:cubicBezTo>
                    <a:pt x="236" y="19"/>
                    <a:pt x="203" y="0"/>
                    <a:pt x="171" y="9"/>
                  </a:cubicBezTo>
                  <a:cubicBezTo>
                    <a:pt x="51" y="40"/>
                    <a:pt x="51" y="40"/>
                    <a:pt x="51" y="40"/>
                  </a:cubicBezTo>
                  <a:cubicBezTo>
                    <a:pt x="19" y="48"/>
                    <a:pt x="0" y="81"/>
                    <a:pt x="8" y="113"/>
                  </a:cubicBezTo>
                  <a:cubicBezTo>
                    <a:pt x="17" y="145"/>
                    <a:pt x="50" y="164"/>
                    <a:pt x="82" y="156"/>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 name="íṡḷiḓe"/>
            <p:cNvSpPr/>
            <p:nvPr/>
          </p:nvSpPr>
          <p:spPr bwMode="auto">
            <a:xfrm>
              <a:off x="3962401" y="3232151"/>
              <a:ext cx="541338" cy="349250"/>
            </a:xfrm>
            <a:custGeom>
              <a:avLst/>
              <a:gdLst>
                <a:gd name="T0" fmla="*/ 167 w 253"/>
                <a:gd name="T1" fmla="*/ 8 h 164"/>
                <a:gd name="T2" fmla="*/ 51 w 253"/>
                <a:gd name="T3" fmla="*/ 39 h 164"/>
                <a:gd name="T4" fmla="*/ 9 w 253"/>
                <a:gd name="T5" fmla="*/ 113 h 164"/>
                <a:gd name="T6" fmla="*/ 82 w 253"/>
                <a:gd name="T7" fmla="*/ 155 h 164"/>
                <a:gd name="T8" fmla="*/ 202 w 253"/>
                <a:gd name="T9" fmla="*/ 124 h 164"/>
                <a:gd name="T10" fmla="*/ 245 w 253"/>
                <a:gd name="T11" fmla="*/ 51 h 164"/>
                <a:gd name="T12" fmla="*/ 167 w 253"/>
                <a:gd name="T13" fmla="*/ 8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167" y="8"/>
                  </a:moveTo>
                  <a:cubicBezTo>
                    <a:pt x="51" y="39"/>
                    <a:pt x="51" y="39"/>
                    <a:pt x="51" y="39"/>
                  </a:cubicBezTo>
                  <a:cubicBezTo>
                    <a:pt x="19" y="48"/>
                    <a:pt x="0" y="81"/>
                    <a:pt x="9" y="113"/>
                  </a:cubicBezTo>
                  <a:cubicBezTo>
                    <a:pt x="17" y="145"/>
                    <a:pt x="51" y="164"/>
                    <a:pt x="82" y="155"/>
                  </a:cubicBezTo>
                  <a:cubicBezTo>
                    <a:pt x="202" y="124"/>
                    <a:pt x="202" y="124"/>
                    <a:pt x="202" y="124"/>
                  </a:cubicBezTo>
                  <a:cubicBezTo>
                    <a:pt x="234" y="116"/>
                    <a:pt x="253" y="83"/>
                    <a:pt x="245" y="51"/>
                  </a:cubicBezTo>
                  <a:cubicBezTo>
                    <a:pt x="236" y="19"/>
                    <a:pt x="199" y="0"/>
                    <a:pt x="167" y="8"/>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0" name="îšḻïďè"/>
            <p:cNvSpPr/>
            <p:nvPr/>
          </p:nvSpPr>
          <p:spPr bwMode="auto">
            <a:xfrm>
              <a:off x="7686676" y="3232151"/>
              <a:ext cx="541338" cy="349250"/>
            </a:xfrm>
            <a:custGeom>
              <a:avLst/>
              <a:gdLst>
                <a:gd name="T0" fmla="*/ 202 w 253"/>
                <a:gd name="T1" fmla="*/ 39 h 164"/>
                <a:gd name="T2" fmla="*/ 82 w 253"/>
                <a:gd name="T3" fmla="*/ 8 h 164"/>
                <a:gd name="T4" fmla="*/ 8 w 253"/>
                <a:gd name="T5" fmla="*/ 51 h 164"/>
                <a:gd name="T6" fmla="*/ 51 w 253"/>
                <a:gd name="T7" fmla="*/ 124 h 164"/>
                <a:gd name="T8" fmla="*/ 171 w 253"/>
                <a:gd name="T9" fmla="*/ 155 h 164"/>
                <a:gd name="T10" fmla="*/ 244 w 253"/>
                <a:gd name="T11" fmla="*/ 113 h 164"/>
                <a:gd name="T12" fmla="*/ 202 w 253"/>
                <a:gd name="T13" fmla="*/ 39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39"/>
                  </a:moveTo>
                  <a:cubicBezTo>
                    <a:pt x="82" y="8"/>
                    <a:pt x="82" y="8"/>
                    <a:pt x="82" y="8"/>
                  </a:cubicBezTo>
                  <a:cubicBezTo>
                    <a:pt x="50" y="0"/>
                    <a:pt x="17" y="19"/>
                    <a:pt x="8" y="51"/>
                  </a:cubicBezTo>
                  <a:cubicBezTo>
                    <a:pt x="0" y="83"/>
                    <a:pt x="19" y="116"/>
                    <a:pt x="51" y="124"/>
                  </a:cubicBezTo>
                  <a:cubicBezTo>
                    <a:pt x="171" y="155"/>
                    <a:pt x="171" y="155"/>
                    <a:pt x="171" y="155"/>
                  </a:cubicBezTo>
                  <a:cubicBezTo>
                    <a:pt x="202" y="164"/>
                    <a:pt x="236" y="145"/>
                    <a:pt x="244" y="113"/>
                  </a:cubicBezTo>
                  <a:cubicBezTo>
                    <a:pt x="253" y="81"/>
                    <a:pt x="234" y="48"/>
                    <a:pt x="202" y="39"/>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1" name="iŝļíḑê"/>
            <p:cNvSpPr/>
            <p:nvPr/>
          </p:nvSpPr>
          <p:spPr bwMode="auto">
            <a:xfrm>
              <a:off x="3962401" y="1725613"/>
              <a:ext cx="541338" cy="349250"/>
            </a:xfrm>
            <a:custGeom>
              <a:avLst/>
              <a:gdLst>
                <a:gd name="T0" fmla="*/ 202 w 253"/>
                <a:gd name="T1" fmla="*/ 40 h 164"/>
                <a:gd name="T2" fmla="*/ 82 w 253"/>
                <a:gd name="T3" fmla="*/ 9 h 164"/>
                <a:gd name="T4" fmla="*/ 9 w 253"/>
                <a:gd name="T5" fmla="*/ 51 h 164"/>
                <a:gd name="T6" fmla="*/ 51 w 253"/>
                <a:gd name="T7" fmla="*/ 125 h 164"/>
                <a:gd name="T8" fmla="*/ 167 w 253"/>
                <a:gd name="T9" fmla="*/ 156 h 164"/>
                <a:gd name="T10" fmla="*/ 245 w 253"/>
                <a:gd name="T11" fmla="*/ 113 h 164"/>
                <a:gd name="T12" fmla="*/ 202 w 253"/>
                <a:gd name="T13" fmla="*/ 40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40"/>
                  </a:moveTo>
                  <a:cubicBezTo>
                    <a:pt x="82" y="9"/>
                    <a:pt x="82" y="9"/>
                    <a:pt x="82" y="9"/>
                  </a:cubicBezTo>
                  <a:cubicBezTo>
                    <a:pt x="50" y="0"/>
                    <a:pt x="17" y="19"/>
                    <a:pt x="9" y="51"/>
                  </a:cubicBezTo>
                  <a:cubicBezTo>
                    <a:pt x="0" y="83"/>
                    <a:pt x="19" y="116"/>
                    <a:pt x="51" y="125"/>
                  </a:cubicBezTo>
                  <a:cubicBezTo>
                    <a:pt x="167" y="156"/>
                    <a:pt x="167" y="156"/>
                    <a:pt x="167" y="156"/>
                  </a:cubicBezTo>
                  <a:cubicBezTo>
                    <a:pt x="199" y="164"/>
                    <a:pt x="236" y="145"/>
                    <a:pt x="245" y="113"/>
                  </a:cubicBezTo>
                  <a:cubicBezTo>
                    <a:pt x="253" y="81"/>
                    <a:pt x="234" y="48"/>
                    <a:pt x="202" y="40"/>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2" name="iŝľiḓe"/>
            <p:cNvSpPr/>
            <p:nvPr/>
          </p:nvSpPr>
          <p:spPr bwMode="auto">
            <a:xfrm>
              <a:off x="7761288" y="2525713"/>
              <a:ext cx="522288" cy="255588"/>
            </a:xfrm>
            <a:custGeom>
              <a:avLst/>
              <a:gdLst>
                <a:gd name="T0" fmla="*/ 184 w 244"/>
                <a:gd name="T1" fmla="*/ 0 h 120"/>
                <a:gd name="T2" fmla="*/ 64 w 244"/>
                <a:gd name="T3" fmla="*/ 0 h 120"/>
                <a:gd name="T4" fmla="*/ 0 w 244"/>
                <a:gd name="T5" fmla="*/ 60 h 120"/>
                <a:gd name="T6" fmla="*/ 64 w 244"/>
                <a:gd name="T7" fmla="*/ 120 h 120"/>
                <a:gd name="T8" fmla="*/ 184 w 244"/>
                <a:gd name="T9" fmla="*/ 120 h 120"/>
                <a:gd name="T10" fmla="*/ 244 w 244"/>
                <a:gd name="T11" fmla="*/ 60 h 120"/>
                <a:gd name="T12" fmla="*/ 184 w 24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4" y="0"/>
                  </a:moveTo>
                  <a:cubicBezTo>
                    <a:pt x="64" y="0"/>
                    <a:pt x="64" y="0"/>
                    <a:pt x="64" y="0"/>
                  </a:cubicBezTo>
                  <a:cubicBezTo>
                    <a:pt x="31" y="0"/>
                    <a:pt x="0" y="27"/>
                    <a:pt x="0" y="60"/>
                  </a:cubicBezTo>
                  <a:cubicBezTo>
                    <a:pt x="0" y="93"/>
                    <a:pt x="31" y="120"/>
                    <a:pt x="64" y="120"/>
                  </a:cubicBezTo>
                  <a:cubicBezTo>
                    <a:pt x="184" y="120"/>
                    <a:pt x="184" y="120"/>
                    <a:pt x="184" y="120"/>
                  </a:cubicBezTo>
                  <a:cubicBezTo>
                    <a:pt x="217" y="120"/>
                    <a:pt x="244" y="93"/>
                    <a:pt x="244" y="60"/>
                  </a:cubicBezTo>
                  <a:cubicBezTo>
                    <a:pt x="244" y="27"/>
                    <a:pt x="217" y="0"/>
                    <a:pt x="184" y="0"/>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3" name="ïśḷïḋe"/>
            <p:cNvSpPr/>
            <p:nvPr/>
          </p:nvSpPr>
          <p:spPr bwMode="auto">
            <a:xfrm>
              <a:off x="3906838" y="2525713"/>
              <a:ext cx="520700" cy="255588"/>
            </a:xfrm>
            <a:custGeom>
              <a:avLst/>
              <a:gdLst>
                <a:gd name="T0" fmla="*/ 180 w 244"/>
                <a:gd name="T1" fmla="*/ 120 h 120"/>
                <a:gd name="T2" fmla="*/ 244 w 244"/>
                <a:gd name="T3" fmla="*/ 60 h 120"/>
                <a:gd name="T4" fmla="*/ 180 w 244"/>
                <a:gd name="T5" fmla="*/ 0 h 120"/>
                <a:gd name="T6" fmla="*/ 60 w 244"/>
                <a:gd name="T7" fmla="*/ 0 h 120"/>
                <a:gd name="T8" fmla="*/ 0 w 244"/>
                <a:gd name="T9" fmla="*/ 60 h 120"/>
                <a:gd name="T10" fmla="*/ 60 w 244"/>
                <a:gd name="T11" fmla="*/ 120 h 120"/>
                <a:gd name="T12" fmla="*/ 180 w 24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0" y="120"/>
                  </a:moveTo>
                  <a:cubicBezTo>
                    <a:pt x="213" y="120"/>
                    <a:pt x="244" y="93"/>
                    <a:pt x="244" y="60"/>
                  </a:cubicBezTo>
                  <a:cubicBezTo>
                    <a:pt x="244" y="27"/>
                    <a:pt x="213" y="0"/>
                    <a:pt x="180" y="0"/>
                  </a:cubicBezTo>
                  <a:cubicBezTo>
                    <a:pt x="60" y="0"/>
                    <a:pt x="60" y="0"/>
                    <a:pt x="60" y="0"/>
                  </a:cubicBezTo>
                  <a:cubicBezTo>
                    <a:pt x="27" y="0"/>
                    <a:pt x="0" y="27"/>
                    <a:pt x="0" y="60"/>
                  </a:cubicBezTo>
                  <a:cubicBezTo>
                    <a:pt x="0" y="93"/>
                    <a:pt x="27" y="120"/>
                    <a:pt x="60" y="120"/>
                  </a:cubicBezTo>
                  <a:lnTo>
                    <a:pt x="180" y="120"/>
                  </a:ln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4" name="ísḻiḍé"/>
            <p:cNvSpPr/>
            <p:nvPr/>
          </p:nvSpPr>
          <p:spPr bwMode="auto">
            <a:xfrm>
              <a:off x="5437188" y="2508251"/>
              <a:ext cx="1316038" cy="2074863"/>
            </a:xfrm>
            <a:custGeom>
              <a:avLst/>
              <a:gdLst>
                <a:gd name="T0" fmla="*/ 574 w 616"/>
                <a:gd name="T1" fmla="*/ 14 h 972"/>
                <a:gd name="T2" fmla="*/ 494 w 616"/>
                <a:gd name="T3" fmla="*/ 42 h 972"/>
                <a:gd name="T4" fmla="*/ 428 w 616"/>
                <a:gd name="T5" fmla="*/ 174 h 972"/>
                <a:gd name="T6" fmla="*/ 362 w 616"/>
                <a:gd name="T7" fmla="*/ 42 h 972"/>
                <a:gd name="T8" fmla="*/ 308 w 616"/>
                <a:gd name="T9" fmla="*/ 10 h 972"/>
                <a:gd name="T10" fmla="*/ 254 w 616"/>
                <a:gd name="T11" fmla="*/ 42 h 972"/>
                <a:gd name="T12" fmla="*/ 188 w 616"/>
                <a:gd name="T13" fmla="*/ 174 h 972"/>
                <a:gd name="T14" fmla="*/ 122 w 616"/>
                <a:gd name="T15" fmla="*/ 42 h 972"/>
                <a:gd name="T16" fmla="*/ 42 w 616"/>
                <a:gd name="T17" fmla="*/ 14 h 972"/>
                <a:gd name="T18" fmla="*/ 14 w 616"/>
                <a:gd name="T19" fmla="*/ 94 h 972"/>
                <a:gd name="T20" fmla="*/ 248 w 616"/>
                <a:gd name="T21" fmla="*/ 564 h 972"/>
                <a:gd name="T22" fmla="*/ 248 w 616"/>
                <a:gd name="T23" fmla="*/ 972 h 972"/>
                <a:gd name="T24" fmla="*/ 368 w 616"/>
                <a:gd name="T25" fmla="*/ 972 h 972"/>
                <a:gd name="T26" fmla="*/ 368 w 616"/>
                <a:gd name="T27" fmla="*/ 562 h 972"/>
                <a:gd name="T28" fmla="*/ 602 w 616"/>
                <a:gd name="T29" fmla="*/ 93 h 972"/>
                <a:gd name="T30" fmla="*/ 574 w 616"/>
                <a:gd name="T31" fmla="*/ 14 h 972"/>
                <a:gd name="T32" fmla="*/ 308 w 616"/>
                <a:gd name="T33" fmla="*/ 414 h 972"/>
                <a:gd name="T34" fmla="*/ 255 w 616"/>
                <a:gd name="T35" fmla="*/ 308 h 972"/>
                <a:gd name="T36" fmla="*/ 308 w 616"/>
                <a:gd name="T37" fmla="*/ 202 h 972"/>
                <a:gd name="T38" fmla="*/ 361 w 616"/>
                <a:gd name="T39" fmla="*/ 308 h 972"/>
                <a:gd name="T40" fmla="*/ 308 w 616"/>
                <a:gd name="T41" fmla="*/ 41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972">
                  <a:moveTo>
                    <a:pt x="574" y="14"/>
                  </a:moveTo>
                  <a:cubicBezTo>
                    <a:pt x="546" y="0"/>
                    <a:pt x="510" y="12"/>
                    <a:pt x="494" y="42"/>
                  </a:cubicBezTo>
                  <a:cubicBezTo>
                    <a:pt x="428" y="174"/>
                    <a:pt x="428" y="174"/>
                    <a:pt x="428" y="174"/>
                  </a:cubicBezTo>
                  <a:cubicBezTo>
                    <a:pt x="362" y="42"/>
                    <a:pt x="362" y="42"/>
                    <a:pt x="362" y="42"/>
                  </a:cubicBezTo>
                  <a:cubicBezTo>
                    <a:pt x="351" y="21"/>
                    <a:pt x="330" y="10"/>
                    <a:pt x="308" y="10"/>
                  </a:cubicBezTo>
                  <a:cubicBezTo>
                    <a:pt x="286" y="10"/>
                    <a:pt x="265" y="21"/>
                    <a:pt x="254" y="42"/>
                  </a:cubicBezTo>
                  <a:cubicBezTo>
                    <a:pt x="188" y="174"/>
                    <a:pt x="188" y="174"/>
                    <a:pt x="188" y="174"/>
                  </a:cubicBezTo>
                  <a:cubicBezTo>
                    <a:pt x="122" y="42"/>
                    <a:pt x="122" y="42"/>
                    <a:pt x="122" y="42"/>
                  </a:cubicBezTo>
                  <a:cubicBezTo>
                    <a:pt x="106" y="12"/>
                    <a:pt x="70" y="0"/>
                    <a:pt x="42" y="14"/>
                  </a:cubicBezTo>
                  <a:cubicBezTo>
                    <a:pt x="12" y="30"/>
                    <a:pt x="0" y="66"/>
                    <a:pt x="14" y="94"/>
                  </a:cubicBezTo>
                  <a:cubicBezTo>
                    <a:pt x="22" y="110"/>
                    <a:pt x="248" y="564"/>
                    <a:pt x="248" y="564"/>
                  </a:cubicBezTo>
                  <a:cubicBezTo>
                    <a:pt x="248" y="972"/>
                    <a:pt x="248" y="972"/>
                    <a:pt x="248" y="972"/>
                  </a:cubicBezTo>
                  <a:cubicBezTo>
                    <a:pt x="368" y="972"/>
                    <a:pt x="368" y="972"/>
                    <a:pt x="368" y="972"/>
                  </a:cubicBezTo>
                  <a:cubicBezTo>
                    <a:pt x="368" y="562"/>
                    <a:pt x="368" y="562"/>
                    <a:pt x="368" y="562"/>
                  </a:cubicBezTo>
                  <a:cubicBezTo>
                    <a:pt x="375" y="549"/>
                    <a:pt x="602" y="93"/>
                    <a:pt x="602" y="93"/>
                  </a:cubicBezTo>
                  <a:cubicBezTo>
                    <a:pt x="616" y="64"/>
                    <a:pt x="604" y="30"/>
                    <a:pt x="574" y="14"/>
                  </a:cubicBezTo>
                  <a:close/>
                  <a:moveTo>
                    <a:pt x="308" y="414"/>
                  </a:moveTo>
                  <a:cubicBezTo>
                    <a:pt x="255" y="308"/>
                    <a:pt x="255" y="308"/>
                    <a:pt x="255" y="308"/>
                  </a:cubicBezTo>
                  <a:cubicBezTo>
                    <a:pt x="308" y="202"/>
                    <a:pt x="308" y="202"/>
                    <a:pt x="308" y="202"/>
                  </a:cubicBezTo>
                  <a:cubicBezTo>
                    <a:pt x="361" y="308"/>
                    <a:pt x="361" y="308"/>
                    <a:pt x="361" y="308"/>
                  </a:cubicBezTo>
                  <a:lnTo>
                    <a:pt x="308" y="414"/>
                  </a:ln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5" name="i$ḻíḍe"/>
            <p:cNvSpPr/>
            <p:nvPr/>
          </p:nvSpPr>
          <p:spPr bwMode="auto">
            <a:xfrm>
              <a:off x="6094413" y="2508251"/>
              <a:ext cx="658813" cy="2074863"/>
            </a:xfrm>
            <a:custGeom>
              <a:avLst/>
              <a:gdLst>
                <a:gd name="T0" fmla="*/ 294 w 308"/>
                <a:gd name="T1" fmla="*/ 93 h 972"/>
                <a:gd name="T2" fmla="*/ 60 w 308"/>
                <a:gd name="T3" fmla="*/ 562 h 972"/>
                <a:gd name="T4" fmla="*/ 60 w 308"/>
                <a:gd name="T5" fmla="*/ 972 h 972"/>
                <a:gd name="T6" fmla="*/ 0 w 308"/>
                <a:gd name="T7" fmla="*/ 972 h 972"/>
                <a:gd name="T8" fmla="*/ 0 w 308"/>
                <a:gd name="T9" fmla="*/ 414 h 972"/>
                <a:gd name="T10" fmla="*/ 53 w 308"/>
                <a:gd name="T11" fmla="*/ 308 h 972"/>
                <a:gd name="T12" fmla="*/ 0 w 308"/>
                <a:gd name="T13" fmla="*/ 202 h 972"/>
                <a:gd name="T14" fmla="*/ 0 w 308"/>
                <a:gd name="T15" fmla="*/ 10 h 972"/>
                <a:gd name="T16" fmla="*/ 54 w 308"/>
                <a:gd name="T17" fmla="*/ 42 h 972"/>
                <a:gd name="T18" fmla="*/ 120 w 308"/>
                <a:gd name="T19" fmla="*/ 174 h 972"/>
                <a:gd name="T20" fmla="*/ 186 w 308"/>
                <a:gd name="T21" fmla="*/ 42 h 972"/>
                <a:gd name="T22" fmla="*/ 266 w 308"/>
                <a:gd name="T23" fmla="*/ 14 h 972"/>
                <a:gd name="T24" fmla="*/ 294 w 308"/>
                <a:gd name="T25" fmla="*/ 9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972">
                  <a:moveTo>
                    <a:pt x="294" y="93"/>
                  </a:moveTo>
                  <a:cubicBezTo>
                    <a:pt x="294" y="93"/>
                    <a:pt x="67" y="549"/>
                    <a:pt x="60" y="562"/>
                  </a:cubicBezTo>
                  <a:cubicBezTo>
                    <a:pt x="60" y="972"/>
                    <a:pt x="60" y="972"/>
                    <a:pt x="60" y="972"/>
                  </a:cubicBezTo>
                  <a:cubicBezTo>
                    <a:pt x="0" y="972"/>
                    <a:pt x="0" y="972"/>
                    <a:pt x="0" y="972"/>
                  </a:cubicBezTo>
                  <a:cubicBezTo>
                    <a:pt x="0" y="414"/>
                    <a:pt x="0" y="414"/>
                    <a:pt x="0" y="414"/>
                  </a:cubicBezTo>
                  <a:cubicBezTo>
                    <a:pt x="53" y="308"/>
                    <a:pt x="53" y="308"/>
                    <a:pt x="53" y="308"/>
                  </a:cubicBezTo>
                  <a:cubicBezTo>
                    <a:pt x="0" y="202"/>
                    <a:pt x="0" y="202"/>
                    <a:pt x="0" y="202"/>
                  </a:cubicBezTo>
                  <a:cubicBezTo>
                    <a:pt x="0" y="10"/>
                    <a:pt x="0" y="10"/>
                    <a:pt x="0" y="10"/>
                  </a:cubicBezTo>
                  <a:cubicBezTo>
                    <a:pt x="22" y="10"/>
                    <a:pt x="43" y="21"/>
                    <a:pt x="54" y="42"/>
                  </a:cubicBezTo>
                  <a:cubicBezTo>
                    <a:pt x="120" y="174"/>
                    <a:pt x="120" y="174"/>
                    <a:pt x="120" y="174"/>
                  </a:cubicBezTo>
                  <a:cubicBezTo>
                    <a:pt x="186" y="42"/>
                    <a:pt x="186" y="42"/>
                    <a:pt x="186" y="42"/>
                  </a:cubicBezTo>
                  <a:cubicBezTo>
                    <a:pt x="202" y="12"/>
                    <a:pt x="238" y="0"/>
                    <a:pt x="266" y="14"/>
                  </a:cubicBezTo>
                  <a:cubicBezTo>
                    <a:pt x="296" y="30"/>
                    <a:pt x="308" y="64"/>
                    <a:pt x="294" y="93"/>
                  </a:cubicBez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6" name="íS1ïḓe"/>
            <p:cNvSpPr/>
            <p:nvPr/>
          </p:nvSpPr>
          <p:spPr bwMode="auto">
            <a:xfrm>
              <a:off x="5197476" y="4838701"/>
              <a:ext cx="1795463" cy="255588"/>
            </a:xfrm>
            <a:custGeom>
              <a:avLst/>
              <a:gdLst>
                <a:gd name="T0" fmla="*/ 840 w 840"/>
                <a:gd name="T1" fmla="*/ 60 h 120"/>
                <a:gd name="T2" fmla="*/ 780 w 840"/>
                <a:gd name="T3" fmla="*/ 120 h 120"/>
                <a:gd name="T4" fmla="*/ 60 w 840"/>
                <a:gd name="T5" fmla="*/ 120 h 120"/>
                <a:gd name="T6" fmla="*/ 0 w 840"/>
                <a:gd name="T7" fmla="*/ 60 h 120"/>
                <a:gd name="T8" fmla="*/ 60 w 840"/>
                <a:gd name="T9" fmla="*/ 0 h 120"/>
                <a:gd name="T10" fmla="*/ 780 w 840"/>
                <a:gd name="T11" fmla="*/ 0 h 120"/>
                <a:gd name="T12" fmla="*/ 840 w 84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0" h="120">
                  <a:moveTo>
                    <a:pt x="840" y="60"/>
                  </a:moveTo>
                  <a:cubicBezTo>
                    <a:pt x="840" y="94"/>
                    <a:pt x="814" y="120"/>
                    <a:pt x="780" y="120"/>
                  </a:cubicBezTo>
                  <a:cubicBezTo>
                    <a:pt x="60" y="120"/>
                    <a:pt x="60" y="120"/>
                    <a:pt x="60" y="120"/>
                  </a:cubicBezTo>
                  <a:cubicBezTo>
                    <a:pt x="26" y="120"/>
                    <a:pt x="0" y="94"/>
                    <a:pt x="0" y="60"/>
                  </a:cubicBezTo>
                  <a:cubicBezTo>
                    <a:pt x="0" y="26"/>
                    <a:pt x="26" y="0"/>
                    <a:pt x="60" y="0"/>
                  </a:cubicBezTo>
                  <a:cubicBezTo>
                    <a:pt x="780" y="0"/>
                    <a:pt x="780" y="0"/>
                    <a:pt x="780" y="0"/>
                  </a:cubicBezTo>
                  <a:cubicBezTo>
                    <a:pt x="814" y="0"/>
                    <a:pt x="840" y="26"/>
                    <a:pt x="840" y="60"/>
                  </a:cubicBezTo>
                  <a:close/>
                </a:path>
              </a:pathLst>
            </a:custGeom>
            <a:solidFill>
              <a:srgbClr val="ED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7" name="ïśḻîḋe"/>
            <p:cNvSpPr/>
            <p:nvPr/>
          </p:nvSpPr>
          <p:spPr bwMode="auto">
            <a:xfrm>
              <a:off x="6094413" y="4838701"/>
              <a:ext cx="898525" cy="255588"/>
            </a:xfrm>
            <a:custGeom>
              <a:avLst/>
              <a:gdLst>
                <a:gd name="T0" fmla="*/ 420 w 420"/>
                <a:gd name="T1" fmla="*/ 60 h 120"/>
                <a:gd name="T2" fmla="*/ 360 w 420"/>
                <a:gd name="T3" fmla="*/ 120 h 120"/>
                <a:gd name="T4" fmla="*/ 0 w 420"/>
                <a:gd name="T5" fmla="*/ 120 h 120"/>
                <a:gd name="T6" fmla="*/ 0 w 420"/>
                <a:gd name="T7" fmla="*/ 0 h 120"/>
                <a:gd name="T8" fmla="*/ 360 w 420"/>
                <a:gd name="T9" fmla="*/ 0 h 120"/>
                <a:gd name="T10" fmla="*/ 420 w 420"/>
                <a:gd name="T11" fmla="*/ 60 h 120"/>
              </a:gdLst>
              <a:ahLst/>
              <a:cxnLst>
                <a:cxn ang="0">
                  <a:pos x="T0" y="T1"/>
                </a:cxn>
                <a:cxn ang="0">
                  <a:pos x="T2" y="T3"/>
                </a:cxn>
                <a:cxn ang="0">
                  <a:pos x="T4" y="T5"/>
                </a:cxn>
                <a:cxn ang="0">
                  <a:pos x="T6" y="T7"/>
                </a:cxn>
                <a:cxn ang="0">
                  <a:pos x="T8" y="T9"/>
                </a:cxn>
                <a:cxn ang="0">
                  <a:pos x="T10" y="T11"/>
                </a:cxn>
              </a:cxnLst>
              <a:rect l="0" t="0" r="r" b="b"/>
              <a:pathLst>
                <a:path w="420" h="120">
                  <a:moveTo>
                    <a:pt x="420" y="60"/>
                  </a:moveTo>
                  <a:cubicBezTo>
                    <a:pt x="420" y="94"/>
                    <a:pt x="394" y="120"/>
                    <a:pt x="360" y="120"/>
                  </a:cubicBezTo>
                  <a:cubicBezTo>
                    <a:pt x="0" y="120"/>
                    <a:pt x="0" y="120"/>
                    <a:pt x="0" y="120"/>
                  </a:cubicBezTo>
                  <a:cubicBezTo>
                    <a:pt x="0" y="0"/>
                    <a:pt x="0" y="0"/>
                    <a:pt x="0" y="0"/>
                  </a:cubicBezTo>
                  <a:cubicBezTo>
                    <a:pt x="360" y="0"/>
                    <a:pt x="360" y="0"/>
                    <a:pt x="360" y="0"/>
                  </a:cubicBezTo>
                  <a:cubicBezTo>
                    <a:pt x="394" y="0"/>
                    <a:pt x="420" y="26"/>
                    <a:pt x="42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pic>
        <p:nvPicPr>
          <p:cNvPr id="49" name="图片 48" descr="图片包含 游戏机, 食物&#10;&#10;描述已自动生成"/>
          <p:cNvPicPr>
            <a:picLocks noChangeAspect="1"/>
          </p:cNvPicPr>
          <p:nvPr/>
        </p:nvPicPr>
        <p:blipFill>
          <a:blip r:embed="rId4"/>
          <a:stretch>
            <a:fillRect/>
          </a:stretch>
        </p:blipFill>
        <p:spPr>
          <a:xfrm rot="21337454">
            <a:off x="7393581" y="4386156"/>
            <a:ext cx="2508787" cy="2151285"/>
          </a:xfrm>
          <a:prstGeom prst="rect">
            <a:avLst/>
          </a:prstGeom>
        </p:spPr>
      </p:pic>
      <p:grpSp>
        <p:nvGrpSpPr>
          <p:cNvPr id="2" name="组合 1"/>
          <p:cNvGrpSpPr/>
          <p:nvPr/>
        </p:nvGrpSpPr>
        <p:grpSpPr>
          <a:xfrm>
            <a:off x="1714615" y="5055564"/>
            <a:ext cx="914376" cy="913050"/>
            <a:chOff x="1714615" y="5055564"/>
            <a:chExt cx="914376" cy="913050"/>
          </a:xfrm>
        </p:grpSpPr>
        <p:sp>
          <p:nvSpPr>
            <p:cNvPr id="53" name="iŝľïḑê"/>
            <p:cNvSpPr/>
            <p:nvPr/>
          </p:nvSpPr>
          <p:spPr bwMode="auto">
            <a:xfrm>
              <a:off x="2037980" y="5699309"/>
              <a:ext cx="267647" cy="269305"/>
            </a:xfrm>
            <a:custGeom>
              <a:avLst/>
              <a:gdLst>
                <a:gd name="T0" fmla="*/ 600 w 600"/>
                <a:gd name="T1" fmla="*/ 60 h 604"/>
                <a:gd name="T2" fmla="*/ 600 w 600"/>
                <a:gd name="T3" fmla="*/ 300 h 604"/>
                <a:gd name="T4" fmla="*/ 300 w 600"/>
                <a:gd name="T5" fmla="*/ 604 h 604"/>
                <a:gd name="T6" fmla="*/ 0 w 600"/>
                <a:gd name="T7" fmla="*/ 300 h 604"/>
                <a:gd name="T8" fmla="*/ 0 w 600"/>
                <a:gd name="T9" fmla="*/ 60 h 604"/>
                <a:gd name="T10" fmla="*/ 60 w 600"/>
                <a:gd name="T11" fmla="*/ 0 h 604"/>
                <a:gd name="T12" fmla="*/ 540 w 600"/>
                <a:gd name="T13" fmla="*/ 0 h 604"/>
                <a:gd name="T14" fmla="*/ 600 w 600"/>
                <a:gd name="T15" fmla="*/ 60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604">
                  <a:moveTo>
                    <a:pt x="600" y="60"/>
                  </a:moveTo>
                  <a:cubicBezTo>
                    <a:pt x="600" y="300"/>
                    <a:pt x="600" y="300"/>
                    <a:pt x="600" y="300"/>
                  </a:cubicBezTo>
                  <a:cubicBezTo>
                    <a:pt x="600" y="466"/>
                    <a:pt x="466" y="604"/>
                    <a:pt x="300" y="604"/>
                  </a:cubicBezTo>
                  <a:cubicBezTo>
                    <a:pt x="134" y="604"/>
                    <a:pt x="0" y="466"/>
                    <a:pt x="0" y="300"/>
                  </a:cubicBezTo>
                  <a:cubicBezTo>
                    <a:pt x="0" y="60"/>
                    <a:pt x="0" y="60"/>
                    <a:pt x="0" y="60"/>
                  </a:cubicBezTo>
                  <a:cubicBezTo>
                    <a:pt x="0" y="26"/>
                    <a:pt x="26" y="0"/>
                    <a:pt x="60" y="0"/>
                  </a:cubicBezTo>
                  <a:cubicBezTo>
                    <a:pt x="540" y="0"/>
                    <a:pt x="540" y="0"/>
                    <a:pt x="540" y="0"/>
                  </a:cubicBezTo>
                  <a:cubicBezTo>
                    <a:pt x="574" y="0"/>
                    <a:pt x="600" y="26"/>
                    <a:pt x="60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4" name="îṧlïdê"/>
            <p:cNvSpPr/>
            <p:nvPr/>
          </p:nvSpPr>
          <p:spPr bwMode="auto">
            <a:xfrm>
              <a:off x="2171637" y="5699309"/>
              <a:ext cx="133989" cy="269305"/>
            </a:xfrm>
            <a:custGeom>
              <a:avLst/>
              <a:gdLst>
                <a:gd name="T0" fmla="*/ 300 w 300"/>
                <a:gd name="T1" fmla="*/ 60 h 604"/>
                <a:gd name="T2" fmla="*/ 300 w 300"/>
                <a:gd name="T3" fmla="*/ 300 h 604"/>
                <a:gd name="T4" fmla="*/ 0 w 300"/>
                <a:gd name="T5" fmla="*/ 604 h 604"/>
                <a:gd name="T6" fmla="*/ 0 w 300"/>
                <a:gd name="T7" fmla="*/ 0 h 604"/>
                <a:gd name="T8" fmla="*/ 240 w 300"/>
                <a:gd name="T9" fmla="*/ 0 h 604"/>
                <a:gd name="T10" fmla="*/ 300 w 300"/>
                <a:gd name="T11" fmla="*/ 60 h 604"/>
              </a:gdLst>
              <a:ahLst/>
              <a:cxnLst>
                <a:cxn ang="0">
                  <a:pos x="T0" y="T1"/>
                </a:cxn>
                <a:cxn ang="0">
                  <a:pos x="T2" y="T3"/>
                </a:cxn>
                <a:cxn ang="0">
                  <a:pos x="T4" y="T5"/>
                </a:cxn>
                <a:cxn ang="0">
                  <a:pos x="T6" y="T7"/>
                </a:cxn>
                <a:cxn ang="0">
                  <a:pos x="T8" y="T9"/>
                </a:cxn>
                <a:cxn ang="0">
                  <a:pos x="T10" y="T11"/>
                </a:cxn>
              </a:cxnLst>
              <a:rect l="0" t="0" r="r" b="b"/>
              <a:pathLst>
                <a:path w="300" h="604">
                  <a:moveTo>
                    <a:pt x="300" y="60"/>
                  </a:moveTo>
                  <a:cubicBezTo>
                    <a:pt x="300" y="300"/>
                    <a:pt x="300" y="300"/>
                    <a:pt x="300" y="300"/>
                  </a:cubicBezTo>
                  <a:cubicBezTo>
                    <a:pt x="300" y="466"/>
                    <a:pt x="166" y="604"/>
                    <a:pt x="0" y="604"/>
                  </a:cubicBezTo>
                  <a:cubicBezTo>
                    <a:pt x="0" y="0"/>
                    <a:pt x="0" y="0"/>
                    <a:pt x="0" y="0"/>
                  </a:cubicBezTo>
                  <a:cubicBezTo>
                    <a:pt x="240" y="0"/>
                    <a:pt x="240" y="0"/>
                    <a:pt x="240" y="0"/>
                  </a:cubicBezTo>
                  <a:cubicBezTo>
                    <a:pt x="274" y="0"/>
                    <a:pt x="300" y="26"/>
                    <a:pt x="300" y="60"/>
                  </a:cubicBezTo>
                  <a:close/>
                </a:path>
              </a:pathLst>
            </a:custGeom>
            <a:solidFill>
              <a:srgbClr val="B0D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5" name="iŝļide"/>
            <p:cNvSpPr/>
            <p:nvPr/>
          </p:nvSpPr>
          <p:spPr bwMode="auto">
            <a:xfrm>
              <a:off x="1866845" y="5055564"/>
              <a:ext cx="599634" cy="697474"/>
            </a:xfrm>
            <a:custGeom>
              <a:avLst/>
              <a:gdLst>
                <a:gd name="T0" fmla="*/ 1343 w 1343"/>
                <a:gd name="T1" fmla="*/ 660 h 1564"/>
                <a:gd name="T2" fmla="*/ 1218 w 1343"/>
                <a:gd name="T3" fmla="*/ 1044 h 1564"/>
                <a:gd name="T4" fmla="*/ 1103 w 1343"/>
                <a:gd name="T5" fmla="*/ 1368 h 1564"/>
                <a:gd name="T6" fmla="*/ 1103 w 1343"/>
                <a:gd name="T7" fmla="*/ 1380 h 1564"/>
                <a:gd name="T8" fmla="*/ 923 w 1343"/>
                <a:gd name="T9" fmla="*/ 1564 h 1564"/>
                <a:gd name="T10" fmla="*/ 743 w 1343"/>
                <a:gd name="T11" fmla="*/ 1564 h 1564"/>
                <a:gd name="T12" fmla="*/ 683 w 1343"/>
                <a:gd name="T13" fmla="*/ 1444 h 1564"/>
                <a:gd name="T14" fmla="*/ 623 w 1343"/>
                <a:gd name="T15" fmla="*/ 1564 h 1564"/>
                <a:gd name="T16" fmla="*/ 443 w 1343"/>
                <a:gd name="T17" fmla="*/ 1564 h 1564"/>
                <a:gd name="T18" fmla="*/ 263 w 1343"/>
                <a:gd name="T19" fmla="*/ 1380 h 1564"/>
                <a:gd name="T20" fmla="*/ 263 w 1343"/>
                <a:gd name="T21" fmla="*/ 1357 h 1564"/>
                <a:gd name="T22" fmla="*/ 153 w 1343"/>
                <a:gd name="T23" fmla="*/ 1050 h 1564"/>
                <a:gd name="T24" fmla="*/ 34 w 1343"/>
                <a:gd name="T25" fmla="*/ 538 h 1564"/>
                <a:gd name="T26" fmla="*/ 543 w 1343"/>
                <a:gd name="T27" fmla="*/ 14 h 1564"/>
                <a:gd name="T28" fmla="*/ 683 w 1343"/>
                <a:gd name="T29" fmla="*/ 0 h 1564"/>
                <a:gd name="T30" fmla="*/ 1099 w 1343"/>
                <a:gd name="T31" fmla="*/ 148 h 1564"/>
                <a:gd name="T32" fmla="*/ 1343 w 1343"/>
                <a:gd name="T33"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3" h="1564">
                  <a:moveTo>
                    <a:pt x="1343" y="660"/>
                  </a:moveTo>
                  <a:cubicBezTo>
                    <a:pt x="1343" y="798"/>
                    <a:pt x="1300" y="931"/>
                    <a:pt x="1218" y="1044"/>
                  </a:cubicBezTo>
                  <a:cubicBezTo>
                    <a:pt x="1143" y="1147"/>
                    <a:pt x="1103" y="1260"/>
                    <a:pt x="1103" y="1368"/>
                  </a:cubicBezTo>
                  <a:cubicBezTo>
                    <a:pt x="1103" y="1380"/>
                    <a:pt x="1103" y="1380"/>
                    <a:pt x="1103" y="1380"/>
                  </a:cubicBezTo>
                  <a:cubicBezTo>
                    <a:pt x="1103" y="1480"/>
                    <a:pt x="1023" y="1564"/>
                    <a:pt x="923" y="1564"/>
                  </a:cubicBezTo>
                  <a:cubicBezTo>
                    <a:pt x="743" y="1564"/>
                    <a:pt x="743" y="1564"/>
                    <a:pt x="743" y="1564"/>
                  </a:cubicBezTo>
                  <a:cubicBezTo>
                    <a:pt x="683" y="1444"/>
                    <a:pt x="683" y="1444"/>
                    <a:pt x="683" y="1444"/>
                  </a:cubicBezTo>
                  <a:cubicBezTo>
                    <a:pt x="623" y="1564"/>
                    <a:pt x="623" y="1564"/>
                    <a:pt x="623" y="1564"/>
                  </a:cubicBezTo>
                  <a:cubicBezTo>
                    <a:pt x="443" y="1564"/>
                    <a:pt x="443" y="1564"/>
                    <a:pt x="443" y="1564"/>
                  </a:cubicBezTo>
                  <a:cubicBezTo>
                    <a:pt x="343" y="1564"/>
                    <a:pt x="263" y="1480"/>
                    <a:pt x="263" y="1380"/>
                  </a:cubicBezTo>
                  <a:cubicBezTo>
                    <a:pt x="263" y="1357"/>
                    <a:pt x="263" y="1357"/>
                    <a:pt x="263" y="1357"/>
                  </a:cubicBezTo>
                  <a:cubicBezTo>
                    <a:pt x="263" y="1254"/>
                    <a:pt x="225" y="1147"/>
                    <a:pt x="153" y="1050"/>
                  </a:cubicBezTo>
                  <a:cubicBezTo>
                    <a:pt x="42" y="902"/>
                    <a:pt x="0" y="720"/>
                    <a:pt x="34" y="538"/>
                  </a:cubicBezTo>
                  <a:cubicBezTo>
                    <a:pt x="82" y="277"/>
                    <a:pt x="286" y="67"/>
                    <a:pt x="543" y="14"/>
                  </a:cubicBezTo>
                  <a:cubicBezTo>
                    <a:pt x="589" y="5"/>
                    <a:pt x="636" y="0"/>
                    <a:pt x="683" y="0"/>
                  </a:cubicBezTo>
                  <a:cubicBezTo>
                    <a:pt x="835" y="0"/>
                    <a:pt x="981" y="50"/>
                    <a:pt x="1099" y="148"/>
                  </a:cubicBezTo>
                  <a:cubicBezTo>
                    <a:pt x="1254" y="274"/>
                    <a:pt x="1343" y="461"/>
                    <a:pt x="1343" y="660"/>
                  </a:cubicBezTo>
                  <a:close/>
                </a:path>
              </a:pathLst>
            </a:custGeom>
            <a:solidFill>
              <a:srgbClr val="D8EBB5"/>
            </a:solidFill>
            <a:ln>
              <a:noFill/>
            </a:ln>
          </p:spPr>
          <p:txBody>
            <a:bodyPr anchor="ctr"/>
            <a:lstStyle/>
            <a:p>
              <a:pPr algn="ctr"/>
              <a:endParaRPr dirty="0"/>
            </a:p>
          </p:txBody>
        </p:sp>
        <p:sp>
          <p:nvSpPr>
            <p:cNvPr id="56" name="ïşlîďé"/>
            <p:cNvSpPr/>
            <p:nvPr/>
          </p:nvSpPr>
          <p:spPr bwMode="auto">
            <a:xfrm>
              <a:off x="2171637" y="5055564"/>
              <a:ext cx="294842" cy="697474"/>
            </a:xfrm>
            <a:custGeom>
              <a:avLst/>
              <a:gdLst>
                <a:gd name="T0" fmla="*/ 660 w 660"/>
                <a:gd name="T1" fmla="*/ 660 h 1564"/>
                <a:gd name="T2" fmla="*/ 535 w 660"/>
                <a:gd name="T3" fmla="*/ 1044 h 1564"/>
                <a:gd name="T4" fmla="*/ 420 w 660"/>
                <a:gd name="T5" fmla="*/ 1368 h 1564"/>
                <a:gd name="T6" fmla="*/ 420 w 660"/>
                <a:gd name="T7" fmla="*/ 1380 h 1564"/>
                <a:gd name="T8" fmla="*/ 240 w 660"/>
                <a:gd name="T9" fmla="*/ 1564 h 1564"/>
                <a:gd name="T10" fmla="*/ 60 w 660"/>
                <a:gd name="T11" fmla="*/ 1564 h 1564"/>
                <a:gd name="T12" fmla="*/ 0 w 660"/>
                <a:gd name="T13" fmla="*/ 1444 h 1564"/>
                <a:gd name="T14" fmla="*/ 0 w 660"/>
                <a:gd name="T15" fmla="*/ 0 h 1564"/>
                <a:gd name="T16" fmla="*/ 416 w 660"/>
                <a:gd name="T17" fmla="*/ 148 h 1564"/>
                <a:gd name="T18" fmla="*/ 660 w 660"/>
                <a:gd name="T19"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1564">
                  <a:moveTo>
                    <a:pt x="660" y="660"/>
                  </a:moveTo>
                  <a:cubicBezTo>
                    <a:pt x="660" y="798"/>
                    <a:pt x="617" y="931"/>
                    <a:pt x="535" y="1044"/>
                  </a:cubicBezTo>
                  <a:cubicBezTo>
                    <a:pt x="460" y="1147"/>
                    <a:pt x="420" y="1260"/>
                    <a:pt x="420" y="1368"/>
                  </a:cubicBezTo>
                  <a:cubicBezTo>
                    <a:pt x="420" y="1380"/>
                    <a:pt x="420" y="1380"/>
                    <a:pt x="420" y="1380"/>
                  </a:cubicBezTo>
                  <a:cubicBezTo>
                    <a:pt x="420" y="1480"/>
                    <a:pt x="340" y="1564"/>
                    <a:pt x="240" y="1564"/>
                  </a:cubicBezTo>
                  <a:cubicBezTo>
                    <a:pt x="60" y="1564"/>
                    <a:pt x="60" y="1564"/>
                    <a:pt x="60" y="1564"/>
                  </a:cubicBezTo>
                  <a:cubicBezTo>
                    <a:pt x="0" y="1444"/>
                    <a:pt x="0" y="1444"/>
                    <a:pt x="0" y="1444"/>
                  </a:cubicBezTo>
                  <a:cubicBezTo>
                    <a:pt x="0" y="0"/>
                    <a:pt x="0" y="0"/>
                    <a:pt x="0" y="0"/>
                  </a:cubicBezTo>
                  <a:cubicBezTo>
                    <a:pt x="152" y="0"/>
                    <a:pt x="298" y="50"/>
                    <a:pt x="416" y="148"/>
                  </a:cubicBezTo>
                  <a:cubicBezTo>
                    <a:pt x="571" y="274"/>
                    <a:pt x="660" y="461"/>
                    <a:pt x="660" y="660"/>
                  </a:cubicBezTo>
                  <a:close/>
                </a:path>
              </a:pathLst>
            </a:custGeom>
            <a:solidFill>
              <a:srgbClr val="659B69"/>
            </a:solidFill>
            <a:ln>
              <a:noFill/>
            </a:ln>
          </p:spPr>
          <p:txBody>
            <a:bodyPr anchor="ctr"/>
            <a:lstStyle/>
            <a:p>
              <a:pPr algn="ctr"/>
              <a:endParaRPr dirty="0"/>
            </a:p>
          </p:txBody>
        </p:sp>
        <p:sp>
          <p:nvSpPr>
            <p:cNvPr id="57" name="îṣļíďe"/>
            <p:cNvSpPr/>
            <p:nvPr/>
          </p:nvSpPr>
          <p:spPr bwMode="auto">
            <a:xfrm>
              <a:off x="2504288" y="5156056"/>
              <a:ext cx="113095" cy="72964"/>
            </a:xfrm>
            <a:custGeom>
              <a:avLst/>
              <a:gdLst>
                <a:gd name="T0" fmla="*/ 82 w 253"/>
                <a:gd name="T1" fmla="*/ 156 h 164"/>
                <a:gd name="T2" fmla="*/ 202 w 253"/>
                <a:gd name="T3" fmla="*/ 125 h 164"/>
                <a:gd name="T4" fmla="*/ 244 w 253"/>
                <a:gd name="T5" fmla="*/ 51 h 164"/>
                <a:gd name="T6" fmla="*/ 171 w 253"/>
                <a:gd name="T7" fmla="*/ 9 h 164"/>
                <a:gd name="T8" fmla="*/ 51 w 253"/>
                <a:gd name="T9" fmla="*/ 40 h 164"/>
                <a:gd name="T10" fmla="*/ 8 w 253"/>
                <a:gd name="T11" fmla="*/ 113 h 164"/>
                <a:gd name="T12" fmla="*/ 82 w 253"/>
                <a:gd name="T13" fmla="*/ 156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82" y="156"/>
                  </a:moveTo>
                  <a:cubicBezTo>
                    <a:pt x="202" y="125"/>
                    <a:pt x="202" y="125"/>
                    <a:pt x="202" y="125"/>
                  </a:cubicBezTo>
                  <a:cubicBezTo>
                    <a:pt x="234" y="116"/>
                    <a:pt x="253" y="83"/>
                    <a:pt x="244" y="51"/>
                  </a:cubicBezTo>
                  <a:cubicBezTo>
                    <a:pt x="236" y="19"/>
                    <a:pt x="203" y="0"/>
                    <a:pt x="171" y="9"/>
                  </a:cubicBezTo>
                  <a:cubicBezTo>
                    <a:pt x="51" y="40"/>
                    <a:pt x="51" y="40"/>
                    <a:pt x="51" y="40"/>
                  </a:cubicBezTo>
                  <a:cubicBezTo>
                    <a:pt x="19" y="48"/>
                    <a:pt x="0" y="81"/>
                    <a:pt x="8" y="113"/>
                  </a:cubicBezTo>
                  <a:cubicBezTo>
                    <a:pt x="17" y="145"/>
                    <a:pt x="50" y="164"/>
                    <a:pt x="82" y="156"/>
                  </a:cubicBezTo>
                  <a:close/>
                </a:path>
              </a:pathLst>
            </a:custGeom>
            <a:solidFill>
              <a:srgbClr val="D8EBB5"/>
            </a:solidFill>
            <a:ln>
              <a:solidFill>
                <a:srgbClr val="D8EBB5"/>
              </a:solidFill>
            </a:ln>
          </p:spPr>
          <p:txBody>
            <a:bodyPr anchor="ctr"/>
            <a:lstStyle/>
            <a:p>
              <a:pPr algn="ctr"/>
              <a:endParaRPr dirty="0"/>
            </a:p>
          </p:txBody>
        </p:sp>
        <p:sp>
          <p:nvSpPr>
            <p:cNvPr id="58" name="íṡḷiḓe"/>
            <p:cNvSpPr/>
            <p:nvPr/>
          </p:nvSpPr>
          <p:spPr bwMode="auto">
            <a:xfrm>
              <a:off x="1726223" y="5470798"/>
              <a:ext cx="113095" cy="72964"/>
            </a:xfrm>
            <a:custGeom>
              <a:avLst/>
              <a:gdLst>
                <a:gd name="T0" fmla="*/ 167 w 253"/>
                <a:gd name="T1" fmla="*/ 8 h 164"/>
                <a:gd name="T2" fmla="*/ 51 w 253"/>
                <a:gd name="T3" fmla="*/ 39 h 164"/>
                <a:gd name="T4" fmla="*/ 9 w 253"/>
                <a:gd name="T5" fmla="*/ 113 h 164"/>
                <a:gd name="T6" fmla="*/ 82 w 253"/>
                <a:gd name="T7" fmla="*/ 155 h 164"/>
                <a:gd name="T8" fmla="*/ 202 w 253"/>
                <a:gd name="T9" fmla="*/ 124 h 164"/>
                <a:gd name="T10" fmla="*/ 245 w 253"/>
                <a:gd name="T11" fmla="*/ 51 h 164"/>
                <a:gd name="T12" fmla="*/ 167 w 253"/>
                <a:gd name="T13" fmla="*/ 8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167" y="8"/>
                  </a:moveTo>
                  <a:cubicBezTo>
                    <a:pt x="51" y="39"/>
                    <a:pt x="51" y="39"/>
                    <a:pt x="51" y="39"/>
                  </a:cubicBezTo>
                  <a:cubicBezTo>
                    <a:pt x="19" y="48"/>
                    <a:pt x="0" y="81"/>
                    <a:pt x="9" y="113"/>
                  </a:cubicBezTo>
                  <a:cubicBezTo>
                    <a:pt x="17" y="145"/>
                    <a:pt x="51" y="164"/>
                    <a:pt x="82" y="155"/>
                  </a:cubicBezTo>
                  <a:cubicBezTo>
                    <a:pt x="202" y="124"/>
                    <a:pt x="202" y="124"/>
                    <a:pt x="202" y="124"/>
                  </a:cubicBezTo>
                  <a:cubicBezTo>
                    <a:pt x="234" y="116"/>
                    <a:pt x="253" y="83"/>
                    <a:pt x="245" y="51"/>
                  </a:cubicBezTo>
                  <a:cubicBezTo>
                    <a:pt x="236" y="19"/>
                    <a:pt x="199" y="0"/>
                    <a:pt x="167" y="8"/>
                  </a:cubicBezTo>
                  <a:close/>
                </a:path>
              </a:pathLst>
            </a:custGeom>
            <a:solidFill>
              <a:srgbClr val="D8EBB5"/>
            </a:solidFill>
            <a:ln>
              <a:solidFill>
                <a:srgbClr val="D8EBB5"/>
              </a:solidFill>
            </a:ln>
          </p:spPr>
          <p:txBody>
            <a:bodyPr anchor="ctr"/>
            <a:lstStyle/>
            <a:p>
              <a:pPr algn="ctr"/>
              <a:endParaRPr dirty="0"/>
            </a:p>
          </p:txBody>
        </p:sp>
        <p:sp>
          <p:nvSpPr>
            <p:cNvPr id="59" name="îšḻïďè"/>
            <p:cNvSpPr/>
            <p:nvPr/>
          </p:nvSpPr>
          <p:spPr bwMode="auto">
            <a:xfrm>
              <a:off x="2504288" y="5470798"/>
              <a:ext cx="113095" cy="72964"/>
            </a:xfrm>
            <a:custGeom>
              <a:avLst/>
              <a:gdLst>
                <a:gd name="T0" fmla="*/ 202 w 253"/>
                <a:gd name="T1" fmla="*/ 39 h 164"/>
                <a:gd name="T2" fmla="*/ 82 w 253"/>
                <a:gd name="T3" fmla="*/ 8 h 164"/>
                <a:gd name="T4" fmla="*/ 8 w 253"/>
                <a:gd name="T5" fmla="*/ 51 h 164"/>
                <a:gd name="T6" fmla="*/ 51 w 253"/>
                <a:gd name="T7" fmla="*/ 124 h 164"/>
                <a:gd name="T8" fmla="*/ 171 w 253"/>
                <a:gd name="T9" fmla="*/ 155 h 164"/>
                <a:gd name="T10" fmla="*/ 244 w 253"/>
                <a:gd name="T11" fmla="*/ 113 h 164"/>
                <a:gd name="T12" fmla="*/ 202 w 253"/>
                <a:gd name="T13" fmla="*/ 39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39"/>
                  </a:moveTo>
                  <a:cubicBezTo>
                    <a:pt x="82" y="8"/>
                    <a:pt x="82" y="8"/>
                    <a:pt x="82" y="8"/>
                  </a:cubicBezTo>
                  <a:cubicBezTo>
                    <a:pt x="50" y="0"/>
                    <a:pt x="17" y="19"/>
                    <a:pt x="8" y="51"/>
                  </a:cubicBezTo>
                  <a:cubicBezTo>
                    <a:pt x="0" y="83"/>
                    <a:pt x="19" y="116"/>
                    <a:pt x="51" y="124"/>
                  </a:cubicBezTo>
                  <a:cubicBezTo>
                    <a:pt x="171" y="155"/>
                    <a:pt x="171" y="155"/>
                    <a:pt x="171" y="155"/>
                  </a:cubicBezTo>
                  <a:cubicBezTo>
                    <a:pt x="202" y="164"/>
                    <a:pt x="236" y="145"/>
                    <a:pt x="244" y="113"/>
                  </a:cubicBezTo>
                  <a:cubicBezTo>
                    <a:pt x="253" y="81"/>
                    <a:pt x="234" y="48"/>
                    <a:pt x="202" y="39"/>
                  </a:cubicBezTo>
                  <a:close/>
                </a:path>
              </a:pathLst>
            </a:custGeom>
            <a:solidFill>
              <a:srgbClr val="D8EBB5"/>
            </a:solidFill>
            <a:ln>
              <a:solidFill>
                <a:srgbClr val="D8EBB5"/>
              </a:solidFill>
            </a:ln>
          </p:spPr>
          <p:txBody>
            <a:bodyPr anchor="ctr"/>
            <a:lstStyle/>
            <a:p>
              <a:pPr algn="ctr"/>
              <a:endParaRPr dirty="0"/>
            </a:p>
          </p:txBody>
        </p:sp>
        <p:sp>
          <p:nvSpPr>
            <p:cNvPr id="60" name="iŝļíḑê"/>
            <p:cNvSpPr/>
            <p:nvPr/>
          </p:nvSpPr>
          <p:spPr bwMode="auto">
            <a:xfrm>
              <a:off x="1726223" y="5156056"/>
              <a:ext cx="113095" cy="72964"/>
            </a:xfrm>
            <a:custGeom>
              <a:avLst/>
              <a:gdLst>
                <a:gd name="T0" fmla="*/ 202 w 253"/>
                <a:gd name="T1" fmla="*/ 40 h 164"/>
                <a:gd name="T2" fmla="*/ 82 w 253"/>
                <a:gd name="T3" fmla="*/ 9 h 164"/>
                <a:gd name="T4" fmla="*/ 9 w 253"/>
                <a:gd name="T5" fmla="*/ 51 h 164"/>
                <a:gd name="T6" fmla="*/ 51 w 253"/>
                <a:gd name="T7" fmla="*/ 125 h 164"/>
                <a:gd name="T8" fmla="*/ 167 w 253"/>
                <a:gd name="T9" fmla="*/ 156 h 164"/>
                <a:gd name="T10" fmla="*/ 245 w 253"/>
                <a:gd name="T11" fmla="*/ 113 h 164"/>
                <a:gd name="T12" fmla="*/ 202 w 253"/>
                <a:gd name="T13" fmla="*/ 40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40"/>
                  </a:moveTo>
                  <a:cubicBezTo>
                    <a:pt x="82" y="9"/>
                    <a:pt x="82" y="9"/>
                    <a:pt x="82" y="9"/>
                  </a:cubicBezTo>
                  <a:cubicBezTo>
                    <a:pt x="50" y="0"/>
                    <a:pt x="17" y="19"/>
                    <a:pt x="9" y="51"/>
                  </a:cubicBezTo>
                  <a:cubicBezTo>
                    <a:pt x="0" y="83"/>
                    <a:pt x="19" y="116"/>
                    <a:pt x="51" y="125"/>
                  </a:cubicBezTo>
                  <a:cubicBezTo>
                    <a:pt x="167" y="156"/>
                    <a:pt x="167" y="156"/>
                    <a:pt x="167" y="156"/>
                  </a:cubicBezTo>
                  <a:cubicBezTo>
                    <a:pt x="199" y="164"/>
                    <a:pt x="236" y="145"/>
                    <a:pt x="245" y="113"/>
                  </a:cubicBezTo>
                  <a:cubicBezTo>
                    <a:pt x="253" y="81"/>
                    <a:pt x="234" y="48"/>
                    <a:pt x="202" y="40"/>
                  </a:cubicBezTo>
                  <a:close/>
                </a:path>
              </a:pathLst>
            </a:custGeom>
            <a:solidFill>
              <a:srgbClr val="D8EBB5"/>
            </a:solidFill>
            <a:ln>
              <a:solidFill>
                <a:srgbClr val="D8EBB5"/>
              </a:solidFill>
            </a:ln>
          </p:spPr>
          <p:txBody>
            <a:bodyPr anchor="ctr"/>
            <a:lstStyle/>
            <a:p>
              <a:pPr algn="ctr"/>
              <a:endParaRPr dirty="0"/>
            </a:p>
          </p:txBody>
        </p:sp>
        <p:sp>
          <p:nvSpPr>
            <p:cNvPr id="61" name="iŝľiḓe"/>
            <p:cNvSpPr/>
            <p:nvPr/>
          </p:nvSpPr>
          <p:spPr bwMode="auto">
            <a:xfrm>
              <a:off x="2519876" y="5323211"/>
              <a:ext cx="109115" cy="53397"/>
            </a:xfrm>
            <a:custGeom>
              <a:avLst/>
              <a:gdLst>
                <a:gd name="T0" fmla="*/ 184 w 244"/>
                <a:gd name="T1" fmla="*/ 0 h 120"/>
                <a:gd name="T2" fmla="*/ 64 w 244"/>
                <a:gd name="T3" fmla="*/ 0 h 120"/>
                <a:gd name="T4" fmla="*/ 0 w 244"/>
                <a:gd name="T5" fmla="*/ 60 h 120"/>
                <a:gd name="T6" fmla="*/ 64 w 244"/>
                <a:gd name="T7" fmla="*/ 120 h 120"/>
                <a:gd name="T8" fmla="*/ 184 w 244"/>
                <a:gd name="T9" fmla="*/ 120 h 120"/>
                <a:gd name="T10" fmla="*/ 244 w 244"/>
                <a:gd name="T11" fmla="*/ 60 h 120"/>
                <a:gd name="T12" fmla="*/ 184 w 24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4" y="0"/>
                  </a:moveTo>
                  <a:cubicBezTo>
                    <a:pt x="64" y="0"/>
                    <a:pt x="64" y="0"/>
                    <a:pt x="64" y="0"/>
                  </a:cubicBezTo>
                  <a:cubicBezTo>
                    <a:pt x="31" y="0"/>
                    <a:pt x="0" y="27"/>
                    <a:pt x="0" y="60"/>
                  </a:cubicBezTo>
                  <a:cubicBezTo>
                    <a:pt x="0" y="93"/>
                    <a:pt x="31" y="120"/>
                    <a:pt x="64" y="120"/>
                  </a:cubicBezTo>
                  <a:cubicBezTo>
                    <a:pt x="184" y="120"/>
                    <a:pt x="184" y="120"/>
                    <a:pt x="184" y="120"/>
                  </a:cubicBezTo>
                  <a:cubicBezTo>
                    <a:pt x="217" y="120"/>
                    <a:pt x="244" y="93"/>
                    <a:pt x="244" y="60"/>
                  </a:cubicBezTo>
                  <a:cubicBezTo>
                    <a:pt x="244" y="27"/>
                    <a:pt x="217" y="0"/>
                    <a:pt x="184" y="0"/>
                  </a:cubicBezTo>
                  <a:close/>
                </a:path>
              </a:pathLst>
            </a:custGeom>
            <a:solidFill>
              <a:srgbClr val="D8EBB5"/>
            </a:solidFill>
            <a:ln>
              <a:solidFill>
                <a:srgbClr val="D8EBB5"/>
              </a:solidFill>
            </a:ln>
          </p:spPr>
          <p:txBody>
            <a:bodyPr anchor="ctr"/>
            <a:lstStyle/>
            <a:p>
              <a:pPr algn="ctr"/>
              <a:endParaRPr dirty="0"/>
            </a:p>
          </p:txBody>
        </p:sp>
        <p:sp>
          <p:nvSpPr>
            <p:cNvPr id="62" name="ïśḷïḋe"/>
            <p:cNvSpPr/>
            <p:nvPr/>
          </p:nvSpPr>
          <p:spPr bwMode="auto">
            <a:xfrm>
              <a:off x="1714615" y="5323211"/>
              <a:ext cx="108783" cy="53397"/>
            </a:xfrm>
            <a:custGeom>
              <a:avLst/>
              <a:gdLst>
                <a:gd name="T0" fmla="*/ 180 w 244"/>
                <a:gd name="T1" fmla="*/ 120 h 120"/>
                <a:gd name="T2" fmla="*/ 244 w 244"/>
                <a:gd name="T3" fmla="*/ 60 h 120"/>
                <a:gd name="T4" fmla="*/ 180 w 244"/>
                <a:gd name="T5" fmla="*/ 0 h 120"/>
                <a:gd name="T6" fmla="*/ 60 w 244"/>
                <a:gd name="T7" fmla="*/ 0 h 120"/>
                <a:gd name="T8" fmla="*/ 0 w 244"/>
                <a:gd name="T9" fmla="*/ 60 h 120"/>
                <a:gd name="T10" fmla="*/ 60 w 244"/>
                <a:gd name="T11" fmla="*/ 120 h 120"/>
                <a:gd name="T12" fmla="*/ 180 w 24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0" y="120"/>
                  </a:moveTo>
                  <a:cubicBezTo>
                    <a:pt x="213" y="120"/>
                    <a:pt x="244" y="93"/>
                    <a:pt x="244" y="60"/>
                  </a:cubicBezTo>
                  <a:cubicBezTo>
                    <a:pt x="244" y="27"/>
                    <a:pt x="213" y="0"/>
                    <a:pt x="180" y="0"/>
                  </a:cubicBezTo>
                  <a:cubicBezTo>
                    <a:pt x="60" y="0"/>
                    <a:pt x="60" y="0"/>
                    <a:pt x="60" y="0"/>
                  </a:cubicBezTo>
                  <a:cubicBezTo>
                    <a:pt x="27" y="0"/>
                    <a:pt x="0" y="27"/>
                    <a:pt x="0" y="60"/>
                  </a:cubicBezTo>
                  <a:cubicBezTo>
                    <a:pt x="0" y="93"/>
                    <a:pt x="27" y="120"/>
                    <a:pt x="60" y="120"/>
                  </a:cubicBezTo>
                  <a:lnTo>
                    <a:pt x="180" y="120"/>
                  </a:lnTo>
                  <a:close/>
                </a:path>
              </a:pathLst>
            </a:custGeom>
            <a:solidFill>
              <a:srgbClr val="D8EBB5"/>
            </a:solidFill>
            <a:ln>
              <a:solidFill>
                <a:srgbClr val="D8EBB5"/>
              </a:solidFill>
            </a:ln>
          </p:spPr>
          <p:txBody>
            <a:bodyPr anchor="ctr"/>
            <a:lstStyle/>
            <a:p>
              <a:pPr algn="ctr"/>
              <a:endParaRPr dirty="0"/>
            </a:p>
          </p:txBody>
        </p:sp>
        <p:sp>
          <p:nvSpPr>
            <p:cNvPr id="63" name="ísḻiḍé"/>
            <p:cNvSpPr/>
            <p:nvPr/>
          </p:nvSpPr>
          <p:spPr bwMode="auto">
            <a:xfrm>
              <a:off x="2019407" y="5307871"/>
              <a:ext cx="274943" cy="433475"/>
            </a:xfrm>
            <a:custGeom>
              <a:avLst/>
              <a:gdLst>
                <a:gd name="T0" fmla="*/ 574 w 616"/>
                <a:gd name="T1" fmla="*/ 14 h 972"/>
                <a:gd name="T2" fmla="*/ 494 w 616"/>
                <a:gd name="T3" fmla="*/ 42 h 972"/>
                <a:gd name="T4" fmla="*/ 428 w 616"/>
                <a:gd name="T5" fmla="*/ 174 h 972"/>
                <a:gd name="T6" fmla="*/ 362 w 616"/>
                <a:gd name="T7" fmla="*/ 42 h 972"/>
                <a:gd name="T8" fmla="*/ 308 w 616"/>
                <a:gd name="T9" fmla="*/ 10 h 972"/>
                <a:gd name="T10" fmla="*/ 254 w 616"/>
                <a:gd name="T11" fmla="*/ 42 h 972"/>
                <a:gd name="T12" fmla="*/ 188 w 616"/>
                <a:gd name="T13" fmla="*/ 174 h 972"/>
                <a:gd name="T14" fmla="*/ 122 w 616"/>
                <a:gd name="T15" fmla="*/ 42 h 972"/>
                <a:gd name="T16" fmla="*/ 42 w 616"/>
                <a:gd name="T17" fmla="*/ 14 h 972"/>
                <a:gd name="T18" fmla="*/ 14 w 616"/>
                <a:gd name="T19" fmla="*/ 94 h 972"/>
                <a:gd name="T20" fmla="*/ 248 w 616"/>
                <a:gd name="T21" fmla="*/ 564 h 972"/>
                <a:gd name="T22" fmla="*/ 248 w 616"/>
                <a:gd name="T23" fmla="*/ 972 h 972"/>
                <a:gd name="T24" fmla="*/ 368 w 616"/>
                <a:gd name="T25" fmla="*/ 972 h 972"/>
                <a:gd name="T26" fmla="*/ 368 w 616"/>
                <a:gd name="T27" fmla="*/ 562 h 972"/>
                <a:gd name="T28" fmla="*/ 602 w 616"/>
                <a:gd name="T29" fmla="*/ 93 h 972"/>
                <a:gd name="T30" fmla="*/ 574 w 616"/>
                <a:gd name="T31" fmla="*/ 14 h 972"/>
                <a:gd name="T32" fmla="*/ 308 w 616"/>
                <a:gd name="T33" fmla="*/ 414 h 972"/>
                <a:gd name="T34" fmla="*/ 255 w 616"/>
                <a:gd name="T35" fmla="*/ 308 h 972"/>
                <a:gd name="T36" fmla="*/ 308 w 616"/>
                <a:gd name="T37" fmla="*/ 202 h 972"/>
                <a:gd name="T38" fmla="*/ 361 w 616"/>
                <a:gd name="T39" fmla="*/ 308 h 972"/>
                <a:gd name="T40" fmla="*/ 308 w 616"/>
                <a:gd name="T41" fmla="*/ 41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972">
                  <a:moveTo>
                    <a:pt x="574" y="14"/>
                  </a:moveTo>
                  <a:cubicBezTo>
                    <a:pt x="546" y="0"/>
                    <a:pt x="510" y="12"/>
                    <a:pt x="494" y="42"/>
                  </a:cubicBezTo>
                  <a:cubicBezTo>
                    <a:pt x="428" y="174"/>
                    <a:pt x="428" y="174"/>
                    <a:pt x="428" y="174"/>
                  </a:cubicBezTo>
                  <a:cubicBezTo>
                    <a:pt x="362" y="42"/>
                    <a:pt x="362" y="42"/>
                    <a:pt x="362" y="42"/>
                  </a:cubicBezTo>
                  <a:cubicBezTo>
                    <a:pt x="351" y="21"/>
                    <a:pt x="330" y="10"/>
                    <a:pt x="308" y="10"/>
                  </a:cubicBezTo>
                  <a:cubicBezTo>
                    <a:pt x="286" y="10"/>
                    <a:pt x="265" y="21"/>
                    <a:pt x="254" y="42"/>
                  </a:cubicBezTo>
                  <a:cubicBezTo>
                    <a:pt x="188" y="174"/>
                    <a:pt x="188" y="174"/>
                    <a:pt x="188" y="174"/>
                  </a:cubicBezTo>
                  <a:cubicBezTo>
                    <a:pt x="122" y="42"/>
                    <a:pt x="122" y="42"/>
                    <a:pt x="122" y="42"/>
                  </a:cubicBezTo>
                  <a:cubicBezTo>
                    <a:pt x="106" y="12"/>
                    <a:pt x="70" y="0"/>
                    <a:pt x="42" y="14"/>
                  </a:cubicBezTo>
                  <a:cubicBezTo>
                    <a:pt x="12" y="30"/>
                    <a:pt x="0" y="66"/>
                    <a:pt x="14" y="94"/>
                  </a:cubicBezTo>
                  <a:cubicBezTo>
                    <a:pt x="22" y="110"/>
                    <a:pt x="248" y="564"/>
                    <a:pt x="248" y="564"/>
                  </a:cubicBezTo>
                  <a:cubicBezTo>
                    <a:pt x="248" y="972"/>
                    <a:pt x="248" y="972"/>
                    <a:pt x="248" y="972"/>
                  </a:cubicBezTo>
                  <a:cubicBezTo>
                    <a:pt x="368" y="972"/>
                    <a:pt x="368" y="972"/>
                    <a:pt x="368" y="972"/>
                  </a:cubicBezTo>
                  <a:cubicBezTo>
                    <a:pt x="368" y="562"/>
                    <a:pt x="368" y="562"/>
                    <a:pt x="368" y="562"/>
                  </a:cubicBezTo>
                  <a:cubicBezTo>
                    <a:pt x="375" y="549"/>
                    <a:pt x="602" y="93"/>
                    <a:pt x="602" y="93"/>
                  </a:cubicBezTo>
                  <a:cubicBezTo>
                    <a:pt x="616" y="64"/>
                    <a:pt x="604" y="30"/>
                    <a:pt x="574" y="14"/>
                  </a:cubicBezTo>
                  <a:close/>
                  <a:moveTo>
                    <a:pt x="308" y="414"/>
                  </a:moveTo>
                  <a:cubicBezTo>
                    <a:pt x="255" y="308"/>
                    <a:pt x="255" y="308"/>
                    <a:pt x="255" y="308"/>
                  </a:cubicBezTo>
                  <a:cubicBezTo>
                    <a:pt x="308" y="202"/>
                    <a:pt x="308" y="202"/>
                    <a:pt x="308" y="202"/>
                  </a:cubicBezTo>
                  <a:cubicBezTo>
                    <a:pt x="361" y="308"/>
                    <a:pt x="361" y="308"/>
                    <a:pt x="361" y="308"/>
                  </a:cubicBezTo>
                  <a:lnTo>
                    <a:pt x="308" y="414"/>
                  </a:lnTo>
                  <a:close/>
                </a:path>
              </a:pathLst>
            </a:custGeom>
            <a:solidFill>
              <a:srgbClr val="659B69"/>
            </a:solidFill>
            <a:ln>
              <a:noFill/>
            </a:ln>
          </p:spPr>
          <p:txBody>
            <a:bodyPr anchor="ctr"/>
            <a:lstStyle/>
            <a:p>
              <a:pPr algn="ctr"/>
              <a:endParaRPr dirty="0"/>
            </a:p>
          </p:txBody>
        </p:sp>
        <p:sp>
          <p:nvSpPr>
            <p:cNvPr id="64" name="i$ḻíḍe"/>
            <p:cNvSpPr/>
            <p:nvPr/>
          </p:nvSpPr>
          <p:spPr bwMode="auto">
            <a:xfrm>
              <a:off x="2153349" y="5301275"/>
              <a:ext cx="137637" cy="433475"/>
            </a:xfrm>
            <a:custGeom>
              <a:avLst/>
              <a:gdLst>
                <a:gd name="T0" fmla="*/ 294 w 308"/>
                <a:gd name="T1" fmla="*/ 93 h 972"/>
                <a:gd name="T2" fmla="*/ 60 w 308"/>
                <a:gd name="T3" fmla="*/ 562 h 972"/>
                <a:gd name="T4" fmla="*/ 60 w 308"/>
                <a:gd name="T5" fmla="*/ 972 h 972"/>
                <a:gd name="T6" fmla="*/ 0 w 308"/>
                <a:gd name="T7" fmla="*/ 972 h 972"/>
                <a:gd name="T8" fmla="*/ 0 w 308"/>
                <a:gd name="T9" fmla="*/ 414 h 972"/>
                <a:gd name="T10" fmla="*/ 53 w 308"/>
                <a:gd name="T11" fmla="*/ 308 h 972"/>
                <a:gd name="T12" fmla="*/ 0 w 308"/>
                <a:gd name="T13" fmla="*/ 202 h 972"/>
                <a:gd name="T14" fmla="*/ 0 w 308"/>
                <a:gd name="T15" fmla="*/ 10 h 972"/>
                <a:gd name="T16" fmla="*/ 54 w 308"/>
                <a:gd name="T17" fmla="*/ 42 h 972"/>
                <a:gd name="T18" fmla="*/ 120 w 308"/>
                <a:gd name="T19" fmla="*/ 174 h 972"/>
                <a:gd name="T20" fmla="*/ 186 w 308"/>
                <a:gd name="T21" fmla="*/ 42 h 972"/>
                <a:gd name="T22" fmla="*/ 266 w 308"/>
                <a:gd name="T23" fmla="*/ 14 h 972"/>
                <a:gd name="T24" fmla="*/ 294 w 308"/>
                <a:gd name="T25" fmla="*/ 9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972">
                  <a:moveTo>
                    <a:pt x="294" y="93"/>
                  </a:moveTo>
                  <a:cubicBezTo>
                    <a:pt x="294" y="93"/>
                    <a:pt x="67" y="549"/>
                    <a:pt x="60" y="562"/>
                  </a:cubicBezTo>
                  <a:cubicBezTo>
                    <a:pt x="60" y="972"/>
                    <a:pt x="60" y="972"/>
                    <a:pt x="60" y="972"/>
                  </a:cubicBezTo>
                  <a:cubicBezTo>
                    <a:pt x="0" y="972"/>
                    <a:pt x="0" y="972"/>
                    <a:pt x="0" y="972"/>
                  </a:cubicBezTo>
                  <a:cubicBezTo>
                    <a:pt x="0" y="414"/>
                    <a:pt x="0" y="414"/>
                    <a:pt x="0" y="414"/>
                  </a:cubicBezTo>
                  <a:cubicBezTo>
                    <a:pt x="53" y="308"/>
                    <a:pt x="53" y="308"/>
                    <a:pt x="53" y="308"/>
                  </a:cubicBezTo>
                  <a:cubicBezTo>
                    <a:pt x="0" y="202"/>
                    <a:pt x="0" y="202"/>
                    <a:pt x="0" y="202"/>
                  </a:cubicBezTo>
                  <a:cubicBezTo>
                    <a:pt x="0" y="10"/>
                    <a:pt x="0" y="10"/>
                    <a:pt x="0" y="10"/>
                  </a:cubicBezTo>
                  <a:cubicBezTo>
                    <a:pt x="22" y="10"/>
                    <a:pt x="43" y="21"/>
                    <a:pt x="54" y="42"/>
                  </a:cubicBezTo>
                  <a:cubicBezTo>
                    <a:pt x="120" y="174"/>
                    <a:pt x="120" y="174"/>
                    <a:pt x="120" y="174"/>
                  </a:cubicBezTo>
                  <a:cubicBezTo>
                    <a:pt x="186" y="42"/>
                    <a:pt x="186" y="42"/>
                    <a:pt x="186" y="42"/>
                  </a:cubicBezTo>
                  <a:cubicBezTo>
                    <a:pt x="202" y="12"/>
                    <a:pt x="238" y="0"/>
                    <a:pt x="266" y="14"/>
                  </a:cubicBezTo>
                  <a:cubicBezTo>
                    <a:pt x="296" y="30"/>
                    <a:pt x="308" y="64"/>
                    <a:pt x="294" y="93"/>
                  </a:cubicBezTo>
                  <a:close/>
                </a:path>
              </a:pathLst>
            </a:custGeom>
            <a:solidFill>
              <a:srgbClr val="D8EBB5"/>
            </a:solidFill>
            <a:ln>
              <a:solidFill>
                <a:srgbClr val="659B69"/>
              </a:solidFill>
            </a:ln>
          </p:spPr>
          <p:txBody>
            <a:bodyPr anchor="ctr"/>
            <a:lstStyle/>
            <a:p>
              <a:pPr algn="ctr"/>
              <a:endParaRPr dirty="0"/>
            </a:p>
          </p:txBody>
        </p:sp>
        <p:sp>
          <p:nvSpPr>
            <p:cNvPr id="65" name="íS1ïḓe"/>
            <p:cNvSpPr/>
            <p:nvPr/>
          </p:nvSpPr>
          <p:spPr bwMode="auto">
            <a:xfrm>
              <a:off x="1984252" y="5806434"/>
              <a:ext cx="375103" cy="53397"/>
            </a:xfrm>
            <a:custGeom>
              <a:avLst/>
              <a:gdLst>
                <a:gd name="T0" fmla="*/ 840 w 840"/>
                <a:gd name="T1" fmla="*/ 60 h 120"/>
                <a:gd name="T2" fmla="*/ 780 w 840"/>
                <a:gd name="T3" fmla="*/ 120 h 120"/>
                <a:gd name="T4" fmla="*/ 60 w 840"/>
                <a:gd name="T5" fmla="*/ 120 h 120"/>
                <a:gd name="T6" fmla="*/ 0 w 840"/>
                <a:gd name="T7" fmla="*/ 60 h 120"/>
                <a:gd name="T8" fmla="*/ 60 w 840"/>
                <a:gd name="T9" fmla="*/ 0 h 120"/>
                <a:gd name="T10" fmla="*/ 780 w 840"/>
                <a:gd name="T11" fmla="*/ 0 h 120"/>
                <a:gd name="T12" fmla="*/ 840 w 84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0" h="120">
                  <a:moveTo>
                    <a:pt x="840" y="60"/>
                  </a:moveTo>
                  <a:cubicBezTo>
                    <a:pt x="840" y="94"/>
                    <a:pt x="814" y="120"/>
                    <a:pt x="780" y="120"/>
                  </a:cubicBezTo>
                  <a:cubicBezTo>
                    <a:pt x="60" y="120"/>
                    <a:pt x="60" y="120"/>
                    <a:pt x="60" y="120"/>
                  </a:cubicBezTo>
                  <a:cubicBezTo>
                    <a:pt x="26" y="120"/>
                    <a:pt x="0" y="94"/>
                    <a:pt x="0" y="60"/>
                  </a:cubicBezTo>
                  <a:cubicBezTo>
                    <a:pt x="0" y="26"/>
                    <a:pt x="26" y="0"/>
                    <a:pt x="60" y="0"/>
                  </a:cubicBezTo>
                  <a:cubicBezTo>
                    <a:pt x="780" y="0"/>
                    <a:pt x="780" y="0"/>
                    <a:pt x="780" y="0"/>
                  </a:cubicBezTo>
                  <a:cubicBezTo>
                    <a:pt x="814" y="0"/>
                    <a:pt x="840" y="26"/>
                    <a:pt x="840" y="60"/>
                  </a:cubicBezTo>
                  <a:close/>
                </a:path>
              </a:pathLst>
            </a:custGeom>
            <a:solidFill>
              <a:srgbClr val="ED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6" name="ïśḻîḋe"/>
            <p:cNvSpPr/>
            <p:nvPr/>
          </p:nvSpPr>
          <p:spPr bwMode="auto">
            <a:xfrm>
              <a:off x="2171637" y="5806434"/>
              <a:ext cx="187717" cy="53397"/>
            </a:xfrm>
            <a:custGeom>
              <a:avLst/>
              <a:gdLst>
                <a:gd name="T0" fmla="*/ 420 w 420"/>
                <a:gd name="T1" fmla="*/ 60 h 120"/>
                <a:gd name="T2" fmla="*/ 360 w 420"/>
                <a:gd name="T3" fmla="*/ 120 h 120"/>
                <a:gd name="T4" fmla="*/ 0 w 420"/>
                <a:gd name="T5" fmla="*/ 120 h 120"/>
                <a:gd name="T6" fmla="*/ 0 w 420"/>
                <a:gd name="T7" fmla="*/ 0 h 120"/>
                <a:gd name="T8" fmla="*/ 360 w 420"/>
                <a:gd name="T9" fmla="*/ 0 h 120"/>
                <a:gd name="T10" fmla="*/ 420 w 420"/>
                <a:gd name="T11" fmla="*/ 60 h 120"/>
              </a:gdLst>
              <a:ahLst/>
              <a:cxnLst>
                <a:cxn ang="0">
                  <a:pos x="T0" y="T1"/>
                </a:cxn>
                <a:cxn ang="0">
                  <a:pos x="T2" y="T3"/>
                </a:cxn>
                <a:cxn ang="0">
                  <a:pos x="T4" y="T5"/>
                </a:cxn>
                <a:cxn ang="0">
                  <a:pos x="T6" y="T7"/>
                </a:cxn>
                <a:cxn ang="0">
                  <a:pos x="T8" y="T9"/>
                </a:cxn>
                <a:cxn ang="0">
                  <a:pos x="T10" y="T11"/>
                </a:cxn>
              </a:cxnLst>
              <a:rect l="0" t="0" r="r" b="b"/>
              <a:pathLst>
                <a:path w="420" h="120">
                  <a:moveTo>
                    <a:pt x="420" y="60"/>
                  </a:moveTo>
                  <a:cubicBezTo>
                    <a:pt x="420" y="94"/>
                    <a:pt x="394" y="120"/>
                    <a:pt x="360" y="120"/>
                  </a:cubicBezTo>
                  <a:cubicBezTo>
                    <a:pt x="0" y="120"/>
                    <a:pt x="0" y="120"/>
                    <a:pt x="0" y="120"/>
                  </a:cubicBezTo>
                  <a:cubicBezTo>
                    <a:pt x="0" y="0"/>
                    <a:pt x="0" y="0"/>
                    <a:pt x="0" y="0"/>
                  </a:cubicBezTo>
                  <a:cubicBezTo>
                    <a:pt x="360" y="0"/>
                    <a:pt x="360" y="0"/>
                    <a:pt x="360" y="0"/>
                  </a:cubicBezTo>
                  <a:cubicBezTo>
                    <a:pt x="394" y="0"/>
                    <a:pt x="420" y="26"/>
                    <a:pt x="42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nvGrpSpPr>
          <p:cNvPr id="82" name="f3ec9cda-d41b-4d79-bcf4-7d1884230d4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5"/>
            </p:custDataLst>
          </p:nvPr>
        </p:nvGrpSpPr>
        <p:grpSpPr>
          <a:xfrm rot="10800000">
            <a:off x="8610534" y="2083842"/>
            <a:ext cx="381543" cy="380990"/>
            <a:chOff x="3906838" y="1244601"/>
            <a:chExt cx="4376738" cy="4370387"/>
          </a:xfrm>
        </p:grpSpPr>
        <p:sp>
          <p:nvSpPr>
            <p:cNvPr id="83" name="iŝľïḑê"/>
            <p:cNvSpPr/>
            <p:nvPr/>
          </p:nvSpPr>
          <p:spPr bwMode="auto">
            <a:xfrm>
              <a:off x="5454651" y="4325938"/>
              <a:ext cx="1281113" cy="1289050"/>
            </a:xfrm>
            <a:custGeom>
              <a:avLst/>
              <a:gdLst>
                <a:gd name="T0" fmla="*/ 600 w 600"/>
                <a:gd name="T1" fmla="*/ 60 h 604"/>
                <a:gd name="T2" fmla="*/ 600 w 600"/>
                <a:gd name="T3" fmla="*/ 300 h 604"/>
                <a:gd name="T4" fmla="*/ 300 w 600"/>
                <a:gd name="T5" fmla="*/ 604 h 604"/>
                <a:gd name="T6" fmla="*/ 0 w 600"/>
                <a:gd name="T7" fmla="*/ 300 h 604"/>
                <a:gd name="T8" fmla="*/ 0 w 600"/>
                <a:gd name="T9" fmla="*/ 60 h 604"/>
                <a:gd name="T10" fmla="*/ 60 w 600"/>
                <a:gd name="T11" fmla="*/ 0 h 604"/>
                <a:gd name="T12" fmla="*/ 540 w 600"/>
                <a:gd name="T13" fmla="*/ 0 h 604"/>
                <a:gd name="T14" fmla="*/ 600 w 600"/>
                <a:gd name="T15" fmla="*/ 60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604">
                  <a:moveTo>
                    <a:pt x="600" y="60"/>
                  </a:moveTo>
                  <a:cubicBezTo>
                    <a:pt x="600" y="300"/>
                    <a:pt x="600" y="300"/>
                    <a:pt x="600" y="300"/>
                  </a:cubicBezTo>
                  <a:cubicBezTo>
                    <a:pt x="600" y="466"/>
                    <a:pt x="466" y="604"/>
                    <a:pt x="300" y="604"/>
                  </a:cubicBezTo>
                  <a:cubicBezTo>
                    <a:pt x="134" y="604"/>
                    <a:pt x="0" y="466"/>
                    <a:pt x="0" y="300"/>
                  </a:cubicBezTo>
                  <a:cubicBezTo>
                    <a:pt x="0" y="60"/>
                    <a:pt x="0" y="60"/>
                    <a:pt x="0" y="60"/>
                  </a:cubicBezTo>
                  <a:cubicBezTo>
                    <a:pt x="0" y="26"/>
                    <a:pt x="26" y="0"/>
                    <a:pt x="60" y="0"/>
                  </a:cubicBezTo>
                  <a:cubicBezTo>
                    <a:pt x="540" y="0"/>
                    <a:pt x="540" y="0"/>
                    <a:pt x="540" y="0"/>
                  </a:cubicBezTo>
                  <a:cubicBezTo>
                    <a:pt x="574" y="0"/>
                    <a:pt x="600" y="26"/>
                    <a:pt x="60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4" name="îṧlïdê"/>
            <p:cNvSpPr/>
            <p:nvPr/>
          </p:nvSpPr>
          <p:spPr bwMode="auto">
            <a:xfrm>
              <a:off x="6094413" y="4325938"/>
              <a:ext cx="641350" cy="1289050"/>
            </a:xfrm>
            <a:custGeom>
              <a:avLst/>
              <a:gdLst>
                <a:gd name="T0" fmla="*/ 300 w 300"/>
                <a:gd name="T1" fmla="*/ 60 h 604"/>
                <a:gd name="T2" fmla="*/ 300 w 300"/>
                <a:gd name="T3" fmla="*/ 300 h 604"/>
                <a:gd name="T4" fmla="*/ 0 w 300"/>
                <a:gd name="T5" fmla="*/ 604 h 604"/>
                <a:gd name="T6" fmla="*/ 0 w 300"/>
                <a:gd name="T7" fmla="*/ 0 h 604"/>
                <a:gd name="T8" fmla="*/ 240 w 300"/>
                <a:gd name="T9" fmla="*/ 0 h 604"/>
                <a:gd name="T10" fmla="*/ 300 w 300"/>
                <a:gd name="T11" fmla="*/ 60 h 604"/>
              </a:gdLst>
              <a:ahLst/>
              <a:cxnLst>
                <a:cxn ang="0">
                  <a:pos x="T0" y="T1"/>
                </a:cxn>
                <a:cxn ang="0">
                  <a:pos x="T2" y="T3"/>
                </a:cxn>
                <a:cxn ang="0">
                  <a:pos x="T4" y="T5"/>
                </a:cxn>
                <a:cxn ang="0">
                  <a:pos x="T6" y="T7"/>
                </a:cxn>
                <a:cxn ang="0">
                  <a:pos x="T8" y="T9"/>
                </a:cxn>
                <a:cxn ang="0">
                  <a:pos x="T10" y="T11"/>
                </a:cxn>
              </a:cxnLst>
              <a:rect l="0" t="0" r="r" b="b"/>
              <a:pathLst>
                <a:path w="300" h="604">
                  <a:moveTo>
                    <a:pt x="300" y="60"/>
                  </a:moveTo>
                  <a:cubicBezTo>
                    <a:pt x="300" y="300"/>
                    <a:pt x="300" y="300"/>
                    <a:pt x="300" y="300"/>
                  </a:cubicBezTo>
                  <a:cubicBezTo>
                    <a:pt x="300" y="466"/>
                    <a:pt x="166" y="604"/>
                    <a:pt x="0" y="604"/>
                  </a:cubicBezTo>
                  <a:cubicBezTo>
                    <a:pt x="0" y="0"/>
                    <a:pt x="0" y="0"/>
                    <a:pt x="0" y="0"/>
                  </a:cubicBezTo>
                  <a:cubicBezTo>
                    <a:pt x="240" y="0"/>
                    <a:pt x="240" y="0"/>
                    <a:pt x="240" y="0"/>
                  </a:cubicBezTo>
                  <a:cubicBezTo>
                    <a:pt x="274" y="0"/>
                    <a:pt x="300" y="26"/>
                    <a:pt x="300" y="60"/>
                  </a:cubicBezTo>
                  <a:close/>
                </a:path>
              </a:pathLst>
            </a:custGeom>
            <a:solidFill>
              <a:srgbClr val="B0D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5" name="iŝļide"/>
            <p:cNvSpPr/>
            <p:nvPr/>
          </p:nvSpPr>
          <p:spPr bwMode="auto">
            <a:xfrm>
              <a:off x="4635501" y="1244601"/>
              <a:ext cx="2870200" cy="3338513"/>
            </a:xfrm>
            <a:custGeom>
              <a:avLst/>
              <a:gdLst>
                <a:gd name="T0" fmla="*/ 1343 w 1343"/>
                <a:gd name="T1" fmla="*/ 660 h 1564"/>
                <a:gd name="T2" fmla="*/ 1218 w 1343"/>
                <a:gd name="T3" fmla="*/ 1044 h 1564"/>
                <a:gd name="T4" fmla="*/ 1103 w 1343"/>
                <a:gd name="T5" fmla="*/ 1368 h 1564"/>
                <a:gd name="T6" fmla="*/ 1103 w 1343"/>
                <a:gd name="T7" fmla="*/ 1380 h 1564"/>
                <a:gd name="T8" fmla="*/ 923 w 1343"/>
                <a:gd name="T9" fmla="*/ 1564 h 1564"/>
                <a:gd name="T10" fmla="*/ 743 w 1343"/>
                <a:gd name="T11" fmla="*/ 1564 h 1564"/>
                <a:gd name="T12" fmla="*/ 683 w 1343"/>
                <a:gd name="T13" fmla="*/ 1444 h 1564"/>
                <a:gd name="T14" fmla="*/ 623 w 1343"/>
                <a:gd name="T15" fmla="*/ 1564 h 1564"/>
                <a:gd name="T16" fmla="*/ 443 w 1343"/>
                <a:gd name="T17" fmla="*/ 1564 h 1564"/>
                <a:gd name="T18" fmla="*/ 263 w 1343"/>
                <a:gd name="T19" fmla="*/ 1380 h 1564"/>
                <a:gd name="T20" fmla="*/ 263 w 1343"/>
                <a:gd name="T21" fmla="*/ 1357 h 1564"/>
                <a:gd name="T22" fmla="*/ 153 w 1343"/>
                <a:gd name="T23" fmla="*/ 1050 h 1564"/>
                <a:gd name="T24" fmla="*/ 34 w 1343"/>
                <a:gd name="T25" fmla="*/ 538 h 1564"/>
                <a:gd name="T26" fmla="*/ 543 w 1343"/>
                <a:gd name="T27" fmla="*/ 14 h 1564"/>
                <a:gd name="T28" fmla="*/ 683 w 1343"/>
                <a:gd name="T29" fmla="*/ 0 h 1564"/>
                <a:gd name="T30" fmla="*/ 1099 w 1343"/>
                <a:gd name="T31" fmla="*/ 148 h 1564"/>
                <a:gd name="T32" fmla="*/ 1343 w 1343"/>
                <a:gd name="T33"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3" h="1564">
                  <a:moveTo>
                    <a:pt x="1343" y="660"/>
                  </a:moveTo>
                  <a:cubicBezTo>
                    <a:pt x="1343" y="798"/>
                    <a:pt x="1300" y="931"/>
                    <a:pt x="1218" y="1044"/>
                  </a:cubicBezTo>
                  <a:cubicBezTo>
                    <a:pt x="1143" y="1147"/>
                    <a:pt x="1103" y="1260"/>
                    <a:pt x="1103" y="1368"/>
                  </a:cubicBezTo>
                  <a:cubicBezTo>
                    <a:pt x="1103" y="1380"/>
                    <a:pt x="1103" y="1380"/>
                    <a:pt x="1103" y="1380"/>
                  </a:cubicBezTo>
                  <a:cubicBezTo>
                    <a:pt x="1103" y="1480"/>
                    <a:pt x="1023" y="1564"/>
                    <a:pt x="923" y="1564"/>
                  </a:cubicBezTo>
                  <a:cubicBezTo>
                    <a:pt x="743" y="1564"/>
                    <a:pt x="743" y="1564"/>
                    <a:pt x="743" y="1564"/>
                  </a:cubicBezTo>
                  <a:cubicBezTo>
                    <a:pt x="683" y="1444"/>
                    <a:pt x="683" y="1444"/>
                    <a:pt x="683" y="1444"/>
                  </a:cubicBezTo>
                  <a:cubicBezTo>
                    <a:pt x="623" y="1564"/>
                    <a:pt x="623" y="1564"/>
                    <a:pt x="623" y="1564"/>
                  </a:cubicBezTo>
                  <a:cubicBezTo>
                    <a:pt x="443" y="1564"/>
                    <a:pt x="443" y="1564"/>
                    <a:pt x="443" y="1564"/>
                  </a:cubicBezTo>
                  <a:cubicBezTo>
                    <a:pt x="343" y="1564"/>
                    <a:pt x="263" y="1480"/>
                    <a:pt x="263" y="1380"/>
                  </a:cubicBezTo>
                  <a:cubicBezTo>
                    <a:pt x="263" y="1357"/>
                    <a:pt x="263" y="1357"/>
                    <a:pt x="263" y="1357"/>
                  </a:cubicBezTo>
                  <a:cubicBezTo>
                    <a:pt x="263" y="1254"/>
                    <a:pt x="225" y="1147"/>
                    <a:pt x="153" y="1050"/>
                  </a:cubicBezTo>
                  <a:cubicBezTo>
                    <a:pt x="42" y="902"/>
                    <a:pt x="0" y="720"/>
                    <a:pt x="34" y="538"/>
                  </a:cubicBezTo>
                  <a:cubicBezTo>
                    <a:pt x="82" y="277"/>
                    <a:pt x="286" y="67"/>
                    <a:pt x="543" y="14"/>
                  </a:cubicBezTo>
                  <a:cubicBezTo>
                    <a:pt x="589" y="5"/>
                    <a:pt x="636" y="0"/>
                    <a:pt x="683" y="0"/>
                  </a:cubicBezTo>
                  <a:cubicBezTo>
                    <a:pt x="835" y="0"/>
                    <a:pt x="981" y="50"/>
                    <a:pt x="1099" y="148"/>
                  </a:cubicBezTo>
                  <a:cubicBezTo>
                    <a:pt x="1254" y="274"/>
                    <a:pt x="1343" y="461"/>
                    <a:pt x="1343" y="660"/>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6" name="ïşlîďé"/>
            <p:cNvSpPr/>
            <p:nvPr/>
          </p:nvSpPr>
          <p:spPr bwMode="auto">
            <a:xfrm>
              <a:off x="6094413" y="1244601"/>
              <a:ext cx="1411288" cy="3338513"/>
            </a:xfrm>
            <a:custGeom>
              <a:avLst/>
              <a:gdLst>
                <a:gd name="T0" fmla="*/ 660 w 660"/>
                <a:gd name="T1" fmla="*/ 660 h 1564"/>
                <a:gd name="T2" fmla="*/ 535 w 660"/>
                <a:gd name="T3" fmla="*/ 1044 h 1564"/>
                <a:gd name="T4" fmla="*/ 420 w 660"/>
                <a:gd name="T5" fmla="*/ 1368 h 1564"/>
                <a:gd name="T6" fmla="*/ 420 w 660"/>
                <a:gd name="T7" fmla="*/ 1380 h 1564"/>
                <a:gd name="T8" fmla="*/ 240 w 660"/>
                <a:gd name="T9" fmla="*/ 1564 h 1564"/>
                <a:gd name="T10" fmla="*/ 60 w 660"/>
                <a:gd name="T11" fmla="*/ 1564 h 1564"/>
                <a:gd name="T12" fmla="*/ 0 w 660"/>
                <a:gd name="T13" fmla="*/ 1444 h 1564"/>
                <a:gd name="T14" fmla="*/ 0 w 660"/>
                <a:gd name="T15" fmla="*/ 0 h 1564"/>
                <a:gd name="T16" fmla="*/ 416 w 660"/>
                <a:gd name="T17" fmla="*/ 148 h 1564"/>
                <a:gd name="T18" fmla="*/ 660 w 660"/>
                <a:gd name="T19"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1564">
                  <a:moveTo>
                    <a:pt x="660" y="660"/>
                  </a:moveTo>
                  <a:cubicBezTo>
                    <a:pt x="660" y="798"/>
                    <a:pt x="617" y="931"/>
                    <a:pt x="535" y="1044"/>
                  </a:cubicBezTo>
                  <a:cubicBezTo>
                    <a:pt x="460" y="1147"/>
                    <a:pt x="420" y="1260"/>
                    <a:pt x="420" y="1368"/>
                  </a:cubicBezTo>
                  <a:cubicBezTo>
                    <a:pt x="420" y="1380"/>
                    <a:pt x="420" y="1380"/>
                    <a:pt x="420" y="1380"/>
                  </a:cubicBezTo>
                  <a:cubicBezTo>
                    <a:pt x="420" y="1480"/>
                    <a:pt x="340" y="1564"/>
                    <a:pt x="240" y="1564"/>
                  </a:cubicBezTo>
                  <a:cubicBezTo>
                    <a:pt x="60" y="1564"/>
                    <a:pt x="60" y="1564"/>
                    <a:pt x="60" y="1564"/>
                  </a:cubicBezTo>
                  <a:cubicBezTo>
                    <a:pt x="0" y="1444"/>
                    <a:pt x="0" y="1444"/>
                    <a:pt x="0" y="1444"/>
                  </a:cubicBezTo>
                  <a:cubicBezTo>
                    <a:pt x="0" y="0"/>
                    <a:pt x="0" y="0"/>
                    <a:pt x="0" y="0"/>
                  </a:cubicBezTo>
                  <a:cubicBezTo>
                    <a:pt x="152" y="0"/>
                    <a:pt x="298" y="50"/>
                    <a:pt x="416" y="148"/>
                  </a:cubicBezTo>
                  <a:cubicBezTo>
                    <a:pt x="571" y="274"/>
                    <a:pt x="660" y="461"/>
                    <a:pt x="660" y="660"/>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7" name="îṣļíďe"/>
            <p:cNvSpPr/>
            <p:nvPr/>
          </p:nvSpPr>
          <p:spPr bwMode="auto">
            <a:xfrm>
              <a:off x="7686676" y="1725613"/>
              <a:ext cx="541338" cy="349250"/>
            </a:xfrm>
            <a:custGeom>
              <a:avLst/>
              <a:gdLst>
                <a:gd name="T0" fmla="*/ 82 w 253"/>
                <a:gd name="T1" fmla="*/ 156 h 164"/>
                <a:gd name="T2" fmla="*/ 202 w 253"/>
                <a:gd name="T3" fmla="*/ 125 h 164"/>
                <a:gd name="T4" fmla="*/ 244 w 253"/>
                <a:gd name="T5" fmla="*/ 51 h 164"/>
                <a:gd name="T6" fmla="*/ 171 w 253"/>
                <a:gd name="T7" fmla="*/ 9 h 164"/>
                <a:gd name="T8" fmla="*/ 51 w 253"/>
                <a:gd name="T9" fmla="*/ 40 h 164"/>
                <a:gd name="T10" fmla="*/ 8 w 253"/>
                <a:gd name="T11" fmla="*/ 113 h 164"/>
                <a:gd name="T12" fmla="*/ 82 w 253"/>
                <a:gd name="T13" fmla="*/ 156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82" y="156"/>
                  </a:moveTo>
                  <a:cubicBezTo>
                    <a:pt x="202" y="125"/>
                    <a:pt x="202" y="125"/>
                    <a:pt x="202" y="125"/>
                  </a:cubicBezTo>
                  <a:cubicBezTo>
                    <a:pt x="234" y="116"/>
                    <a:pt x="253" y="83"/>
                    <a:pt x="244" y="51"/>
                  </a:cubicBezTo>
                  <a:cubicBezTo>
                    <a:pt x="236" y="19"/>
                    <a:pt x="203" y="0"/>
                    <a:pt x="171" y="9"/>
                  </a:cubicBezTo>
                  <a:cubicBezTo>
                    <a:pt x="51" y="40"/>
                    <a:pt x="51" y="40"/>
                    <a:pt x="51" y="40"/>
                  </a:cubicBezTo>
                  <a:cubicBezTo>
                    <a:pt x="19" y="48"/>
                    <a:pt x="0" y="81"/>
                    <a:pt x="8" y="113"/>
                  </a:cubicBezTo>
                  <a:cubicBezTo>
                    <a:pt x="17" y="145"/>
                    <a:pt x="50" y="164"/>
                    <a:pt x="82" y="156"/>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8" name="íṡḷiḓe"/>
            <p:cNvSpPr/>
            <p:nvPr/>
          </p:nvSpPr>
          <p:spPr bwMode="auto">
            <a:xfrm>
              <a:off x="3962401" y="3232151"/>
              <a:ext cx="541338" cy="349250"/>
            </a:xfrm>
            <a:custGeom>
              <a:avLst/>
              <a:gdLst>
                <a:gd name="T0" fmla="*/ 167 w 253"/>
                <a:gd name="T1" fmla="*/ 8 h 164"/>
                <a:gd name="T2" fmla="*/ 51 w 253"/>
                <a:gd name="T3" fmla="*/ 39 h 164"/>
                <a:gd name="T4" fmla="*/ 9 w 253"/>
                <a:gd name="T5" fmla="*/ 113 h 164"/>
                <a:gd name="T6" fmla="*/ 82 w 253"/>
                <a:gd name="T7" fmla="*/ 155 h 164"/>
                <a:gd name="T8" fmla="*/ 202 w 253"/>
                <a:gd name="T9" fmla="*/ 124 h 164"/>
                <a:gd name="T10" fmla="*/ 245 w 253"/>
                <a:gd name="T11" fmla="*/ 51 h 164"/>
                <a:gd name="T12" fmla="*/ 167 w 253"/>
                <a:gd name="T13" fmla="*/ 8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167" y="8"/>
                  </a:moveTo>
                  <a:cubicBezTo>
                    <a:pt x="51" y="39"/>
                    <a:pt x="51" y="39"/>
                    <a:pt x="51" y="39"/>
                  </a:cubicBezTo>
                  <a:cubicBezTo>
                    <a:pt x="19" y="48"/>
                    <a:pt x="0" y="81"/>
                    <a:pt x="9" y="113"/>
                  </a:cubicBezTo>
                  <a:cubicBezTo>
                    <a:pt x="17" y="145"/>
                    <a:pt x="51" y="164"/>
                    <a:pt x="82" y="155"/>
                  </a:cubicBezTo>
                  <a:cubicBezTo>
                    <a:pt x="202" y="124"/>
                    <a:pt x="202" y="124"/>
                    <a:pt x="202" y="124"/>
                  </a:cubicBezTo>
                  <a:cubicBezTo>
                    <a:pt x="234" y="116"/>
                    <a:pt x="253" y="83"/>
                    <a:pt x="245" y="51"/>
                  </a:cubicBezTo>
                  <a:cubicBezTo>
                    <a:pt x="236" y="19"/>
                    <a:pt x="199" y="0"/>
                    <a:pt x="167" y="8"/>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9" name="îšḻïďè"/>
            <p:cNvSpPr/>
            <p:nvPr/>
          </p:nvSpPr>
          <p:spPr bwMode="auto">
            <a:xfrm>
              <a:off x="7686676" y="3232151"/>
              <a:ext cx="541338" cy="349250"/>
            </a:xfrm>
            <a:custGeom>
              <a:avLst/>
              <a:gdLst>
                <a:gd name="T0" fmla="*/ 202 w 253"/>
                <a:gd name="T1" fmla="*/ 39 h 164"/>
                <a:gd name="T2" fmla="*/ 82 w 253"/>
                <a:gd name="T3" fmla="*/ 8 h 164"/>
                <a:gd name="T4" fmla="*/ 8 w 253"/>
                <a:gd name="T5" fmla="*/ 51 h 164"/>
                <a:gd name="T6" fmla="*/ 51 w 253"/>
                <a:gd name="T7" fmla="*/ 124 h 164"/>
                <a:gd name="T8" fmla="*/ 171 w 253"/>
                <a:gd name="T9" fmla="*/ 155 h 164"/>
                <a:gd name="T10" fmla="*/ 244 w 253"/>
                <a:gd name="T11" fmla="*/ 113 h 164"/>
                <a:gd name="T12" fmla="*/ 202 w 253"/>
                <a:gd name="T13" fmla="*/ 39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39"/>
                  </a:moveTo>
                  <a:cubicBezTo>
                    <a:pt x="82" y="8"/>
                    <a:pt x="82" y="8"/>
                    <a:pt x="82" y="8"/>
                  </a:cubicBezTo>
                  <a:cubicBezTo>
                    <a:pt x="50" y="0"/>
                    <a:pt x="17" y="19"/>
                    <a:pt x="8" y="51"/>
                  </a:cubicBezTo>
                  <a:cubicBezTo>
                    <a:pt x="0" y="83"/>
                    <a:pt x="19" y="116"/>
                    <a:pt x="51" y="124"/>
                  </a:cubicBezTo>
                  <a:cubicBezTo>
                    <a:pt x="171" y="155"/>
                    <a:pt x="171" y="155"/>
                    <a:pt x="171" y="155"/>
                  </a:cubicBezTo>
                  <a:cubicBezTo>
                    <a:pt x="202" y="164"/>
                    <a:pt x="236" y="145"/>
                    <a:pt x="244" y="113"/>
                  </a:cubicBezTo>
                  <a:cubicBezTo>
                    <a:pt x="253" y="81"/>
                    <a:pt x="234" y="48"/>
                    <a:pt x="202" y="39"/>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0" name="iŝļíḑê"/>
            <p:cNvSpPr/>
            <p:nvPr/>
          </p:nvSpPr>
          <p:spPr bwMode="auto">
            <a:xfrm>
              <a:off x="3962401" y="1725613"/>
              <a:ext cx="541338" cy="349250"/>
            </a:xfrm>
            <a:custGeom>
              <a:avLst/>
              <a:gdLst>
                <a:gd name="T0" fmla="*/ 202 w 253"/>
                <a:gd name="T1" fmla="*/ 40 h 164"/>
                <a:gd name="T2" fmla="*/ 82 w 253"/>
                <a:gd name="T3" fmla="*/ 9 h 164"/>
                <a:gd name="T4" fmla="*/ 9 w 253"/>
                <a:gd name="T5" fmla="*/ 51 h 164"/>
                <a:gd name="T6" fmla="*/ 51 w 253"/>
                <a:gd name="T7" fmla="*/ 125 h 164"/>
                <a:gd name="T8" fmla="*/ 167 w 253"/>
                <a:gd name="T9" fmla="*/ 156 h 164"/>
                <a:gd name="T10" fmla="*/ 245 w 253"/>
                <a:gd name="T11" fmla="*/ 113 h 164"/>
                <a:gd name="T12" fmla="*/ 202 w 253"/>
                <a:gd name="T13" fmla="*/ 40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40"/>
                  </a:moveTo>
                  <a:cubicBezTo>
                    <a:pt x="82" y="9"/>
                    <a:pt x="82" y="9"/>
                    <a:pt x="82" y="9"/>
                  </a:cubicBezTo>
                  <a:cubicBezTo>
                    <a:pt x="50" y="0"/>
                    <a:pt x="17" y="19"/>
                    <a:pt x="9" y="51"/>
                  </a:cubicBezTo>
                  <a:cubicBezTo>
                    <a:pt x="0" y="83"/>
                    <a:pt x="19" y="116"/>
                    <a:pt x="51" y="125"/>
                  </a:cubicBezTo>
                  <a:cubicBezTo>
                    <a:pt x="167" y="156"/>
                    <a:pt x="167" y="156"/>
                    <a:pt x="167" y="156"/>
                  </a:cubicBezTo>
                  <a:cubicBezTo>
                    <a:pt x="199" y="164"/>
                    <a:pt x="236" y="145"/>
                    <a:pt x="245" y="113"/>
                  </a:cubicBezTo>
                  <a:cubicBezTo>
                    <a:pt x="253" y="81"/>
                    <a:pt x="234" y="48"/>
                    <a:pt x="202" y="40"/>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1" name="iŝľiḓe"/>
            <p:cNvSpPr/>
            <p:nvPr/>
          </p:nvSpPr>
          <p:spPr bwMode="auto">
            <a:xfrm>
              <a:off x="7761288" y="2525713"/>
              <a:ext cx="522288" cy="255588"/>
            </a:xfrm>
            <a:custGeom>
              <a:avLst/>
              <a:gdLst>
                <a:gd name="T0" fmla="*/ 184 w 244"/>
                <a:gd name="T1" fmla="*/ 0 h 120"/>
                <a:gd name="T2" fmla="*/ 64 w 244"/>
                <a:gd name="T3" fmla="*/ 0 h 120"/>
                <a:gd name="T4" fmla="*/ 0 w 244"/>
                <a:gd name="T5" fmla="*/ 60 h 120"/>
                <a:gd name="T6" fmla="*/ 64 w 244"/>
                <a:gd name="T7" fmla="*/ 120 h 120"/>
                <a:gd name="T8" fmla="*/ 184 w 244"/>
                <a:gd name="T9" fmla="*/ 120 h 120"/>
                <a:gd name="T10" fmla="*/ 244 w 244"/>
                <a:gd name="T11" fmla="*/ 60 h 120"/>
                <a:gd name="T12" fmla="*/ 184 w 24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4" y="0"/>
                  </a:moveTo>
                  <a:cubicBezTo>
                    <a:pt x="64" y="0"/>
                    <a:pt x="64" y="0"/>
                    <a:pt x="64" y="0"/>
                  </a:cubicBezTo>
                  <a:cubicBezTo>
                    <a:pt x="31" y="0"/>
                    <a:pt x="0" y="27"/>
                    <a:pt x="0" y="60"/>
                  </a:cubicBezTo>
                  <a:cubicBezTo>
                    <a:pt x="0" y="93"/>
                    <a:pt x="31" y="120"/>
                    <a:pt x="64" y="120"/>
                  </a:cubicBezTo>
                  <a:cubicBezTo>
                    <a:pt x="184" y="120"/>
                    <a:pt x="184" y="120"/>
                    <a:pt x="184" y="120"/>
                  </a:cubicBezTo>
                  <a:cubicBezTo>
                    <a:pt x="217" y="120"/>
                    <a:pt x="244" y="93"/>
                    <a:pt x="244" y="60"/>
                  </a:cubicBezTo>
                  <a:cubicBezTo>
                    <a:pt x="244" y="27"/>
                    <a:pt x="217" y="0"/>
                    <a:pt x="184" y="0"/>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2" name="ïśḷïḋe"/>
            <p:cNvSpPr/>
            <p:nvPr/>
          </p:nvSpPr>
          <p:spPr bwMode="auto">
            <a:xfrm>
              <a:off x="3906838" y="2525713"/>
              <a:ext cx="520700" cy="255588"/>
            </a:xfrm>
            <a:custGeom>
              <a:avLst/>
              <a:gdLst>
                <a:gd name="T0" fmla="*/ 180 w 244"/>
                <a:gd name="T1" fmla="*/ 120 h 120"/>
                <a:gd name="T2" fmla="*/ 244 w 244"/>
                <a:gd name="T3" fmla="*/ 60 h 120"/>
                <a:gd name="T4" fmla="*/ 180 w 244"/>
                <a:gd name="T5" fmla="*/ 0 h 120"/>
                <a:gd name="T6" fmla="*/ 60 w 244"/>
                <a:gd name="T7" fmla="*/ 0 h 120"/>
                <a:gd name="T8" fmla="*/ 0 w 244"/>
                <a:gd name="T9" fmla="*/ 60 h 120"/>
                <a:gd name="T10" fmla="*/ 60 w 244"/>
                <a:gd name="T11" fmla="*/ 120 h 120"/>
                <a:gd name="T12" fmla="*/ 180 w 24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0" y="120"/>
                  </a:moveTo>
                  <a:cubicBezTo>
                    <a:pt x="213" y="120"/>
                    <a:pt x="244" y="93"/>
                    <a:pt x="244" y="60"/>
                  </a:cubicBezTo>
                  <a:cubicBezTo>
                    <a:pt x="244" y="27"/>
                    <a:pt x="213" y="0"/>
                    <a:pt x="180" y="0"/>
                  </a:cubicBezTo>
                  <a:cubicBezTo>
                    <a:pt x="60" y="0"/>
                    <a:pt x="60" y="0"/>
                    <a:pt x="60" y="0"/>
                  </a:cubicBezTo>
                  <a:cubicBezTo>
                    <a:pt x="27" y="0"/>
                    <a:pt x="0" y="27"/>
                    <a:pt x="0" y="60"/>
                  </a:cubicBezTo>
                  <a:cubicBezTo>
                    <a:pt x="0" y="93"/>
                    <a:pt x="27" y="120"/>
                    <a:pt x="60" y="120"/>
                  </a:cubicBezTo>
                  <a:lnTo>
                    <a:pt x="180" y="120"/>
                  </a:ln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3" name="ísḻiḍé"/>
            <p:cNvSpPr/>
            <p:nvPr/>
          </p:nvSpPr>
          <p:spPr bwMode="auto">
            <a:xfrm>
              <a:off x="5437188" y="2508251"/>
              <a:ext cx="1316038" cy="2074863"/>
            </a:xfrm>
            <a:custGeom>
              <a:avLst/>
              <a:gdLst>
                <a:gd name="T0" fmla="*/ 574 w 616"/>
                <a:gd name="T1" fmla="*/ 14 h 972"/>
                <a:gd name="T2" fmla="*/ 494 w 616"/>
                <a:gd name="T3" fmla="*/ 42 h 972"/>
                <a:gd name="T4" fmla="*/ 428 w 616"/>
                <a:gd name="T5" fmla="*/ 174 h 972"/>
                <a:gd name="T6" fmla="*/ 362 w 616"/>
                <a:gd name="T7" fmla="*/ 42 h 972"/>
                <a:gd name="T8" fmla="*/ 308 w 616"/>
                <a:gd name="T9" fmla="*/ 10 h 972"/>
                <a:gd name="T10" fmla="*/ 254 w 616"/>
                <a:gd name="T11" fmla="*/ 42 h 972"/>
                <a:gd name="T12" fmla="*/ 188 w 616"/>
                <a:gd name="T13" fmla="*/ 174 h 972"/>
                <a:gd name="T14" fmla="*/ 122 w 616"/>
                <a:gd name="T15" fmla="*/ 42 h 972"/>
                <a:gd name="T16" fmla="*/ 42 w 616"/>
                <a:gd name="T17" fmla="*/ 14 h 972"/>
                <a:gd name="T18" fmla="*/ 14 w 616"/>
                <a:gd name="T19" fmla="*/ 94 h 972"/>
                <a:gd name="T20" fmla="*/ 248 w 616"/>
                <a:gd name="T21" fmla="*/ 564 h 972"/>
                <a:gd name="T22" fmla="*/ 248 w 616"/>
                <a:gd name="T23" fmla="*/ 972 h 972"/>
                <a:gd name="T24" fmla="*/ 368 w 616"/>
                <a:gd name="T25" fmla="*/ 972 h 972"/>
                <a:gd name="T26" fmla="*/ 368 w 616"/>
                <a:gd name="T27" fmla="*/ 562 h 972"/>
                <a:gd name="T28" fmla="*/ 602 w 616"/>
                <a:gd name="T29" fmla="*/ 93 h 972"/>
                <a:gd name="T30" fmla="*/ 574 w 616"/>
                <a:gd name="T31" fmla="*/ 14 h 972"/>
                <a:gd name="T32" fmla="*/ 308 w 616"/>
                <a:gd name="T33" fmla="*/ 414 h 972"/>
                <a:gd name="T34" fmla="*/ 255 w 616"/>
                <a:gd name="T35" fmla="*/ 308 h 972"/>
                <a:gd name="T36" fmla="*/ 308 w 616"/>
                <a:gd name="T37" fmla="*/ 202 h 972"/>
                <a:gd name="T38" fmla="*/ 361 w 616"/>
                <a:gd name="T39" fmla="*/ 308 h 972"/>
                <a:gd name="T40" fmla="*/ 308 w 616"/>
                <a:gd name="T41" fmla="*/ 41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972">
                  <a:moveTo>
                    <a:pt x="574" y="14"/>
                  </a:moveTo>
                  <a:cubicBezTo>
                    <a:pt x="546" y="0"/>
                    <a:pt x="510" y="12"/>
                    <a:pt x="494" y="42"/>
                  </a:cubicBezTo>
                  <a:cubicBezTo>
                    <a:pt x="428" y="174"/>
                    <a:pt x="428" y="174"/>
                    <a:pt x="428" y="174"/>
                  </a:cubicBezTo>
                  <a:cubicBezTo>
                    <a:pt x="362" y="42"/>
                    <a:pt x="362" y="42"/>
                    <a:pt x="362" y="42"/>
                  </a:cubicBezTo>
                  <a:cubicBezTo>
                    <a:pt x="351" y="21"/>
                    <a:pt x="330" y="10"/>
                    <a:pt x="308" y="10"/>
                  </a:cubicBezTo>
                  <a:cubicBezTo>
                    <a:pt x="286" y="10"/>
                    <a:pt x="265" y="21"/>
                    <a:pt x="254" y="42"/>
                  </a:cubicBezTo>
                  <a:cubicBezTo>
                    <a:pt x="188" y="174"/>
                    <a:pt x="188" y="174"/>
                    <a:pt x="188" y="174"/>
                  </a:cubicBezTo>
                  <a:cubicBezTo>
                    <a:pt x="122" y="42"/>
                    <a:pt x="122" y="42"/>
                    <a:pt x="122" y="42"/>
                  </a:cubicBezTo>
                  <a:cubicBezTo>
                    <a:pt x="106" y="12"/>
                    <a:pt x="70" y="0"/>
                    <a:pt x="42" y="14"/>
                  </a:cubicBezTo>
                  <a:cubicBezTo>
                    <a:pt x="12" y="30"/>
                    <a:pt x="0" y="66"/>
                    <a:pt x="14" y="94"/>
                  </a:cubicBezTo>
                  <a:cubicBezTo>
                    <a:pt x="22" y="110"/>
                    <a:pt x="248" y="564"/>
                    <a:pt x="248" y="564"/>
                  </a:cubicBezTo>
                  <a:cubicBezTo>
                    <a:pt x="248" y="972"/>
                    <a:pt x="248" y="972"/>
                    <a:pt x="248" y="972"/>
                  </a:cubicBezTo>
                  <a:cubicBezTo>
                    <a:pt x="368" y="972"/>
                    <a:pt x="368" y="972"/>
                    <a:pt x="368" y="972"/>
                  </a:cubicBezTo>
                  <a:cubicBezTo>
                    <a:pt x="368" y="562"/>
                    <a:pt x="368" y="562"/>
                    <a:pt x="368" y="562"/>
                  </a:cubicBezTo>
                  <a:cubicBezTo>
                    <a:pt x="375" y="549"/>
                    <a:pt x="602" y="93"/>
                    <a:pt x="602" y="93"/>
                  </a:cubicBezTo>
                  <a:cubicBezTo>
                    <a:pt x="616" y="64"/>
                    <a:pt x="604" y="30"/>
                    <a:pt x="574" y="14"/>
                  </a:cubicBezTo>
                  <a:close/>
                  <a:moveTo>
                    <a:pt x="308" y="414"/>
                  </a:moveTo>
                  <a:cubicBezTo>
                    <a:pt x="255" y="308"/>
                    <a:pt x="255" y="308"/>
                    <a:pt x="255" y="308"/>
                  </a:cubicBezTo>
                  <a:cubicBezTo>
                    <a:pt x="308" y="202"/>
                    <a:pt x="308" y="202"/>
                    <a:pt x="308" y="202"/>
                  </a:cubicBezTo>
                  <a:cubicBezTo>
                    <a:pt x="361" y="308"/>
                    <a:pt x="361" y="308"/>
                    <a:pt x="361" y="308"/>
                  </a:cubicBezTo>
                  <a:lnTo>
                    <a:pt x="308" y="414"/>
                  </a:ln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4" name="i$ḻíḍe"/>
            <p:cNvSpPr/>
            <p:nvPr/>
          </p:nvSpPr>
          <p:spPr bwMode="auto">
            <a:xfrm>
              <a:off x="6094413" y="2508251"/>
              <a:ext cx="658813" cy="2074863"/>
            </a:xfrm>
            <a:custGeom>
              <a:avLst/>
              <a:gdLst>
                <a:gd name="T0" fmla="*/ 294 w 308"/>
                <a:gd name="T1" fmla="*/ 93 h 972"/>
                <a:gd name="T2" fmla="*/ 60 w 308"/>
                <a:gd name="T3" fmla="*/ 562 h 972"/>
                <a:gd name="T4" fmla="*/ 60 w 308"/>
                <a:gd name="T5" fmla="*/ 972 h 972"/>
                <a:gd name="T6" fmla="*/ 0 w 308"/>
                <a:gd name="T7" fmla="*/ 972 h 972"/>
                <a:gd name="T8" fmla="*/ 0 w 308"/>
                <a:gd name="T9" fmla="*/ 414 h 972"/>
                <a:gd name="T10" fmla="*/ 53 w 308"/>
                <a:gd name="T11" fmla="*/ 308 h 972"/>
                <a:gd name="T12" fmla="*/ 0 w 308"/>
                <a:gd name="T13" fmla="*/ 202 h 972"/>
                <a:gd name="T14" fmla="*/ 0 w 308"/>
                <a:gd name="T15" fmla="*/ 10 h 972"/>
                <a:gd name="T16" fmla="*/ 54 w 308"/>
                <a:gd name="T17" fmla="*/ 42 h 972"/>
                <a:gd name="T18" fmla="*/ 120 w 308"/>
                <a:gd name="T19" fmla="*/ 174 h 972"/>
                <a:gd name="T20" fmla="*/ 186 w 308"/>
                <a:gd name="T21" fmla="*/ 42 h 972"/>
                <a:gd name="T22" fmla="*/ 266 w 308"/>
                <a:gd name="T23" fmla="*/ 14 h 972"/>
                <a:gd name="T24" fmla="*/ 294 w 308"/>
                <a:gd name="T25" fmla="*/ 9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972">
                  <a:moveTo>
                    <a:pt x="294" y="93"/>
                  </a:moveTo>
                  <a:cubicBezTo>
                    <a:pt x="294" y="93"/>
                    <a:pt x="67" y="549"/>
                    <a:pt x="60" y="562"/>
                  </a:cubicBezTo>
                  <a:cubicBezTo>
                    <a:pt x="60" y="972"/>
                    <a:pt x="60" y="972"/>
                    <a:pt x="60" y="972"/>
                  </a:cubicBezTo>
                  <a:cubicBezTo>
                    <a:pt x="0" y="972"/>
                    <a:pt x="0" y="972"/>
                    <a:pt x="0" y="972"/>
                  </a:cubicBezTo>
                  <a:cubicBezTo>
                    <a:pt x="0" y="414"/>
                    <a:pt x="0" y="414"/>
                    <a:pt x="0" y="414"/>
                  </a:cubicBezTo>
                  <a:cubicBezTo>
                    <a:pt x="53" y="308"/>
                    <a:pt x="53" y="308"/>
                    <a:pt x="53" y="308"/>
                  </a:cubicBezTo>
                  <a:cubicBezTo>
                    <a:pt x="0" y="202"/>
                    <a:pt x="0" y="202"/>
                    <a:pt x="0" y="202"/>
                  </a:cubicBezTo>
                  <a:cubicBezTo>
                    <a:pt x="0" y="10"/>
                    <a:pt x="0" y="10"/>
                    <a:pt x="0" y="10"/>
                  </a:cubicBezTo>
                  <a:cubicBezTo>
                    <a:pt x="22" y="10"/>
                    <a:pt x="43" y="21"/>
                    <a:pt x="54" y="42"/>
                  </a:cubicBezTo>
                  <a:cubicBezTo>
                    <a:pt x="120" y="174"/>
                    <a:pt x="120" y="174"/>
                    <a:pt x="120" y="174"/>
                  </a:cubicBezTo>
                  <a:cubicBezTo>
                    <a:pt x="186" y="42"/>
                    <a:pt x="186" y="42"/>
                    <a:pt x="186" y="42"/>
                  </a:cubicBezTo>
                  <a:cubicBezTo>
                    <a:pt x="202" y="12"/>
                    <a:pt x="238" y="0"/>
                    <a:pt x="266" y="14"/>
                  </a:cubicBezTo>
                  <a:cubicBezTo>
                    <a:pt x="296" y="30"/>
                    <a:pt x="308" y="64"/>
                    <a:pt x="294" y="93"/>
                  </a:cubicBez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5" name="íS1ïḓe"/>
            <p:cNvSpPr/>
            <p:nvPr/>
          </p:nvSpPr>
          <p:spPr bwMode="auto">
            <a:xfrm>
              <a:off x="5197476" y="4838701"/>
              <a:ext cx="1795463" cy="255588"/>
            </a:xfrm>
            <a:custGeom>
              <a:avLst/>
              <a:gdLst>
                <a:gd name="T0" fmla="*/ 840 w 840"/>
                <a:gd name="T1" fmla="*/ 60 h 120"/>
                <a:gd name="T2" fmla="*/ 780 w 840"/>
                <a:gd name="T3" fmla="*/ 120 h 120"/>
                <a:gd name="T4" fmla="*/ 60 w 840"/>
                <a:gd name="T5" fmla="*/ 120 h 120"/>
                <a:gd name="T6" fmla="*/ 0 w 840"/>
                <a:gd name="T7" fmla="*/ 60 h 120"/>
                <a:gd name="T8" fmla="*/ 60 w 840"/>
                <a:gd name="T9" fmla="*/ 0 h 120"/>
                <a:gd name="T10" fmla="*/ 780 w 840"/>
                <a:gd name="T11" fmla="*/ 0 h 120"/>
                <a:gd name="T12" fmla="*/ 840 w 84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0" h="120">
                  <a:moveTo>
                    <a:pt x="840" y="60"/>
                  </a:moveTo>
                  <a:cubicBezTo>
                    <a:pt x="840" y="94"/>
                    <a:pt x="814" y="120"/>
                    <a:pt x="780" y="120"/>
                  </a:cubicBezTo>
                  <a:cubicBezTo>
                    <a:pt x="60" y="120"/>
                    <a:pt x="60" y="120"/>
                    <a:pt x="60" y="120"/>
                  </a:cubicBezTo>
                  <a:cubicBezTo>
                    <a:pt x="26" y="120"/>
                    <a:pt x="0" y="94"/>
                    <a:pt x="0" y="60"/>
                  </a:cubicBezTo>
                  <a:cubicBezTo>
                    <a:pt x="0" y="26"/>
                    <a:pt x="26" y="0"/>
                    <a:pt x="60" y="0"/>
                  </a:cubicBezTo>
                  <a:cubicBezTo>
                    <a:pt x="780" y="0"/>
                    <a:pt x="780" y="0"/>
                    <a:pt x="780" y="0"/>
                  </a:cubicBezTo>
                  <a:cubicBezTo>
                    <a:pt x="814" y="0"/>
                    <a:pt x="840" y="26"/>
                    <a:pt x="840" y="60"/>
                  </a:cubicBezTo>
                  <a:close/>
                </a:path>
              </a:pathLst>
            </a:custGeom>
            <a:solidFill>
              <a:srgbClr val="ED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6" name="ïśḻîḋe"/>
            <p:cNvSpPr/>
            <p:nvPr/>
          </p:nvSpPr>
          <p:spPr bwMode="auto">
            <a:xfrm>
              <a:off x="6094413" y="4838701"/>
              <a:ext cx="898525" cy="255588"/>
            </a:xfrm>
            <a:custGeom>
              <a:avLst/>
              <a:gdLst>
                <a:gd name="T0" fmla="*/ 420 w 420"/>
                <a:gd name="T1" fmla="*/ 60 h 120"/>
                <a:gd name="T2" fmla="*/ 360 w 420"/>
                <a:gd name="T3" fmla="*/ 120 h 120"/>
                <a:gd name="T4" fmla="*/ 0 w 420"/>
                <a:gd name="T5" fmla="*/ 120 h 120"/>
                <a:gd name="T6" fmla="*/ 0 w 420"/>
                <a:gd name="T7" fmla="*/ 0 h 120"/>
                <a:gd name="T8" fmla="*/ 360 w 420"/>
                <a:gd name="T9" fmla="*/ 0 h 120"/>
                <a:gd name="T10" fmla="*/ 420 w 420"/>
                <a:gd name="T11" fmla="*/ 60 h 120"/>
              </a:gdLst>
              <a:ahLst/>
              <a:cxnLst>
                <a:cxn ang="0">
                  <a:pos x="T0" y="T1"/>
                </a:cxn>
                <a:cxn ang="0">
                  <a:pos x="T2" y="T3"/>
                </a:cxn>
                <a:cxn ang="0">
                  <a:pos x="T4" y="T5"/>
                </a:cxn>
                <a:cxn ang="0">
                  <a:pos x="T6" y="T7"/>
                </a:cxn>
                <a:cxn ang="0">
                  <a:pos x="T8" y="T9"/>
                </a:cxn>
                <a:cxn ang="0">
                  <a:pos x="T10" y="T11"/>
                </a:cxn>
              </a:cxnLst>
              <a:rect l="0" t="0" r="r" b="b"/>
              <a:pathLst>
                <a:path w="420" h="120">
                  <a:moveTo>
                    <a:pt x="420" y="60"/>
                  </a:moveTo>
                  <a:cubicBezTo>
                    <a:pt x="420" y="94"/>
                    <a:pt x="394" y="120"/>
                    <a:pt x="360" y="120"/>
                  </a:cubicBezTo>
                  <a:cubicBezTo>
                    <a:pt x="0" y="120"/>
                    <a:pt x="0" y="120"/>
                    <a:pt x="0" y="120"/>
                  </a:cubicBezTo>
                  <a:cubicBezTo>
                    <a:pt x="0" y="0"/>
                    <a:pt x="0" y="0"/>
                    <a:pt x="0" y="0"/>
                  </a:cubicBezTo>
                  <a:cubicBezTo>
                    <a:pt x="360" y="0"/>
                    <a:pt x="360" y="0"/>
                    <a:pt x="360" y="0"/>
                  </a:cubicBezTo>
                  <a:cubicBezTo>
                    <a:pt x="394" y="0"/>
                    <a:pt x="420" y="26"/>
                    <a:pt x="42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cxnSp>
        <p:nvCxnSpPr>
          <p:cNvPr id="98" name="直接连接符 97"/>
          <p:cNvCxnSpPr/>
          <p:nvPr/>
        </p:nvCxnSpPr>
        <p:spPr>
          <a:xfrm>
            <a:off x="2895684" y="2617228"/>
            <a:ext cx="4648078" cy="380990"/>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2743288" y="2998218"/>
            <a:ext cx="4858203" cy="51275"/>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8070124" y="2541031"/>
            <a:ext cx="540410" cy="281738"/>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2895684" y="5284158"/>
            <a:ext cx="5867246" cy="228594"/>
          </a:xfrm>
          <a:prstGeom prst="line">
            <a:avLst/>
          </a:prstGeom>
          <a:ln w="38100">
            <a:solidFill>
              <a:srgbClr val="D8EBB5"/>
            </a:solidFill>
            <a:prstDash val="sysDot"/>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2667090" y="5512752"/>
            <a:ext cx="6095840" cy="228594"/>
          </a:xfrm>
          <a:prstGeom prst="line">
            <a:avLst/>
          </a:prstGeom>
          <a:ln w="38100">
            <a:solidFill>
              <a:srgbClr val="D8EBB5"/>
            </a:solidFill>
            <a:prstDash val="sysDot"/>
          </a:ln>
        </p:spPr>
        <p:style>
          <a:lnRef idx="1">
            <a:schemeClr val="accent1"/>
          </a:lnRef>
          <a:fillRef idx="0">
            <a:schemeClr val="accent1"/>
          </a:fillRef>
          <a:effectRef idx="0">
            <a:schemeClr val="accent1"/>
          </a:effectRef>
          <a:fontRef idx="minor">
            <a:schemeClr val="tx1"/>
          </a:fontRef>
        </p:style>
      </p:cxnSp>
      <p:grpSp>
        <p:nvGrpSpPr>
          <p:cNvPr id="156" name="组合 155"/>
          <p:cNvGrpSpPr/>
          <p:nvPr/>
        </p:nvGrpSpPr>
        <p:grpSpPr>
          <a:xfrm>
            <a:off x="1676516" y="3226812"/>
            <a:ext cx="957212" cy="1754970"/>
            <a:chOff x="2133704" y="3200406"/>
            <a:chExt cx="957212" cy="1754970"/>
          </a:xfrm>
          <a:solidFill>
            <a:srgbClr val="C00000"/>
          </a:solidFill>
        </p:grpSpPr>
        <p:sp>
          <p:nvSpPr>
            <p:cNvPr id="136" name="Text Box 6"/>
            <p:cNvSpPr txBox="1">
              <a:spLocks noChangeArrowheads="1"/>
            </p:cNvSpPr>
            <p:nvPr/>
          </p:nvSpPr>
          <p:spPr bwMode="auto">
            <a:xfrm>
              <a:off x="2133704" y="3886188"/>
              <a:ext cx="957212" cy="336855"/>
            </a:xfrm>
            <a:prstGeom prst="rect">
              <a:avLst/>
            </a:prstGeom>
            <a:grpFill/>
            <a:ln>
              <a:solidFill>
                <a:srgbClr val="C00000"/>
              </a:solidFill>
            </a:ln>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物体</a:t>
              </a:r>
              <a:endParaRPr lang="en-US" altLang="zh-CN" b="1" dirty="0">
                <a:solidFill>
                  <a:schemeClr val="bg1"/>
                </a:solidFill>
                <a:latin typeface="微软雅黑" panose="020B0503020204020204" pitchFamily="34" charset="-122"/>
                <a:ea typeface="微软雅黑" panose="020B0503020204020204" pitchFamily="34" charset="-122"/>
              </a:endParaRPr>
            </a:p>
          </p:txBody>
        </p:sp>
        <p:cxnSp>
          <p:nvCxnSpPr>
            <p:cNvPr id="141" name="直接箭头连接符 140"/>
            <p:cNvCxnSpPr/>
            <p:nvPr/>
          </p:nvCxnSpPr>
          <p:spPr>
            <a:xfrm>
              <a:off x="2612310" y="4343376"/>
              <a:ext cx="0" cy="612000"/>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p:nvPr/>
          </p:nvCxnSpPr>
          <p:spPr>
            <a:xfrm flipV="1">
              <a:off x="2612310" y="3200406"/>
              <a:ext cx="0" cy="612000"/>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58" name="Text Box 6"/>
          <p:cNvSpPr txBox="1">
            <a:spLocks noChangeArrowheads="1"/>
          </p:cNvSpPr>
          <p:nvPr/>
        </p:nvSpPr>
        <p:spPr bwMode="auto">
          <a:xfrm>
            <a:off x="3995818" y="4018047"/>
            <a:ext cx="957212" cy="336855"/>
          </a:xfrm>
          <a:prstGeom prst="rect">
            <a:avLst/>
          </a:prstGeom>
          <a:solidFill>
            <a:srgbClr val="C00000"/>
          </a:solidFill>
          <a:ln>
            <a:solidFill>
              <a:srgbClr val="C00000"/>
            </a:solidFill>
          </a:ln>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光线</a:t>
            </a:r>
            <a:endParaRPr lang="en-US" altLang="zh-CN" b="1" dirty="0">
              <a:solidFill>
                <a:schemeClr val="bg1"/>
              </a:solidFill>
              <a:latin typeface="微软雅黑" panose="020B0503020204020204" pitchFamily="34" charset="-122"/>
              <a:ea typeface="微软雅黑" panose="020B0503020204020204" pitchFamily="34" charset="-122"/>
            </a:endParaRPr>
          </a:p>
        </p:txBody>
      </p:sp>
      <p:cxnSp>
        <p:nvCxnSpPr>
          <p:cNvPr id="159" name="直接箭头连接符 158"/>
          <p:cNvCxnSpPr/>
          <p:nvPr/>
        </p:nvCxnSpPr>
        <p:spPr>
          <a:xfrm>
            <a:off x="4474424" y="4451960"/>
            <a:ext cx="0" cy="756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直接箭头连接符 159"/>
          <p:cNvCxnSpPr/>
          <p:nvPr/>
        </p:nvCxnSpPr>
        <p:spPr>
          <a:xfrm flipV="1">
            <a:off x="4474424" y="3162574"/>
            <a:ext cx="0" cy="756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61" name="组合 160"/>
          <p:cNvGrpSpPr/>
          <p:nvPr/>
        </p:nvGrpSpPr>
        <p:grpSpPr>
          <a:xfrm>
            <a:off x="6400792" y="3303010"/>
            <a:ext cx="1676356" cy="1971215"/>
            <a:chOff x="2133704" y="3134141"/>
            <a:chExt cx="957212" cy="1971215"/>
          </a:xfrm>
          <a:solidFill>
            <a:srgbClr val="C00000"/>
          </a:solidFill>
        </p:grpSpPr>
        <p:sp>
          <p:nvSpPr>
            <p:cNvPr id="162" name="Text Box 6"/>
            <p:cNvSpPr txBox="1">
              <a:spLocks noChangeArrowheads="1"/>
            </p:cNvSpPr>
            <p:nvPr/>
          </p:nvSpPr>
          <p:spPr bwMode="auto">
            <a:xfrm>
              <a:off x="2133704" y="3909463"/>
              <a:ext cx="957212" cy="336855"/>
            </a:xfrm>
            <a:prstGeom prst="rect">
              <a:avLst/>
            </a:prstGeom>
            <a:grpFill/>
            <a:ln>
              <a:solidFill>
                <a:srgbClr val="C00000"/>
              </a:solidFill>
            </a:ln>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晶状体</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镜头</a:t>
              </a:r>
              <a:r>
                <a:rPr lang="en-US" altLang="zh-CN" b="1" dirty="0">
                  <a:solidFill>
                    <a:schemeClr val="bg1"/>
                  </a:solidFill>
                  <a:latin typeface="微软雅黑" panose="020B0503020204020204" pitchFamily="34" charset="-122"/>
                  <a:ea typeface="微软雅黑" panose="020B0503020204020204" pitchFamily="34" charset="-122"/>
                </a:rPr>
                <a:t>)</a:t>
              </a:r>
              <a:endParaRPr lang="en-US" altLang="zh-CN" b="1" dirty="0">
                <a:solidFill>
                  <a:schemeClr val="bg1"/>
                </a:solidFill>
                <a:latin typeface="微软雅黑" panose="020B0503020204020204" pitchFamily="34" charset="-122"/>
                <a:ea typeface="微软雅黑" panose="020B0503020204020204" pitchFamily="34" charset="-122"/>
              </a:endParaRPr>
            </a:p>
          </p:txBody>
        </p:sp>
        <p:cxnSp>
          <p:nvCxnSpPr>
            <p:cNvPr id="163" name="直接箭头连接符 162"/>
            <p:cNvCxnSpPr/>
            <p:nvPr/>
          </p:nvCxnSpPr>
          <p:spPr>
            <a:xfrm>
              <a:off x="2612310" y="4343376"/>
              <a:ext cx="261058" cy="761980"/>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接箭头连接符 163"/>
            <p:cNvCxnSpPr>
              <a:endCxn id="28" idx="2"/>
            </p:cNvCxnSpPr>
            <p:nvPr/>
          </p:nvCxnSpPr>
          <p:spPr>
            <a:xfrm flipV="1">
              <a:off x="2525291" y="3134141"/>
              <a:ext cx="161962" cy="678266"/>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8" name="组合 167"/>
          <p:cNvGrpSpPr/>
          <p:nvPr/>
        </p:nvGrpSpPr>
        <p:grpSpPr>
          <a:xfrm>
            <a:off x="8865197" y="2428330"/>
            <a:ext cx="1955080" cy="3008224"/>
            <a:chOff x="1974550" y="2259461"/>
            <a:chExt cx="1116365" cy="3008224"/>
          </a:xfrm>
          <a:solidFill>
            <a:srgbClr val="C00000"/>
          </a:solidFill>
        </p:grpSpPr>
        <p:sp>
          <p:nvSpPr>
            <p:cNvPr id="169" name="Text Box 6"/>
            <p:cNvSpPr txBox="1">
              <a:spLocks noChangeArrowheads="1"/>
            </p:cNvSpPr>
            <p:nvPr/>
          </p:nvSpPr>
          <p:spPr bwMode="auto">
            <a:xfrm>
              <a:off x="2133703" y="3896121"/>
              <a:ext cx="957212" cy="336855"/>
            </a:xfrm>
            <a:prstGeom prst="rect">
              <a:avLst/>
            </a:prstGeom>
            <a:grpFill/>
            <a:ln>
              <a:solidFill>
                <a:srgbClr val="C00000"/>
              </a:solidFill>
            </a:ln>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视网膜</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底片</a:t>
              </a:r>
              <a:r>
                <a:rPr lang="en-US" altLang="zh-CN" b="1" dirty="0">
                  <a:solidFill>
                    <a:schemeClr val="bg1"/>
                  </a:solidFill>
                  <a:latin typeface="微软雅黑" panose="020B0503020204020204" pitchFamily="34" charset="-122"/>
                  <a:ea typeface="微软雅黑" panose="020B0503020204020204" pitchFamily="34" charset="-122"/>
                </a:rPr>
                <a:t>)</a:t>
              </a:r>
              <a:endParaRPr lang="en-US" altLang="zh-CN" b="1" dirty="0">
                <a:solidFill>
                  <a:schemeClr val="bg1"/>
                </a:solidFill>
                <a:latin typeface="微软雅黑" panose="020B0503020204020204" pitchFamily="34" charset="-122"/>
                <a:ea typeface="微软雅黑" panose="020B0503020204020204" pitchFamily="34" charset="-122"/>
              </a:endParaRPr>
            </a:p>
          </p:txBody>
        </p:sp>
        <p:cxnSp>
          <p:nvCxnSpPr>
            <p:cNvPr id="170" name="直接箭头连接符 169"/>
            <p:cNvCxnSpPr/>
            <p:nvPr/>
          </p:nvCxnSpPr>
          <p:spPr>
            <a:xfrm flipH="1">
              <a:off x="2177214" y="4343376"/>
              <a:ext cx="435096" cy="924309"/>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接箭头连接符 170"/>
            <p:cNvCxnSpPr>
              <a:endCxn id="21" idx="0"/>
            </p:cNvCxnSpPr>
            <p:nvPr/>
          </p:nvCxnSpPr>
          <p:spPr>
            <a:xfrm flipH="1" flipV="1">
              <a:off x="1974550" y="2259461"/>
              <a:ext cx="550741" cy="1552946"/>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nvGrpSpPr>
        <p:grpSpPr>
          <a:xfrm rot="10800000">
            <a:off x="8833103" y="5271380"/>
            <a:ext cx="377741" cy="377193"/>
            <a:chOff x="1714615" y="5055564"/>
            <a:chExt cx="914376" cy="913050"/>
          </a:xfrm>
        </p:grpSpPr>
        <p:sp>
          <p:nvSpPr>
            <p:cNvPr id="111" name="iŝľïḑê"/>
            <p:cNvSpPr/>
            <p:nvPr/>
          </p:nvSpPr>
          <p:spPr bwMode="auto">
            <a:xfrm>
              <a:off x="2037980" y="5699309"/>
              <a:ext cx="267647" cy="269305"/>
            </a:xfrm>
            <a:custGeom>
              <a:avLst/>
              <a:gdLst>
                <a:gd name="T0" fmla="*/ 600 w 600"/>
                <a:gd name="T1" fmla="*/ 60 h 604"/>
                <a:gd name="T2" fmla="*/ 600 w 600"/>
                <a:gd name="T3" fmla="*/ 300 h 604"/>
                <a:gd name="T4" fmla="*/ 300 w 600"/>
                <a:gd name="T5" fmla="*/ 604 h 604"/>
                <a:gd name="T6" fmla="*/ 0 w 600"/>
                <a:gd name="T7" fmla="*/ 300 h 604"/>
                <a:gd name="T8" fmla="*/ 0 w 600"/>
                <a:gd name="T9" fmla="*/ 60 h 604"/>
                <a:gd name="T10" fmla="*/ 60 w 600"/>
                <a:gd name="T11" fmla="*/ 0 h 604"/>
                <a:gd name="T12" fmla="*/ 540 w 600"/>
                <a:gd name="T13" fmla="*/ 0 h 604"/>
                <a:gd name="T14" fmla="*/ 600 w 600"/>
                <a:gd name="T15" fmla="*/ 60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604">
                  <a:moveTo>
                    <a:pt x="600" y="60"/>
                  </a:moveTo>
                  <a:cubicBezTo>
                    <a:pt x="600" y="300"/>
                    <a:pt x="600" y="300"/>
                    <a:pt x="600" y="300"/>
                  </a:cubicBezTo>
                  <a:cubicBezTo>
                    <a:pt x="600" y="466"/>
                    <a:pt x="466" y="604"/>
                    <a:pt x="300" y="604"/>
                  </a:cubicBezTo>
                  <a:cubicBezTo>
                    <a:pt x="134" y="604"/>
                    <a:pt x="0" y="466"/>
                    <a:pt x="0" y="300"/>
                  </a:cubicBezTo>
                  <a:cubicBezTo>
                    <a:pt x="0" y="60"/>
                    <a:pt x="0" y="60"/>
                    <a:pt x="0" y="60"/>
                  </a:cubicBezTo>
                  <a:cubicBezTo>
                    <a:pt x="0" y="26"/>
                    <a:pt x="26" y="0"/>
                    <a:pt x="60" y="0"/>
                  </a:cubicBezTo>
                  <a:cubicBezTo>
                    <a:pt x="540" y="0"/>
                    <a:pt x="540" y="0"/>
                    <a:pt x="540" y="0"/>
                  </a:cubicBezTo>
                  <a:cubicBezTo>
                    <a:pt x="574" y="0"/>
                    <a:pt x="600" y="26"/>
                    <a:pt x="60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2" name="îṧlïdê"/>
            <p:cNvSpPr/>
            <p:nvPr/>
          </p:nvSpPr>
          <p:spPr bwMode="auto">
            <a:xfrm>
              <a:off x="2171637" y="5699309"/>
              <a:ext cx="133989" cy="269305"/>
            </a:xfrm>
            <a:custGeom>
              <a:avLst/>
              <a:gdLst>
                <a:gd name="T0" fmla="*/ 300 w 300"/>
                <a:gd name="T1" fmla="*/ 60 h 604"/>
                <a:gd name="T2" fmla="*/ 300 w 300"/>
                <a:gd name="T3" fmla="*/ 300 h 604"/>
                <a:gd name="T4" fmla="*/ 0 w 300"/>
                <a:gd name="T5" fmla="*/ 604 h 604"/>
                <a:gd name="T6" fmla="*/ 0 w 300"/>
                <a:gd name="T7" fmla="*/ 0 h 604"/>
                <a:gd name="T8" fmla="*/ 240 w 300"/>
                <a:gd name="T9" fmla="*/ 0 h 604"/>
                <a:gd name="T10" fmla="*/ 300 w 300"/>
                <a:gd name="T11" fmla="*/ 60 h 604"/>
              </a:gdLst>
              <a:ahLst/>
              <a:cxnLst>
                <a:cxn ang="0">
                  <a:pos x="T0" y="T1"/>
                </a:cxn>
                <a:cxn ang="0">
                  <a:pos x="T2" y="T3"/>
                </a:cxn>
                <a:cxn ang="0">
                  <a:pos x="T4" y="T5"/>
                </a:cxn>
                <a:cxn ang="0">
                  <a:pos x="T6" y="T7"/>
                </a:cxn>
                <a:cxn ang="0">
                  <a:pos x="T8" y="T9"/>
                </a:cxn>
                <a:cxn ang="0">
                  <a:pos x="T10" y="T11"/>
                </a:cxn>
              </a:cxnLst>
              <a:rect l="0" t="0" r="r" b="b"/>
              <a:pathLst>
                <a:path w="300" h="604">
                  <a:moveTo>
                    <a:pt x="300" y="60"/>
                  </a:moveTo>
                  <a:cubicBezTo>
                    <a:pt x="300" y="300"/>
                    <a:pt x="300" y="300"/>
                    <a:pt x="300" y="300"/>
                  </a:cubicBezTo>
                  <a:cubicBezTo>
                    <a:pt x="300" y="466"/>
                    <a:pt x="166" y="604"/>
                    <a:pt x="0" y="604"/>
                  </a:cubicBezTo>
                  <a:cubicBezTo>
                    <a:pt x="0" y="0"/>
                    <a:pt x="0" y="0"/>
                    <a:pt x="0" y="0"/>
                  </a:cubicBezTo>
                  <a:cubicBezTo>
                    <a:pt x="240" y="0"/>
                    <a:pt x="240" y="0"/>
                    <a:pt x="240" y="0"/>
                  </a:cubicBezTo>
                  <a:cubicBezTo>
                    <a:pt x="274" y="0"/>
                    <a:pt x="300" y="26"/>
                    <a:pt x="300" y="60"/>
                  </a:cubicBezTo>
                  <a:close/>
                </a:path>
              </a:pathLst>
            </a:custGeom>
            <a:solidFill>
              <a:srgbClr val="B0D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3" name="iŝļide"/>
            <p:cNvSpPr/>
            <p:nvPr/>
          </p:nvSpPr>
          <p:spPr bwMode="auto">
            <a:xfrm>
              <a:off x="1866845" y="5055564"/>
              <a:ext cx="599634" cy="697474"/>
            </a:xfrm>
            <a:custGeom>
              <a:avLst/>
              <a:gdLst>
                <a:gd name="T0" fmla="*/ 1343 w 1343"/>
                <a:gd name="T1" fmla="*/ 660 h 1564"/>
                <a:gd name="T2" fmla="*/ 1218 w 1343"/>
                <a:gd name="T3" fmla="*/ 1044 h 1564"/>
                <a:gd name="T4" fmla="*/ 1103 w 1343"/>
                <a:gd name="T5" fmla="*/ 1368 h 1564"/>
                <a:gd name="T6" fmla="*/ 1103 w 1343"/>
                <a:gd name="T7" fmla="*/ 1380 h 1564"/>
                <a:gd name="T8" fmla="*/ 923 w 1343"/>
                <a:gd name="T9" fmla="*/ 1564 h 1564"/>
                <a:gd name="T10" fmla="*/ 743 w 1343"/>
                <a:gd name="T11" fmla="*/ 1564 h 1564"/>
                <a:gd name="T12" fmla="*/ 683 w 1343"/>
                <a:gd name="T13" fmla="*/ 1444 h 1564"/>
                <a:gd name="T14" fmla="*/ 623 w 1343"/>
                <a:gd name="T15" fmla="*/ 1564 h 1564"/>
                <a:gd name="T16" fmla="*/ 443 w 1343"/>
                <a:gd name="T17" fmla="*/ 1564 h 1564"/>
                <a:gd name="T18" fmla="*/ 263 w 1343"/>
                <a:gd name="T19" fmla="*/ 1380 h 1564"/>
                <a:gd name="T20" fmla="*/ 263 w 1343"/>
                <a:gd name="T21" fmla="*/ 1357 h 1564"/>
                <a:gd name="T22" fmla="*/ 153 w 1343"/>
                <a:gd name="T23" fmla="*/ 1050 h 1564"/>
                <a:gd name="T24" fmla="*/ 34 w 1343"/>
                <a:gd name="T25" fmla="*/ 538 h 1564"/>
                <a:gd name="T26" fmla="*/ 543 w 1343"/>
                <a:gd name="T27" fmla="*/ 14 h 1564"/>
                <a:gd name="T28" fmla="*/ 683 w 1343"/>
                <a:gd name="T29" fmla="*/ 0 h 1564"/>
                <a:gd name="T30" fmla="*/ 1099 w 1343"/>
                <a:gd name="T31" fmla="*/ 148 h 1564"/>
                <a:gd name="T32" fmla="*/ 1343 w 1343"/>
                <a:gd name="T33"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3" h="1564">
                  <a:moveTo>
                    <a:pt x="1343" y="660"/>
                  </a:moveTo>
                  <a:cubicBezTo>
                    <a:pt x="1343" y="798"/>
                    <a:pt x="1300" y="931"/>
                    <a:pt x="1218" y="1044"/>
                  </a:cubicBezTo>
                  <a:cubicBezTo>
                    <a:pt x="1143" y="1147"/>
                    <a:pt x="1103" y="1260"/>
                    <a:pt x="1103" y="1368"/>
                  </a:cubicBezTo>
                  <a:cubicBezTo>
                    <a:pt x="1103" y="1380"/>
                    <a:pt x="1103" y="1380"/>
                    <a:pt x="1103" y="1380"/>
                  </a:cubicBezTo>
                  <a:cubicBezTo>
                    <a:pt x="1103" y="1480"/>
                    <a:pt x="1023" y="1564"/>
                    <a:pt x="923" y="1564"/>
                  </a:cubicBezTo>
                  <a:cubicBezTo>
                    <a:pt x="743" y="1564"/>
                    <a:pt x="743" y="1564"/>
                    <a:pt x="743" y="1564"/>
                  </a:cubicBezTo>
                  <a:cubicBezTo>
                    <a:pt x="683" y="1444"/>
                    <a:pt x="683" y="1444"/>
                    <a:pt x="683" y="1444"/>
                  </a:cubicBezTo>
                  <a:cubicBezTo>
                    <a:pt x="623" y="1564"/>
                    <a:pt x="623" y="1564"/>
                    <a:pt x="623" y="1564"/>
                  </a:cubicBezTo>
                  <a:cubicBezTo>
                    <a:pt x="443" y="1564"/>
                    <a:pt x="443" y="1564"/>
                    <a:pt x="443" y="1564"/>
                  </a:cubicBezTo>
                  <a:cubicBezTo>
                    <a:pt x="343" y="1564"/>
                    <a:pt x="263" y="1480"/>
                    <a:pt x="263" y="1380"/>
                  </a:cubicBezTo>
                  <a:cubicBezTo>
                    <a:pt x="263" y="1357"/>
                    <a:pt x="263" y="1357"/>
                    <a:pt x="263" y="1357"/>
                  </a:cubicBezTo>
                  <a:cubicBezTo>
                    <a:pt x="263" y="1254"/>
                    <a:pt x="225" y="1147"/>
                    <a:pt x="153" y="1050"/>
                  </a:cubicBezTo>
                  <a:cubicBezTo>
                    <a:pt x="42" y="902"/>
                    <a:pt x="0" y="720"/>
                    <a:pt x="34" y="538"/>
                  </a:cubicBezTo>
                  <a:cubicBezTo>
                    <a:pt x="82" y="277"/>
                    <a:pt x="286" y="67"/>
                    <a:pt x="543" y="14"/>
                  </a:cubicBezTo>
                  <a:cubicBezTo>
                    <a:pt x="589" y="5"/>
                    <a:pt x="636" y="0"/>
                    <a:pt x="683" y="0"/>
                  </a:cubicBezTo>
                  <a:cubicBezTo>
                    <a:pt x="835" y="0"/>
                    <a:pt x="981" y="50"/>
                    <a:pt x="1099" y="148"/>
                  </a:cubicBezTo>
                  <a:cubicBezTo>
                    <a:pt x="1254" y="274"/>
                    <a:pt x="1343" y="461"/>
                    <a:pt x="1343" y="660"/>
                  </a:cubicBezTo>
                  <a:close/>
                </a:path>
              </a:pathLst>
            </a:custGeom>
            <a:solidFill>
              <a:srgbClr val="D8EBB5"/>
            </a:solidFill>
            <a:ln>
              <a:noFill/>
            </a:ln>
          </p:spPr>
          <p:txBody>
            <a:bodyPr anchor="ctr"/>
            <a:lstStyle/>
            <a:p>
              <a:pPr algn="ctr"/>
              <a:endParaRPr dirty="0"/>
            </a:p>
          </p:txBody>
        </p:sp>
        <p:sp>
          <p:nvSpPr>
            <p:cNvPr id="114" name="ïşlîďé"/>
            <p:cNvSpPr/>
            <p:nvPr/>
          </p:nvSpPr>
          <p:spPr bwMode="auto">
            <a:xfrm>
              <a:off x="2171637" y="5055564"/>
              <a:ext cx="294842" cy="697474"/>
            </a:xfrm>
            <a:custGeom>
              <a:avLst/>
              <a:gdLst>
                <a:gd name="T0" fmla="*/ 660 w 660"/>
                <a:gd name="T1" fmla="*/ 660 h 1564"/>
                <a:gd name="T2" fmla="*/ 535 w 660"/>
                <a:gd name="T3" fmla="*/ 1044 h 1564"/>
                <a:gd name="T4" fmla="*/ 420 w 660"/>
                <a:gd name="T5" fmla="*/ 1368 h 1564"/>
                <a:gd name="T6" fmla="*/ 420 w 660"/>
                <a:gd name="T7" fmla="*/ 1380 h 1564"/>
                <a:gd name="T8" fmla="*/ 240 w 660"/>
                <a:gd name="T9" fmla="*/ 1564 h 1564"/>
                <a:gd name="T10" fmla="*/ 60 w 660"/>
                <a:gd name="T11" fmla="*/ 1564 h 1564"/>
                <a:gd name="T12" fmla="*/ 0 w 660"/>
                <a:gd name="T13" fmla="*/ 1444 h 1564"/>
                <a:gd name="T14" fmla="*/ 0 w 660"/>
                <a:gd name="T15" fmla="*/ 0 h 1564"/>
                <a:gd name="T16" fmla="*/ 416 w 660"/>
                <a:gd name="T17" fmla="*/ 148 h 1564"/>
                <a:gd name="T18" fmla="*/ 660 w 660"/>
                <a:gd name="T19"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1564">
                  <a:moveTo>
                    <a:pt x="660" y="660"/>
                  </a:moveTo>
                  <a:cubicBezTo>
                    <a:pt x="660" y="798"/>
                    <a:pt x="617" y="931"/>
                    <a:pt x="535" y="1044"/>
                  </a:cubicBezTo>
                  <a:cubicBezTo>
                    <a:pt x="460" y="1147"/>
                    <a:pt x="420" y="1260"/>
                    <a:pt x="420" y="1368"/>
                  </a:cubicBezTo>
                  <a:cubicBezTo>
                    <a:pt x="420" y="1380"/>
                    <a:pt x="420" y="1380"/>
                    <a:pt x="420" y="1380"/>
                  </a:cubicBezTo>
                  <a:cubicBezTo>
                    <a:pt x="420" y="1480"/>
                    <a:pt x="340" y="1564"/>
                    <a:pt x="240" y="1564"/>
                  </a:cubicBezTo>
                  <a:cubicBezTo>
                    <a:pt x="60" y="1564"/>
                    <a:pt x="60" y="1564"/>
                    <a:pt x="60" y="1564"/>
                  </a:cubicBezTo>
                  <a:cubicBezTo>
                    <a:pt x="0" y="1444"/>
                    <a:pt x="0" y="1444"/>
                    <a:pt x="0" y="1444"/>
                  </a:cubicBezTo>
                  <a:cubicBezTo>
                    <a:pt x="0" y="0"/>
                    <a:pt x="0" y="0"/>
                    <a:pt x="0" y="0"/>
                  </a:cubicBezTo>
                  <a:cubicBezTo>
                    <a:pt x="152" y="0"/>
                    <a:pt x="298" y="50"/>
                    <a:pt x="416" y="148"/>
                  </a:cubicBezTo>
                  <a:cubicBezTo>
                    <a:pt x="571" y="274"/>
                    <a:pt x="660" y="461"/>
                    <a:pt x="660" y="660"/>
                  </a:cubicBezTo>
                  <a:close/>
                </a:path>
              </a:pathLst>
            </a:custGeom>
            <a:solidFill>
              <a:srgbClr val="659B69"/>
            </a:solidFill>
            <a:ln>
              <a:noFill/>
            </a:ln>
          </p:spPr>
          <p:txBody>
            <a:bodyPr anchor="ctr"/>
            <a:lstStyle/>
            <a:p>
              <a:pPr algn="ctr"/>
              <a:endParaRPr dirty="0"/>
            </a:p>
          </p:txBody>
        </p:sp>
        <p:sp>
          <p:nvSpPr>
            <p:cNvPr id="115" name="îṣļíďe"/>
            <p:cNvSpPr/>
            <p:nvPr/>
          </p:nvSpPr>
          <p:spPr bwMode="auto">
            <a:xfrm>
              <a:off x="2504288" y="5156056"/>
              <a:ext cx="113095" cy="72964"/>
            </a:xfrm>
            <a:custGeom>
              <a:avLst/>
              <a:gdLst>
                <a:gd name="T0" fmla="*/ 82 w 253"/>
                <a:gd name="T1" fmla="*/ 156 h 164"/>
                <a:gd name="T2" fmla="*/ 202 w 253"/>
                <a:gd name="T3" fmla="*/ 125 h 164"/>
                <a:gd name="T4" fmla="*/ 244 w 253"/>
                <a:gd name="T5" fmla="*/ 51 h 164"/>
                <a:gd name="T6" fmla="*/ 171 w 253"/>
                <a:gd name="T7" fmla="*/ 9 h 164"/>
                <a:gd name="T8" fmla="*/ 51 w 253"/>
                <a:gd name="T9" fmla="*/ 40 h 164"/>
                <a:gd name="T10" fmla="*/ 8 w 253"/>
                <a:gd name="T11" fmla="*/ 113 h 164"/>
                <a:gd name="T12" fmla="*/ 82 w 253"/>
                <a:gd name="T13" fmla="*/ 156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82" y="156"/>
                  </a:moveTo>
                  <a:cubicBezTo>
                    <a:pt x="202" y="125"/>
                    <a:pt x="202" y="125"/>
                    <a:pt x="202" y="125"/>
                  </a:cubicBezTo>
                  <a:cubicBezTo>
                    <a:pt x="234" y="116"/>
                    <a:pt x="253" y="83"/>
                    <a:pt x="244" y="51"/>
                  </a:cubicBezTo>
                  <a:cubicBezTo>
                    <a:pt x="236" y="19"/>
                    <a:pt x="203" y="0"/>
                    <a:pt x="171" y="9"/>
                  </a:cubicBezTo>
                  <a:cubicBezTo>
                    <a:pt x="51" y="40"/>
                    <a:pt x="51" y="40"/>
                    <a:pt x="51" y="40"/>
                  </a:cubicBezTo>
                  <a:cubicBezTo>
                    <a:pt x="19" y="48"/>
                    <a:pt x="0" y="81"/>
                    <a:pt x="8" y="113"/>
                  </a:cubicBezTo>
                  <a:cubicBezTo>
                    <a:pt x="17" y="145"/>
                    <a:pt x="50" y="164"/>
                    <a:pt x="82" y="156"/>
                  </a:cubicBezTo>
                  <a:close/>
                </a:path>
              </a:pathLst>
            </a:custGeom>
            <a:solidFill>
              <a:srgbClr val="D8EBB5"/>
            </a:solidFill>
            <a:ln>
              <a:solidFill>
                <a:srgbClr val="D8EBB5"/>
              </a:solidFill>
            </a:ln>
          </p:spPr>
          <p:txBody>
            <a:bodyPr anchor="ctr"/>
            <a:lstStyle/>
            <a:p>
              <a:pPr algn="ctr"/>
              <a:endParaRPr dirty="0"/>
            </a:p>
          </p:txBody>
        </p:sp>
        <p:sp>
          <p:nvSpPr>
            <p:cNvPr id="116" name="íṡḷiḓe"/>
            <p:cNvSpPr/>
            <p:nvPr/>
          </p:nvSpPr>
          <p:spPr bwMode="auto">
            <a:xfrm>
              <a:off x="1726223" y="5470798"/>
              <a:ext cx="113095" cy="72964"/>
            </a:xfrm>
            <a:custGeom>
              <a:avLst/>
              <a:gdLst>
                <a:gd name="T0" fmla="*/ 167 w 253"/>
                <a:gd name="T1" fmla="*/ 8 h 164"/>
                <a:gd name="T2" fmla="*/ 51 w 253"/>
                <a:gd name="T3" fmla="*/ 39 h 164"/>
                <a:gd name="T4" fmla="*/ 9 w 253"/>
                <a:gd name="T5" fmla="*/ 113 h 164"/>
                <a:gd name="T6" fmla="*/ 82 w 253"/>
                <a:gd name="T7" fmla="*/ 155 h 164"/>
                <a:gd name="T8" fmla="*/ 202 w 253"/>
                <a:gd name="T9" fmla="*/ 124 h 164"/>
                <a:gd name="T10" fmla="*/ 245 w 253"/>
                <a:gd name="T11" fmla="*/ 51 h 164"/>
                <a:gd name="T12" fmla="*/ 167 w 253"/>
                <a:gd name="T13" fmla="*/ 8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167" y="8"/>
                  </a:moveTo>
                  <a:cubicBezTo>
                    <a:pt x="51" y="39"/>
                    <a:pt x="51" y="39"/>
                    <a:pt x="51" y="39"/>
                  </a:cubicBezTo>
                  <a:cubicBezTo>
                    <a:pt x="19" y="48"/>
                    <a:pt x="0" y="81"/>
                    <a:pt x="9" y="113"/>
                  </a:cubicBezTo>
                  <a:cubicBezTo>
                    <a:pt x="17" y="145"/>
                    <a:pt x="51" y="164"/>
                    <a:pt x="82" y="155"/>
                  </a:cubicBezTo>
                  <a:cubicBezTo>
                    <a:pt x="202" y="124"/>
                    <a:pt x="202" y="124"/>
                    <a:pt x="202" y="124"/>
                  </a:cubicBezTo>
                  <a:cubicBezTo>
                    <a:pt x="234" y="116"/>
                    <a:pt x="253" y="83"/>
                    <a:pt x="245" y="51"/>
                  </a:cubicBezTo>
                  <a:cubicBezTo>
                    <a:pt x="236" y="19"/>
                    <a:pt x="199" y="0"/>
                    <a:pt x="167" y="8"/>
                  </a:cubicBezTo>
                  <a:close/>
                </a:path>
              </a:pathLst>
            </a:custGeom>
            <a:solidFill>
              <a:srgbClr val="D8EBB5"/>
            </a:solidFill>
            <a:ln>
              <a:solidFill>
                <a:srgbClr val="D8EBB5"/>
              </a:solidFill>
            </a:ln>
          </p:spPr>
          <p:txBody>
            <a:bodyPr anchor="ctr"/>
            <a:lstStyle/>
            <a:p>
              <a:pPr algn="ctr"/>
              <a:endParaRPr dirty="0"/>
            </a:p>
          </p:txBody>
        </p:sp>
        <p:sp>
          <p:nvSpPr>
            <p:cNvPr id="133" name="îšḻïďè"/>
            <p:cNvSpPr/>
            <p:nvPr/>
          </p:nvSpPr>
          <p:spPr bwMode="auto">
            <a:xfrm>
              <a:off x="2504288" y="5470798"/>
              <a:ext cx="113095" cy="72964"/>
            </a:xfrm>
            <a:custGeom>
              <a:avLst/>
              <a:gdLst>
                <a:gd name="T0" fmla="*/ 202 w 253"/>
                <a:gd name="T1" fmla="*/ 39 h 164"/>
                <a:gd name="T2" fmla="*/ 82 w 253"/>
                <a:gd name="T3" fmla="*/ 8 h 164"/>
                <a:gd name="T4" fmla="*/ 8 w 253"/>
                <a:gd name="T5" fmla="*/ 51 h 164"/>
                <a:gd name="T6" fmla="*/ 51 w 253"/>
                <a:gd name="T7" fmla="*/ 124 h 164"/>
                <a:gd name="T8" fmla="*/ 171 w 253"/>
                <a:gd name="T9" fmla="*/ 155 h 164"/>
                <a:gd name="T10" fmla="*/ 244 w 253"/>
                <a:gd name="T11" fmla="*/ 113 h 164"/>
                <a:gd name="T12" fmla="*/ 202 w 253"/>
                <a:gd name="T13" fmla="*/ 39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39"/>
                  </a:moveTo>
                  <a:cubicBezTo>
                    <a:pt x="82" y="8"/>
                    <a:pt x="82" y="8"/>
                    <a:pt x="82" y="8"/>
                  </a:cubicBezTo>
                  <a:cubicBezTo>
                    <a:pt x="50" y="0"/>
                    <a:pt x="17" y="19"/>
                    <a:pt x="8" y="51"/>
                  </a:cubicBezTo>
                  <a:cubicBezTo>
                    <a:pt x="0" y="83"/>
                    <a:pt x="19" y="116"/>
                    <a:pt x="51" y="124"/>
                  </a:cubicBezTo>
                  <a:cubicBezTo>
                    <a:pt x="171" y="155"/>
                    <a:pt x="171" y="155"/>
                    <a:pt x="171" y="155"/>
                  </a:cubicBezTo>
                  <a:cubicBezTo>
                    <a:pt x="202" y="164"/>
                    <a:pt x="236" y="145"/>
                    <a:pt x="244" y="113"/>
                  </a:cubicBezTo>
                  <a:cubicBezTo>
                    <a:pt x="253" y="81"/>
                    <a:pt x="234" y="48"/>
                    <a:pt x="202" y="39"/>
                  </a:cubicBezTo>
                  <a:close/>
                </a:path>
              </a:pathLst>
            </a:custGeom>
            <a:solidFill>
              <a:srgbClr val="D8EBB5"/>
            </a:solidFill>
            <a:ln>
              <a:solidFill>
                <a:srgbClr val="D8EBB5"/>
              </a:solidFill>
            </a:ln>
          </p:spPr>
          <p:txBody>
            <a:bodyPr anchor="ctr"/>
            <a:lstStyle/>
            <a:p>
              <a:pPr algn="ctr"/>
              <a:endParaRPr dirty="0"/>
            </a:p>
          </p:txBody>
        </p:sp>
        <p:sp>
          <p:nvSpPr>
            <p:cNvPr id="134" name="iŝļíḑê"/>
            <p:cNvSpPr/>
            <p:nvPr/>
          </p:nvSpPr>
          <p:spPr bwMode="auto">
            <a:xfrm>
              <a:off x="1726223" y="5156056"/>
              <a:ext cx="113095" cy="72964"/>
            </a:xfrm>
            <a:custGeom>
              <a:avLst/>
              <a:gdLst>
                <a:gd name="T0" fmla="*/ 202 w 253"/>
                <a:gd name="T1" fmla="*/ 40 h 164"/>
                <a:gd name="T2" fmla="*/ 82 w 253"/>
                <a:gd name="T3" fmla="*/ 9 h 164"/>
                <a:gd name="T4" fmla="*/ 9 w 253"/>
                <a:gd name="T5" fmla="*/ 51 h 164"/>
                <a:gd name="T6" fmla="*/ 51 w 253"/>
                <a:gd name="T7" fmla="*/ 125 h 164"/>
                <a:gd name="T8" fmla="*/ 167 w 253"/>
                <a:gd name="T9" fmla="*/ 156 h 164"/>
                <a:gd name="T10" fmla="*/ 245 w 253"/>
                <a:gd name="T11" fmla="*/ 113 h 164"/>
                <a:gd name="T12" fmla="*/ 202 w 253"/>
                <a:gd name="T13" fmla="*/ 40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40"/>
                  </a:moveTo>
                  <a:cubicBezTo>
                    <a:pt x="82" y="9"/>
                    <a:pt x="82" y="9"/>
                    <a:pt x="82" y="9"/>
                  </a:cubicBezTo>
                  <a:cubicBezTo>
                    <a:pt x="50" y="0"/>
                    <a:pt x="17" y="19"/>
                    <a:pt x="9" y="51"/>
                  </a:cubicBezTo>
                  <a:cubicBezTo>
                    <a:pt x="0" y="83"/>
                    <a:pt x="19" y="116"/>
                    <a:pt x="51" y="125"/>
                  </a:cubicBezTo>
                  <a:cubicBezTo>
                    <a:pt x="167" y="156"/>
                    <a:pt x="167" y="156"/>
                    <a:pt x="167" y="156"/>
                  </a:cubicBezTo>
                  <a:cubicBezTo>
                    <a:pt x="199" y="164"/>
                    <a:pt x="236" y="145"/>
                    <a:pt x="245" y="113"/>
                  </a:cubicBezTo>
                  <a:cubicBezTo>
                    <a:pt x="253" y="81"/>
                    <a:pt x="234" y="48"/>
                    <a:pt x="202" y="40"/>
                  </a:cubicBezTo>
                  <a:close/>
                </a:path>
              </a:pathLst>
            </a:custGeom>
            <a:solidFill>
              <a:srgbClr val="D8EBB5"/>
            </a:solidFill>
            <a:ln>
              <a:solidFill>
                <a:srgbClr val="D8EBB5"/>
              </a:solidFill>
            </a:ln>
          </p:spPr>
          <p:txBody>
            <a:bodyPr anchor="ctr"/>
            <a:lstStyle/>
            <a:p>
              <a:pPr algn="ctr"/>
              <a:endParaRPr dirty="0"/>
            </a:p>
          </p:txBody>
        </p:sp>
        <p:sp>
          <p:nvSpPr>
            <p:cNvPr id="135" name="iŝľiḓe"/>
            <p:cNvSpPr/>
            <p:nvPr/>
          </p:nvSpPr>
          <p:spPr bwMode="auto">
            <a:xfrm>
              <a:off x="2519876" y="5323211"/>
              <a:ext cx="109115" cy="53397"/>
            </a:xfrm>
            <a:custGeom>
              <a:avLst/>
              <a:gdLst>
                <a:gd name="T0" fmla="*/ 184 w 244"/>
                <a:gd name="T1" fmla="*/ 0 h 120"/>
                <a:gd name="T2" fmla="*/ 64 w 244"/>
                <a:gd name="T3" fmla="*/ 0 h 120"/>
                <a:gd name="T4" fmla="*/ 0 w 244"/>
                <a:gd name="T5" fmla="*/ 60 h 120"/>
                <a:gd name="T6" fmla="*/ 64 w 244"/>
                <a:gd name="T7" fmla="*/ 120 h 120"/>
                <a:gd name="T8" fmla="*/ 184 w 244"/>
                <a:gd name="T9" fmla="*/ 120 h 120"/>
                <a:gd name="T10" fmla="*/ 244 w 244"/>
                <a:gd name="T11" fmla="*/ 60 h 120"/>
                <a:gd name="T12" fmla="*/ 184 w 24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4" y="0"/>
                  </a:moveTo>
                  <a:cubicBezTo>
                    <a:pt x="64" y="0"/>
                    <a:pt x="64" y="0"/>
                    <a:pt x="64" y="0"/>
                  </a:cubicBezTo>
                  <a:cubicBezTo>
                    <a:pt x="31" y="0"/>
                    <a:pt x="0" y="27"/>
                    <a:pt x="0" y="60"/>
                  </a:cubicBezTo>
                  <a:cubicBezTo>
                    <a:pt x="0" y="93"/>
                    <a:pt x="31" y="120"/>
                    <a:pt x="64" y="120"/>
                  </a:cubicBezTo>
                  <a:cubicBezTo>
                    <a:pt x="184" y="120"/>
                    <a:pt x="184" y="120"/>
                    <a:pt x="184" y="120"/>
                  </a:cubicBezTo>
                  <a:cubicBezTo>
                    <a:pt x="217" y="120"/>
                    <a:pt x="244" y="93"/>
                    <a:pt x="244" y="60"/>
                  </a:cubicBezTo>
                  <a:cubicBezTo>
                    <a:pt x="244" y="27"/>
                    <a:pt x="217" y="0"/>
                    <a:pt x="184" y="0"/>
                  </a:cubicBezTo>
                  <a:close/>
                </a:path>
              </a:pathLst>
            </a:custGeom>
            <a:solidFill>
              <a:srgbClr val="D8EBB5"/>
            </a:solidFill>
            <a:ln>
              <a:solidFill>
                <a:srgbClr val="D8EBB5"/>
              </a:solidFill>
            </a:ln>
          </p:spPr>
          <p:txBody>
            <a:bodyPr anchor="ctr"/>
            <a:lstStyle/>
            <a:p>
              <a:pPr algn="ctr"/>
              <a:endParaRPr dirty="0"/>
            </a:p>
          </p:txBody>
        </p:sp>
        <p:sp>
          <p:nvSpPr>
            <p:cNvPr id="137" name="ïśḷïḋe"/>
            <p:cNvSpPr/>
            <p:nvPr/>
          </p:nvSpPr>
          <p:spPr bwMode="auto">
            <a:xfrm>
              <a:off x="1714615" y="5323211"/>
              <a:ext cx="108783" cy="53397"/>
            </a:xfrm>
            <a:custGeom>
              <a:avLst/>
              <a:gdLst>
                <a:gd name="T0" fmla="*/ 180 w 244"/>
                <a:gd name="T1" fmla="*/ 120 h 120"/>
                <a:gd name="T2" fmla="*/ 244 w 244"/>
                <a:gd name="T3" fmla="*/ 60 h 120"/>
                <a:gd name="T4" fmla="*/ 180 w 244"/>
                <a:gd name="T5" fmla="*/ 0 h 120"/>
                <a:gd name="T6" fmla="*/ 60 w 244"/>
                <a:gd name="T7" fmla="*/ 0 h 120"/>
                <a:gd name="T8" fmla="*/ 0 w 244"/>
                <a:gd name="T9" fmla="*/ 60 h 120"/>
                <a:gd name="T10" fmla="*/ 60 w 244"/>
                <a:gd name="T11" fmla="*/ 120 h 120"/>
                <a:gd name="T12" fmla="*/ 180 w 24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0" y="120"/>
                  </a:moveTo>
                  <a:cubicBezTo>
                    <a:pt x="213" y="120"/>
                    <a:pt x="244" y="93"/>
                    <a:pt x="244" y="60"/>
                  </a:cubicBezTo>
                  <a:cubicBezTo>
                    <a:pt x="244" y="27"/>
                    <a:pt x="213" y="0"/>
                    <a:pt x="180" y="0"/>
                  </a:cubicBezTo>
                  <a:cubicBezTo>
                    <a:pt x="60" y="0"/>
                    <a:pt x="60" y="0"/>
                    <a:pt x="60" y="0"/>
                  </a:cubicBezTo>
                  <a:cubicBezTo>
                    <a:pt x="27" y="0"/>
                    <a:pt x="0" y="27"/>
                    <a:pt x="0" y="60"/>
                  </a:cubicBezTo>
                  <a:cubicBezTo>
                    <a:pt x="0" y="93"/>
                    <a:pt x="27" y="120"/>
                    <a:pt x="60" y="120"/>
                  </a:cubicBezTo>
                  <a:lnTo>
                    <a:pt x="180" y="120"/>
                  </a:lnTo>
                  <a:close/>
                </a:path>
              </a:pathLst>
            </a:custGeom>
            <a:solidFill>
              <a:srgbClr val="D8EBB5"/>
            </a:solidFill>
            <a:ln>
              <a:solidFill>
                <a:srgbClr val="D8EBB5"/>
              </a:solidFill>
            </a:ln>
          </p:spPr>
          <p:txBody>
            <a:bodyPr anchor="ctr"/>
            <a:lstStyle/>
            <a:p>
              <a:pPr algn="ctr"/>
              <a:endParaRPr dirty="0"/>
            </a:p>
          </p:txBody>
        </p:sp>
        <p:sp>
          <p:nvSpPr>
            <p:cNvPr id="138" name="ísḻiḍé"/>
            <p:cNvSpPr/>
            <p:nvPr/>
          </p:nvSpPr>
          <p:spPr bwMode="auto">
            <a:xfrm>
              <a:off x="2019407" y="5307871"/>
              <a:ext cx="274943" cy="433475"/>
            </a:xfrm>
            <a:custGeom>
              <a:avLst/>
              <a:gdLst>
                <a:gd name="T0" fmla="*/ 574 w 616"/>
                <a:gd name="T1" fmla="*/ 14 h 972"/>
                <a:gd name="T2" fmla="*/ 494 w 616"/>
                <a:gd name="T3" fmla="*/ 42 h 972"/>
                <a:gd name="T4" fmla="*/ 428 w 616"/>
                <a:gd name="T5" fmla="*/ 174 h 972"/>
                <a:gd name="T6" fmla="*/ 362 w 616"/>
                <a:gd name="T7" fmla="*/ 42 h 972"/>
                <a:gd name="T8" fmla="*/ 308 w 616"/>
                <a:gd name="T9" fmla="*/ 10 h 972"/>
                <a:gd name="T10" fmla="*/ 254 w 616"/>
                <a:gd name="T11" fmla="*/ 42 h 972"/>
                <a:gd name="T12" fmla="*/ 188 w 616"/>
                <a:gd name="T13" fmla="*/ 174 h 972"/>
                <a:gd name="T14" fmla="*/ 122 w 616"/>
                <a:gd name="T15" fmla="*/ 42 h 972"/>
                <a:gd name="T16" fmla="*/ 42 w 616"/>
                <a:gd name="T17" fmla="*/ 14 h 972"/>
                <a:gd name="T18" fmla="*/ 14 w 616"/>
                <a:gd name="T19" fmla="*/ 94 h 972"/>
                <a:gd name="T20" fmla="*/ 248 w 616"/>
                <a:gd name="T21" fmla="*/ 564 h 972"/>
                <a:gd name="T22" fmla="*/ 248 w 616"/>
                <a:gd name="T23" fmla="*/ 972 h 972"/>
                <a:gd name="T24" fmla="*/ 368 w 616"/>
                <a:gd name="T25" fmla="*/ 972 h 972"/>
                <a:gd name="T26" fmla="*/ 368 w 616"/>
                <a:gd name="T27" fmla="*/ 562 h 972"/>
                <a:gd name="T28" fmla="*/ 602 w 616"/>
                <a:gd name="T29" fmla="*/ 93 h 972"/>
                <a:gd name="T30" fmla="*/ 574 w 616"/>
                <a:gd name="T31" fmla="*/ 14 h 972"/>
                <a:gd name="T32" fmla="*/ 308 w 616"/>
                <a:gd name="T33" fmla="*/ 414 h 972"/>
                <a:gd name="T34" fmla="*/ 255 w 616"/>
                <a:gd name="T35" fmla="*/ 308 h 972"/>
                <a:gd name="T36" fmla="*/ 308 w 616"/>
                <a:gd name="T37" fmla="*/ 202 h 972"/>
                <a:gd name="T38" fmla="*/ 361 w 616"/>
                <a:gd name="T39" fmla="*/ 308 h 972"/>
                <a:gd name="T40" fmla="*/ 308 w 616"/>
                <a:gd name="T41" fmla="*/ 41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972">
                  <a:moveTo>
                    <a:pt x="574" y="14"/>
                  </a:moveTo>
                  <a:cubicBezTo>
                    <a:pt x="546" y="0"/>
                    <a:pt x="510" y="12"/>
                    <a:pt x="494" y="42"/>
                  </a:cubicBezTo>
                  <a:cubicBezTo>
                    <a:pt x="428" y="174"/>
                    <a:pt x="428" y="174"/>
                    <a:pt x="428" y="174"/>
                  </a:cubicBezTo>
                  <a:cubicBezTo>
                    <a:pt x="362" y="42"/>
                    <a:pt x="362" y="42"/>
                    <a:pt x="362" y="42"/>
                  </a:cubicBezTo>
                  <a:cubicBezTo>
                    <a:pt x="351" y="21"/>
                    <a:pt x="330" y="10"/>
                    <a:pt x="308" y="10"/>
                  </a:cubicBezTo>
                  <a:cubicBezTo>
                    <a:pt x="286" y="10"/>
                    <a:pt x="265" y="21"/>
                    <a:pt x="254" y="42"/>
                  </a:cubicBezTo>
                  <a:cubicBezTo>
                    <a:pt x="188" y="174"/>
                    <a:pt x="188" y="174"/>
                    <a:pt x="188" y="174"/>
                  </a:cubicBezTo>
                  <a:cubicBezTo>
                    <a:pt x="122" y="42"/>
                    <a:pt x="122" y="42"/>
                    <a:pt x="122" y="42"/>
                  </a:cubicBezTo>
                  <a:cubicBezTo>
                    <a:pt x="106" y="12"/>
                    <a:pt x="70" y="0"/>
                    <a:pt x="42" y="14"/>
                  </a:cubicBezTo>
                  <a:cubicBezTo>
                    <a:pt x="12" y="30"/>
                    <a:pt x="0" y="66"/>
                    <a:pt x="14" y="94"/>
                  </a:cubicBezTo>
                  <a:cubicBezTo>
                    <a:pt x="22" y="110"/>
                    <a:pt x="248" y="564"/>
                    <a:pt x="248" y="564"/>
                  </a:cubicBezTo>
                  <a:cubicBezTo>
                    <a:pt x="248" y="972"/>
                    <a:pt x="248" y="972"/>
                    <a:pt x="248" y="972"/>
                  </a:cubicBezTo>
                  <a:cubicBezTo>
                    <a:pt x="368" y="972"/>
                    <a:pt x="368" y="972"/>
                    <a:pt x="368" y="972"/>
                  </a:cubicBezTo>
                  <a:cubicBezTo>
                    <a:pt x="368" y="562"/>
                    <a:pt x="368" y="562"/>
                    <a:pt x="368" y="562"/>
                  </a:cubicBezTo>
                  <a:cubicBezTo>
                    <a:pt x="375" y="549"/>
                    <a:pt x="602" y="93"/>
                    <a:pt x="602" y="93"/>
                  </a:cubicBezTo>
                  <a:cubicBezTo>
                    <a:pt x="616" y="64"/>
                    <a:pt x="604" y="30"/>
                    <a:pt x="574" y="14"/>
                  </a:cubicBezTo>
                  <a:close/>
                  <a:moveTo>
                    <a:pt x="308" y="414"/>
                  </a:moveTo>
                  <a:cubicBezTo>
                    <a:pt x="255" y="308"/>
                    <a:pt x="255" y="308"/>
                    <a:pt x="255" y="308"/>
                  </a:cubicBezTo>
                  <a:cubicBezTo>
                    <a:pt x="308" y="202"/>
                    <a:pt x="308" y="202"/>
                    <a:pt x="308" y="202"/>
                  </a:cubicBezTo>
                  <a:cubicBezTo>
                    <a:pt x="361" y="308"/>
                    <a:pt x="361" y="308"/>
                    <a:pt x="361" y="308"/>
                  </a:cubicBezTo>
                  <a:lnTo>
                    <a:pt x="308" y="414"/>
                  </a:lnTo>
                  <a:close/>
                </a:path>
              </a:pathLst>
            </a:custGeom>
            <a:solidFill>
              <a:srgbClr val="659B69"/>
            </a:solidFill>
            <a:ln>
              <a:noFill/>
            </a:ln>
          </p:spPr>
          <p:txBody>
            <a:bodyPr anchor="ctr"/>
            <a:lstStyle/>
            <a:p>
              <a:pPr algn="ctr"/>
              <a:endParaRPr dirty="0"/>
            </a:p>
          </p:txBody>
        </p:sp>
        <p:sp>
          <p:nvSpPr>
            <p:cNvPr id="139" name="i$ḻíḍe"/>
            <p:cNvSpPr/>
            <p:nvPr/>
          </p:nvSpPr>
          <p:spPr bwMode="auto">
            <a:xfrm>
              <a:off x="2153349" y="5301275"/>
              <a:ext cx="137637" cy="433475"/>
            </a:xfrm>
            <a:custGeom>
              <a:avLst/>
              <a:gdLst>
                <a:gd name="T0" fmla="*/ 294 w 308"/>
                <a:gd name="T1" fmla="*/ 93 h 972"/>
                <a:gd name="T2" fmla="*/ 60 w 308"/>
                <a:gd name="T3" fmla="*/ 562 h 972"/>
                <a:gd name="T4" fmla="*/ 60 w 308"/>
                <a:gd name="T5" fmla="*/ 972 h 972"/>
                <a:gd name="T6" fmla="*/ 0 w 308"/>
                <a:gd name="T7" fmla="*/ 972 h 972"/>
                <a:gd name="T8" fmla="*/ 0 w 308"/>
                <a:gd name="T9" fmla="*/ 414 h 972"/>
                <a:gd name="T10" fmla="*/ 53 w 308"/>
                <a:gd name="T11" fmla="*/ 308 h 972"/>
                <a:gd name="T12" fmla="*/ 0 w 308"/>
                <a:gd name="T13" fmla="*/ 202 h 972"/>
                <a:gd name="T14" fmla="*/ 0 w 308"/>
                <a:gd name="T15" fmla="*/ 10 h 972"/>
                <a:gd name="T16" fmla="*/ 54 w 308"/>
                <a:gd name="T17" fmla="*/ 42 h 972"/>
                <a:gd name="T18" fmla="*/ 120 w 308"/>
                <a:gd name="T19" fmla="*/ 174 h 972"/>
                <a:gd name="T20" fmla="*/ 186 w 308"/>
                <a:gd name="T21" fmla="*/ 42 h 972"/>
                <a:gd name="T22" fmla="*/ 266 w 308"/>
                <a:gd name="T23" fmla="*/ 14 h 972"/>
                <a:gd name="T24" fmla="*/ 294 w 308"/>
                <a:gd name="T25" fmla="*/ 9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972">
                  <a:moveTo>
                    <a:pt x="294" y="93"/>
                  </a:moveTo>
                  <a:cubicBezTo>
                    <a:pt x="294" y="93"/>
                    <a:pt x="67" y="549"/>
                    <a:pt x="60" y="562"/>
                  </a:cubicBezTo>
                  <a:cubicBezTo>
                    <a:pt x="60" y="972"/>
                    <a:pt x="60" y="972"/>
                    <a:pt x="60" y="972"/>
                  </a:cubicBezTo>
                  <a:cubicBezTo>
                    <a:pt x="0" y="972"/>
                    <a:pt x="0" y="972"/>
                    <a:pt x="0" y="972"/>
                  </a:cubicBezTo>
                  <a:cubicBezTo>
                    <a:pt x="0" y="414"/>
                    <a:pt x="0" y="414"/>
                    <a:pt x="0" y="414"/>
                  </a:cubicBezTo>
                  <a:cubicBezTo>
                    <a:pt x="53" y="308"/>
                    <a:pt x="53" y="308"/>
                    <a:pt x="53" y="308"/>
                  </a:cubicBezTo>
                  <a:cubicBezTo>
                    <a:pt x="0" y="202"/>
                    <a:pt x="0" y="202"/>
                    <a:pt x="0" y="202"/>
                  </a:cubicBezTo>
                  <a:cubicBezTo>
                    <a:pt x="0" y="10"/>
                    <a:pt x="0" y="10"/>
                    <a:pt x="0" y="10"/>
                  </a:cubicBezTo>
                  <a:cubicBezTo>
                    <a:pt x="22" y="10"/>
                    <a:pt x="43" y="21"/>
                    <a:pt x="54" y="42"/>
                  </a:cubicBezTo>
                  <a:cubicBezTo>
                    <a:pt x="120" y="174"/>
                    <a:pt x="120" y="174"/>
                    <a:pt x="120" y="174"/>
                  </a:cubicBezTo>
                  <a:cubicBezTo>
                    <a:pt x="186" y="42"/>
                    <a:pt x="186" y="42"/>
                    <a:pt x="186" y="42"/>
                  </a:cubicBezTo>
                  <a:cubicBezTo>
                    <a:pt x="202" y="12"/>
                    <a:pt x="238" y="0"/>
                    <a:pt x="266" y="14"/>
                  </a:cubicBezTo>
                  <a:cubicBezTo>
                    <a:pt x="296" y="30"/>
                    <a:pt x="308" y="64"/>
                    <a:pt x="294" y="93"/>
                  </a:cubicBezTo>
                  <a:close/>
                </a:path>
              </a:pathLst>
            </a:custGeom>
            <a:solidFill>
              <a:srgbClr val="D8EBB5"/>
            </a:solidFill>
            <a:ln>
              <a:solidFill>
                <a:srgbClr val="659B69"/>
              </a:solidFill>
            </a:ln>
          </p:spPr>
          <p:txBody>
            <a:bodyPr anchor="ctr"/>
            <a:lstStyle/>
            <a:p>
              <a:pPr algn="ctr"/>
              <a:endParaRPr dirty="0"/>
            </a:p>
          </p:txBody>
        </p:sp>
        <p:sp>
          <p:nvSpPr>
            <p:cNvPr id="140" name="íS1ïḓe"/>
            <p:cNvSpPr/>
            <p:nvPr/>
          </p:nvSpPr>
          <p:spPr bwMode="auto">
            <a:xfrm>
              <a:off x="1984252" y="5806434"/>
              <a:ext cx="375103" cy="53397"/>
            </a:xfrm>
            <a:custGeom>
              <a:avLst/>
              <a:gdLst>
                <a:gd name="T0" fmla="*/ 840 w 840"/>
                <a:gd name="T1" fmla="*/ 60 h 120"/>
                <a:gd name="T2" fmla="*/ 780 w 840"/>
                <a:gd name="T3" fmla="*/ 120 h 120"/>
                <a:gd name="T4" fmla="*/ 60 w 840"/>
                <a:gd name="T5" fmla="*/ 120 h 120"/>
                <a:gd name="T6" fmla="*/ 0 w 840"/>
                <a:gd name="T7" fmla="*/ 60 h 120"/>
                <a:gd name="T8" fmla="*/ 60 w 840"/>
                <a:gd name="T9" fmla="*/ 0 h 120"/>
                <a:gd name="T10" fmla="*/ 780 w 840"/>
                <a:gd name="T11" fmla="*/ 0 h 120"/>
                <a:gd name="T12" fmla="*/ 840 w 84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0" h="120">
                  <a:moveTo>
                    <a:pt x="840" y="60"/>
                  </a:moveTo>
                  <a:cubicBezTo>
                    <a:pt x="840" y="94"/>
                    <a:pt x="814" y="120"/>
                    <a:pt x="780" y="120"/>
                  </a:cubicBezTo>
                  <a:cubicBezTo>
                    <a:pt x="60" y="120"/>
                    <a:pt x="60" y="120"/>
                    <a:pt x="60" y="120"/>
                  </a:cubicBezTo>
                  <a:cubicBezTo>
                    <a:pt x="26" y="120"/>
                    <a:pt x="0" y="94"/>
                    <a:pt x="0" y="60"/>
                  </a:cubicBezTo>
                  <a:cubicBezTo>
                    <a:pt x="0" y="26"/>
                    <a:pt x="26" y="0"/>
                    <a:pt x="60" y="0"/>
                  </a:cubicBezTo>
                  <a:cubicBezTo>
                    <a:pt x="780" y="0"/>
                    <a:pt x="780" y="0"/>
                    <a:pt x="780" y="0"/>
                  </a:cubicBezTo>
                  <a:cubicBezTo>
                    <a:pt x="814" y="0"/>
                    <a:pt x="840" y="26"/>
                    <a:pt x="840" y="60"/>
                  </a:cubicBezTo>
                  <a:close/>
                </a:path>
              </a:pathLst>
            </a:custGeom>
            <a:solidFill>
              <a:srgbClr val="ED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3" name="ïśḻîḋe"/>
            <p:cNvSpPr/>
            <p:nvPr/>
          </p:nvSpPr>
          <p:spPr bwMode="auto">
            <a:xfrm>
              <a:off x="2171637" y="5806434"/>
              <a:ext cx="187717" cy="53397"/>
            </a:xfrm>
            <a:custGeom>
              <a:avLst/>
              <a:gdLst>
                <a:gd name="T0" fmla="*/ 420 w 420"/>
                <a:gd name="T1" fmla="*/ 60 h 120"/>
                <a:gd name="T2" fmla="*/ 360 w 420"/>
                <a:gd name="T3" fmla="*/ 120 h 120"/>
                <a:gd name="T4" fmla="*/ 0 w 420"/>
                <a:gd name="T5" fmla="*/ 120 h 120"/>
                <a:gd name="T6" fmla="*/ 0 w 420"/>
                <a:gd name="T7" fmla="*/ 0 h 120"/>
                <a:gd name="T8" fmla="*/ 360 w 420"/>
                <a:gd name="T9" fmla="*/ 0 h 120"/>
                <a:gd name="T10" fmla="*/ 420 w 420"/>
                <a:gd name="T11" fmla="*/ 60 h 120"/>
              </a:gdLst>
              <a:ahLst/>
              <a:cxnLst>
                <a:cxn ang="0">
                  <a:pos x="T0" y="T1"/>
                </a:cxn>
                <a:cxn ang="0">
                  <a:pos x="T2" y="T3"/>
                </a:cxn>
                <a:cxn ang="0">
                  <a:pos x="T4" y="T5"/>
                </a:cxn>
                <a:cxn ang="0">
                  <a:pos x="T6" y="T7"/>
                </a:cxn>
                <a:cxn ang="0">
                  <a:pos x="T8" y="T9"/>
                </a:cxn>
                <a:cxn ang="0">
                  <a:pos x="T10" y="T11"/>
                </a:cxn>
              </a:cxnLst>
              <a:rect l="0" t="0" r="r" b="b"/>
              <a:pathLst>
                <a:path w="420" h="120">
                  <a:moveTo>
                    <a:pt x="420" y="60"/>
                  </a:moveTo>
                  <a:cubicBezTo>
                    <a:pt x="420" y="94"/>
                    <a:pt x="394" y="120"/>
                    <a:pt x="360" y="120"/>
                  </a:cubicBezTo>
                  <a:cubicBezTo>
                    <a:pt x="0" y="120"/>
                    <a:pt x="0" y="120"/>
                    <a:pt x="0" y="120"/>
                  </a:cubicBezTo>
                  <a:cubicBezTo>
                    <a:pt x="0" y="0"/>
                    <a:pt x="0" y="0"/>
                    <a:pt x="0" y="0"/>
                  </a:cubicBezTo>
                  <a:cubicBezTo>
                    <a:pt x="360" y="0"/>
                    <a:pt x="360" y="0"/>
                    <a:pt x="360" y="0"/>
                  </a:cubicBezTo>
                  <a:cubicBezTo>
                    <a:pt x="394" y="0"/>
                    <a:pt x="420" y="26"/>
                    <a:pt x="42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sp>
        <p:nvSpPr>
          <p:cNvPr id="109" name="矩形 108"/>
          <p:cNvSpPr/>
          <p:nvPr/>
        </p:nvSpPr>
        <p:spPr>
          <a:xfrm>
            <a:off x="4888480" y="1131923"/>
            <a:ext cx="2415040" cy="221599"/>
          </a:xfrm>
          <a:prstGeom prst="rect">
            <a:avLst/>
          </a:prstGeom>
        </p:spPr>
        <p:txBody>
          <a:bodyPr wrap="square">
            <a:spAutoFit/>
          </a:bodyPr>
          <a:lstStyle/>
          <a:p>
            <a:pPr algn="ctr"/>
            <a:r>
              <a:rPr lang="en-US" altLang="zh-CN" sz="840" dirty="0">
                <a:solidFill>
                  <a:schemeClr val="bg1"/>
                </a:solidFill>
                <a:latin typeface="Engravers MT" panose="02090707080505020304" pitchFamily="18" charset="0"/>
                <a:ea typeface="AXIS Std H" panose="020B0800000000000000" pitchFamily="34" charset="-128"/>
                <a:cs typeface="Aharoni" panose="02010803020104030203" pitchFamily="2" charset="-79"/>
              </a:rPr>
              <a:t>HOW DO OUR EYES SEE?</a:t>
            </a:r>
            <a:endParaRPr lang="zh-CN" altLang="en-US" sz="840" dirty="0">
              <a:solidFill>
                <a:schemeClr val="bg1"/>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ademy\mission 4_Acc Study in WZ\插图\clip_image001_0004.gif"/>
          <p:cNvPicPr>
            <a:picLocks noChangeAspect="1" noChangeArrowheads="1" noCrop="1"/>
          </p:cNvPicPr>
          <p:nvPr/>
        </p:nvPicPr>
        <p:blipFill>
          <a:blip r:embed="rId1">
            <a:duotone>
              <a:schemeClr val="accent2">
                <a:shade val="45000"/>
                <a:satMod val="135000"/>
              </a:schemeClr>
              <a:prstClr val="white"/>
            </a:duotone>
          </a:blip>
          <a:srcRect/>
          <a:stretch>
            <a:fillRect/>
          </a:stretch>
        </p:blipFill>
        <p:spPr bwMode="auto">
          <a:xfrm>
            <a:off x="1516291" y="2305675"/>
            <a:ext cx="4549366" cy="2711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6873686" y="1960037"/>
            <a:ext cx="0" cy="3758400"/>
          </a:xfrm>
          <a:prstGeom prst="line">
            <a:avLst/>
          </a:prstGeom>
          <a:ln w="12700">
            <a:solidFill>
              <a:srgbClr val="234494"/>
            </a:solidFill>
            <a:prstDash val="sys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183819" y="645862"/>
            <a:ext cx="6305397" cy="708872"/>
            <a:chOff x="2685712" y="538218"/>
            <a:chExt cx="4900317" cy="590727"/>
          </a:xfrm>
        </p:grpSpPr>
        <p:sp>
          <p:nvSpPr>
            <p:cNvPr id="5" name="Text Box 6"/>
            <p:cNvSpPr txBox="1">
              <a:spLocks noChangeArrowheads="1"/>
            </p:cNvSpPr>
            <p:nvPr/>
          </p:nvSpPr>
          <p:spPr bwMode="auto">
            <a:xfrm>
              <a:off x="2685712" y="538218"/>
              <a:ext cx="4900317"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重要的视功能</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调节（变焦照相机）</a:t>
              </a:r>
              <a:endPar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6" name="矩形 5"/>
            <p:cNvSpPr/>
            <p:nvPr/>
          </p:nvSpPr>
          <p:spPr>
            <a:xfrm>
              <a:off x="3304432" y="944279"/>
              <a:ext cx="3456384" cy="184666"/>
            </a:xfrm>
            <a:prstGeom prst="rect">
              <a:avLst/>
            </a:prstGeom>
          </p:spPr>
          <p:txBody>
            <a:bodyPr wrap="square">
              <a:spAutoFit/>
            </a:bodyPr>
            <a:lstStyle/>
            <a:p>
              <a:pPr algn="ctr"/>
              <a:r>
                <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rPr>
                <a:t>Important visual functions - accommodation</a:t>
              </a:r>
              <a:endParaRPr lang="zh-CN" altLang="en-US" sz="840" dirty="0">
                <a:solidFill>
                  <a:srgbClr val="2B580C"/>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7" name="内容占位符 2"/>
          <p:cNvSpPr txBox="1"/>
          <p:nvPr/>
        </p:nvSpPr>
        <p:spPr>
          <a:xfrm>
            <a:off x="7132915" y="2046446"/>
            <a:ext cx="3821031" cy="3283565"/>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rgbClr val="BF9000"/>
                </a:solidFill>
                <a:latin typeface="微软雅黑" panose="020B0503020204020204" pitchFamily="34" charset="-122"/>
                <a:ea typeface="微软雅黑" panose="020B0503020204020204" pitchFamily="34" charset="-122"/>
              </a:rPr>
              <a:t>重要的视功能</a:t>
            </a:r>
            <a:r>
              <a:rPr lang="en-US" altLang="zh-CN" sz="1800" b="1" dirty="0">
                <a:solidFill>
                  <a:srgbClr val="BF9000"/>
                </a:solidFill>
                <a:latin typeface="微软雅黑" panose="020B0503020204020204" pitchFamily="34" charset="-122"/>
                <a:ea typeface="微软雅黑" panose="020B0503020204020204" pitchFamily="34" charset="-122"/>
              </a:rPr>
              <a:t>--</a:t>
            </a:r>
            <a:r>
              <a:rPr lang="zh-CN" altLang="en-US" sz="1800" b="1" dirty="0">
                <a:solidFill>
                  <a:srgbClr val="BF9000"/>
                </a:solidFill>
                <a:latin typeface="微软雅黑" panose="020B0503020204020204" pitchFamily="34" charset="-122"/>
                <a:ea typeface="微软雅黑" panose="020B0503020204020204" pitchFamily="34" charset="-122"/>
                <a:sym typeface="+mn-ea"/>
              </a:rPr>
              <a:t>调节功能</a:t>
            </a:r>
            <a:r>
              <a:rPr lang="en-US" altLang="zh-CN" sz="1800" b="1" dirty="0">
                <a:solidFill>
                  <a:srgbClr val="BF9000"/>
                </a:solidFill>
                <a:latin typeface="微软雅黑" panose="020B0503020204020204" pitchFamily="34" charset="-122"/>
                <a:ea typeface="微软雅黑" panose="020B0503020204020204" pitchFamily="34" charset="-122"/>
                <a:sym typeface="+mn-ea"/>
              </a:rPr>
              <a:t>:</a:t>
            </a:r>
            <a:endParaRPr lang="en-US" altLang="zh-CN" sz="1800" b="1" dirty="0">
              <a:solidFill>
                <a:srgbClr val="BF9000"/>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为了看清不同距离的物体</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眼睛可以改变屈光力</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相当于照相机的镜头，可以调焦。 </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234494"/>
              </a:buClr>
              <a:buSzPct val="80000"/>
              <a:buNone/>
            </a:pPr>
            <a:endParaRPr lang="en-US" altLang="zh-CN" sz="1800" b="1" dirty="0">
              <a:solidFill>
                <a:srgbClr val="BF9000"/>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234494"/>
              </a:buClr>
              <a:buSzPct val="80000"/>
              <a:buNone/>
            </a:pPr>
            <a:r>
              <a:rPr lang="zh-CN" altLang="en-US" sz="1800" b="1" dirty="0">
                <a:solidFill>
                  <a:srgbClr val="BF9000"/>
                </a:solidFill>
                <a:latin typeface="微软雅黑" panose="020B0503020204020204" pitchFamily="34" charset="-122"/>
                <a:ea typeface="微软雅黑" panose="020B0503020204020204" pitchFamily="34" charset="-122"/>
              </a:rPr>
              <a:t>重要的视功能</a:t>
            </a:r>
            <a:r>
              <a:rPr lang="en-US" altLang="zh-CN" sz="1800" b="1" dirty="0">
                <a:solidFill>
                  <a:srgbClr val="BF9000"/>
                </a:solidFill>
                <a:latin typeface="微软雅黑" panose="020B0503020204020204" pitchFamily="34" charset="-122"/>
                <a:ea typeface="微软雅黑" panose="020B0503020204020204" pitchFamily="34" charset="-122"/>
              </a:rPr>
              <a:t>--</a:t>
            </a:r>
            <a:r>
              <a:rPr lang="zh-CN" altLang="en-US" sz="1800" b="1" dirty="0">
                <a:solidFill>
                  <a:srgbClr val="BF9000"/>
                </a:solidFill>
                <a:latin typeface="微软雅黑" panose="020B0503020204020204" pitchFamily="34" charset="-122"/>
                <a:ea typeface="微软雅黑" panose="020B0503020204020204" pitchFamily="34" charset="-122"/>
              </a:rPr>
              <a:t>老视</a:t>
            </a:r>
            <a:r>
              <a:rPr lang="en-US" altLang="zh-CN" sz="1800" b="1" dirty="0">
                <a:solidFill>
                  <a:srgbClr val="BF9000"/>
                </a:solidFill>
                <a:latin typeface="微软雅黑" panose="020B0503020204020204" pitchFamily="34" charset="-122"/>
                <a:ea typeface="微软雅黑" panose="020B0503020204020204" pitchFamily="34" charset="-122"/>
              </a:rPr>
              <a:t>(</a:t>
            </a:r>
            <a:r>
              <a:rPr lang="zh-CN" altLang="en-US" sz="1800" b="1" dirty="0">
                <a:solidFill>
                  <a:srgbClr val="BF9000"/>
                </a:solidFill>
                <a:latin typeface="微软雅黑" panose="020B0503020204020204" pitchFamily="34" charset="-122"/>
                <a:ea typeface="微软雅黑" panose="020B0503020204020204" pitchFamily="34" charset="-122"/>
              </a:rPr>
              <a:t>老花</a:t>
            </a:r>
            <a:r>
              <a:rPr lang="en-US" altLang="zh-CN" sz="1800" b="1" dirty="0">
                <a:solidFill>
                  <a:srgbClr val="BF9000"/>
                </a:solidFill>
                <a:latin typeface="微软雅黑" panose="020B0503020204020204" pitchFamily="34" charset="-122"/>
                <a:ea typeface="微软雅黑" panose="020B0503020204020204" pitchFamily="34" charset="-122"/>
              </a:rPr>
              <a:t>):</a:t>
            </a:r>
            <a:endParaRPr lang="en-US" altLang="zh-CN" sz="1800" b="1" dirty="0">
              <a:solidFill>
                <a:srgbClr val="BF9000"/>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随年龄增长，人的调节能力下降。 </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605" y="1787218"/>
            <a:ext cx="5807201" cy="3802022"/>
            <a:chOff x="543496" y="1561356"/>
            <a:chExt cx="5184576" cy="3394385"/>
          </a:xfrm>
        </p:grpSpPr>
        <p:pic>
          <p:nvPicPr>
            <p:cNvPr id="3" name="图片 2" descr="图片包含 游戏机&#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3281" t="3460" r="2085" b="2734"/>
            <a:stretch>
              <a:fillRect/>
            </a:stretch>
          </p:blipFill>
          <p:spPr>
            <a:xfrm>
              <a:off x="2328852" y="1575105"/>
              <a:ext cx="1670776" cy="1656184"/>
            </a:xfrm>
            <a:prstGeom prst="ellipse">
              <a:avLst/>
            </a:prstGeom>
          </p:spPr>
        </p:pic>
        <p:pic>
          <p:nvPicPr>
            <p:cNvPr id="4" name="图片 3" descr="图片包含 游戏机, 盘子&#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6668" t="4682" r="7412" b="6172"/>
            <a:stretch>
              <a:fillRect/>
            </a:stretch>
          </p:blipFill>
          <p:spPr>
            <a:xfrm>
              <a:off x="543496" y="1570101"/>
              <a:ext cx="1708375" cy="1666193"/>
            </a:xfrm>
            <a:prstGeom prst="ellipse">
              <a:avLst/>
            </a:prstGeom>
          </p:spPr>
        </p:pic>
        <p:pic>
          <p:nvPicPr>
            <p:cNvPr id="5" name="图片 4" descr="图片包含 游戏机&#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6829" t="6826" r="7149" b="6509"/>
            <a:stretch>
              <a:fillRect/>
            </a:stretch>
          </p:blipFill>
          <p:spPr>
            <a:xfrm>
              <a:off x="562417" y="3289548"/>
              <a:ext cx="1670532" cy="1666193"/>
            </a:xfrm>
            <a:prstGeom prst="ellipse">
              <a:avLst/>
            </a:prstGeom>
          </p:spPr>
        </p:pic>
        <p:pic>
          <p:nvPicPr>
            <p:cNvPr id="6" name="图片 5" descr="图片包含 游戏机, 食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193" t="5263" r="7019" b="6943"/>
            <a:stretch>
              <a:fillRect/>
            </a:stretch>
          </p:blipFill>
          <p:spPr>
            <a:xfrm>
              <a:off x="4071330" y="1561356"/>
              <a:ext cx="1656742" cy="1683683"/>
            </a:xfrm>
            <a:prstGeom prst="ellipse">
              <a:avLst/>
            </a:prstGeom>
          </p:spPr>
        </p:pic>
        <p:pic>
          <p:nvPicPr>
            <p:cNvPr id="7" name="图片 6" descr="图片包含 游戏机, 房间&#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9700" t="2972" r="7344" b="5961"/>
            <a:stretch>
              <a:fillRect/>
            </a:stretch>
          </p:blipFill>
          <p:spPr>
            <a:xfrm>
              <a:off x="2336148" y="3294552"/>
              <a:ext cx="1656184" cy="1656184"/>
            </a:xfrm>
            <a:prstGeom prst="ellipse">
              <a:avLst/>
            </a:prstGeom>
          </p:spPr>
        </p:pic>
        <p:pic>
          <p:nvPicPr>
            <p:cNvPr id="8" name="图片 7" descr="图片包含 食物, 游戏机&#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8060" t="7123" r="8130" b="9493"/>
            <a:stretch>
              <a:fillRect/>
            </a:stretch>
          </p:blipFill>
          <p:spPr>
            <a:xfrm>
              <a:off x="4115403" y="3323107"/>
              <a:ext cx="1568597" cy="1599074"/>
            </a:xfrm>
            <a:prstGeom prst="ellipse">
              <a:avLst/>
            </a:prstGeom>
          </p:spPr>
        </p:pic>
      </p:grpSp>
      <p:sp>
        <p:nvSpPr>
          <p:cNvPr id="9" name="文本框 8"/>
          <p:cNvSpPr txBox="1"/>
          <p:nvPr/>
        </p:nvSpPr>
        <p:spPr>
          <a:xfrm>
            <a:off x="2778109" y="5802796"/>
            <a:ext cx="1728192" cy="369332"/>
          </a:xfrm>
          <a:prstGeom prst="rect">
            <a:avLst/>
          </a:prstGeom>
          <a:solidFill>
            <a:srgbClr val="639A67"/>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色盲测试图</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10" name="图片 9" descr="图片包含 游戏机, 华美, 房间&#10;&#10;描述已自动生成"/>
          <p:cNvPicPr>
            <a:picLocks noChangeAspect="1"/>
          </p:cNvPicPr>
          <p:nvPr/>
        </p:nvPicPr>
        <p:blipFill rotWithShape="1">
          <a:blip r:embed="rId7">
            <a:extLst>
              <a:ext uri="{28A0092B-C50C-407E-A947-70E740481C1C}">
                <a14:useLocalDpi xmlns:a14="http://schemas.microsoft.com/office/drawing/2010/main" val="0"/>
              </a:ext>
            </a:extLst>
          </a:blip>
          <a:srcRect l="8240" t="10143" r="53608" b="52356"/>
          <a:stretch>
            <a:fillRect/>
          </a:stretch>
        </p:blipFill>
        <p:spPr>
          <a:xfrm>
            <a:off x="7257390" y="1787218"/>
            <a:ext cx="1984729" cy="1896394"/>
          </a:xfrm>
          <a:prstGeom prst="ellipse">
            <a:avLst/>
          </a:prstGeom>
        </p:spPr>
      </p:pic>
      <p:pic>
        <p:nvPicPr>
          <p:cNvPr id="11" name="图片 10" descr="图片包含 游戏机, 华美, 房间&#10;&#10;描述已自动生成"/>
          <p:cNvPicPr>
            <a:picLocks noChangeAspect="1"/>
          </p:cNvPicPr>
          <p:nvPr/>
        </p:nvPicPr>
        <p:blipFill rotWithShape="1">
          <a:blip r:embed="rId7">
            <a:extLst>
              <a:ext uri="{28A0092B-C50C-407E-A947-70E740481C1C}">
                <a14:useLocalDpi xmlns:a14="http://schemas.microsoft.com/office/drawing/2010/main" val="0"/>
              </a:ext>
            </a:extLst>
          </a:blip>
          <a:srcRect l="53808" t="52132" r="7435" b="8978"/>
          <a:stretch>
            <a:fillRect/>
          </a:stretch>
        </p:blipFill>
        <p:spPr>
          <a:xfrm>
            <a:off x="9369284" y="3785774"/>
            <a:ext cx="1987696" cy="1966632"/>
          </a:xfrm>
          <a:prstGeom prst="ellipse">
            <a:avLst/>
          </a:prstGeom>
        </p:spPr>
      </p:pic>
      <p:pic>
        <p:nvPicPr>
          <p:cNvPr id="12" name="图片 11" descr="图片包含 游戏机, 华美, 房间&#10;&#10;描述已自动生成"/>
          <p:cNvPicPr>
            <a:picLocks noChangeAspect="1"/>
          </p:cNvPicPr>
          <p:nvPr/>
        </p:nvPicPr>
        <p:blipFill rotWithShape="1">
          <a:blip r:embed="rId7">
            <a:extLst>
              <a:ext uri="{28A0092B-C50C-407E-A947-70E740481C1C}">
                <a14:useLocalDpi xmlns:a14="http://schemas.microsoft.com/office/drawing/2010/main" val="0"/>
              </a:ext>
            </a:extLst>
          </a:blip>
          <a:srcRect l="8011" t="52084" r="53433" b="9821"/>
          <a:stretch>
            <a:fillRect/>
          </a:stretch>
        </p:blipFill>
        <p:spPr>
          <a:xfrm>
            <a:off x="7246889" y="3774829"/>
            <a:ext cx="2005732" cy="1926496"/>
          </a:xfrm>
          <a:prstGeom prst="ellipse">
            <a:avLst/>
          </a:prstGeom>
        </p:spPr>
      </p:pic>
      <p:pic>
        <p:nvPicPr>
          <p:cNvPr id="13" name="图片 12" descr="图片包含 游戏机, 华美, 房间&#10;&#10;描述已自动生成"/>
          <p:cNvPicPr>
            <a:picLocks noChangeAspect="1"/>
          </p:cNvPicPr>
          <p:nvPr/>
        </p:nvPicPr>
        <p:blipFill rotWithShape="1">
          <a:blip r:embed="rId7">
            <a:extLst>
              <a:ext uri="{28A0092B-C50C-407E-A947-70E740481C1C}">
                <a14:useLocalDpi xmlns:a14="http://schemas.microsoft.com/office/drawing/2010/main" val="0"/>
              </a:ext>
            </a:extLst>
          </a:blip>
          <a:srcRect l="53885" t="9944" r="7559" b="51762"/>
          <a:stretch>
            <a:fillRect/>
          </a:stretch>
        </p:blipFill>
        <p:spPr>
          <a:xfrm>
            <a:off x="9374535" y="1787218"/>
            <a:ext cx="1977343" cy="1936530"/>
          </a:xfrm>
          <a:prstGeom prst="ellipse">
            <a:avLst/>
          </a:prstGeom>
        </p:spPr>
      </p:pic>
      <p:sp>
        <p:nvSpPr>
          <p:cNvPr id="14" name="文本框 13"/>
          <p:cNvSpPr txBox="1"/>
          <p:nvPr/>
        </p:nvSpPr>
        <p:spPr>
          <a:xfrm>
            <a:off x="8167590" y="5802796"/>
            <a:ext cx="2241193" cy="369332"/>
          </a:xfrm>
          <a:prstGeom prst="rect">
            <a:avLst/>
          </a:prstGeom>
          <a:solidFill>
            <a:srgbClr val="639A67"/>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红绿色盲测试图</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873686" y="1960037"/>
            <a:ext cx="0" cy="3758400"/>
          </a:xfrm>
          <a:prstGeom prst="line">
            <a:avLst/>
          </a:prstGeom>
          <a:ln w="12700">
            <a:solidFill>
              <a:srgbClr val="234494"/>
            </a:solidFill>
            <a:prstDash val="sysDash"/>
          </a:ln>
        </p:spPr>
        <p:style>
          <a:lnRef idx="1">
            <a:schemeClr val="accent1"/>
          </a:lnRef>
          <a:fillRef idx="0">
            <a:schemeClr val="accent1"/>
          </a:fillRef>
          <a:effectRef idx="0">
            <a:schemeClr val="accent1"/>
          </a:effectRef>
          <a:fontRef idx="minor">
            <a:schemeClr val="tx1"/>
          </a:fontRef>
        </p:style>
      </p:cxnSp>
      <p:sp>
        <p:nvSpPr>
          <p:cNvPr id="16"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重要的视功能</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色觉</a:t>
            </a:r>
            <a:endPar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矩形 16"/>
          <p:cNvSpPr/>
          <p:nvPr/>
        </p:nvSpPr>
        <p:spPr>
          <a:xfrm>
            <a:off x="4022170" y="1133135"/>
            <a:ext cx="4147660" cy="221599"/>
          </a:xfrm>
          <a:prstGeom prst="rect">
            <a:avLst/>
          </a:prstGeom>
        </p:spPr>
        <p:txBody>
          <a:bodyPr wrap="square">
            <a:spAutoFit/>
          </a:bodyPr>
          <a:lstStyle/>
          <a:p>
            <a:pPr algn="ctr"/>
            <a:r>
              <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rPr>
              <a:t>IMPORTANT VISUAL FUNCTIONS – COLOR vision</a:t>
            </a:r>
            <a:endPar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73996" y="4571970"/>
            <a:ext cx="9591466" cy="784830"/>
          </a:xfrm>
          <a:prstGeom prst="rect">
            <a:avLst/>
          </a:prstGeom>
        </p:spPr>
        <p:txBody>
          <a:bodyPr wrap="square">
            <a:spAutoFit/>
          </a:bodyPr>
          <a:lstStyle/>
          <a:p>
            <a:pPr marL="288290" indent="-288290">
              <a:lnSpc>
                <a:spcPts val="2700"/>
              </a:lnSpc>
              <a:buClr>
                <a:srgbClr val="659B69"/>
              </a:buClr>
              <a:buSzPct val="80000"/>
              <a:buFont typeface="Wingdings" panose="05000000000000000000" pitchFamily="2" charset="2"/>
              <a:buChar char="n"/>
            </a:pPr>
            <a:r>
              <a:rPr lang="zh-CN" altLang="en-US" b="1" dirty="0">
                <a:solidFill>
                  <a:srgbClr val="659B69"/>
                </a:solidFill>
                <a:latin typeface="微软雅黑" panose="020B0503020204020204" pitchFamily="34" charset="-122"/>
                <a:ea typeface="微软雅黑" panose="020B0503020204020204" pitchFamily="34" charset="-122"/>
              </a:rPr>
              <a:t>结构完整和功能健全的视觉健康</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是世界卫生组织</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(WHO)10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项健康标准之一；</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59B69"/>
              </a:buClr>
              <a:buSzPct val="80000"/>
              <a:buFont typeface="Wingdings" panose="05000000000000000000" pitchFamily="2" charset="2"/>
              <a:buChar char="n"/>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心血管疾病、肿瘤、</a:t>
            </a:r>
            <a:r>
              <a:rPr lang="zh-CN" altLang="en-US" b="1" dirty="0">
                <a:solidFill>
                  <a:srgbClr val="659B69"/>
                </a:solidFill>
                <a:latin typeface="微软雅黑" panose="020B0503020204020204" pitchFamily="34" charset="-122"/>
                <a:ea typeface="微软雅黑" panose="020B0503020204020204" pitchFamily="34" charset="-122"/>
              </a:rPr>
              <a:t>视觉障碍</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并称全球三大严重影响人的生存质量的疾患。</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5992" y="311568"/>
            <a:ext cx="11717193" cy="3812641"/>
            <a:chOff x="246053" y="311568"/>
            <a:chExt cx="11717193" cy="3812641"/>
          </a:xfrm>
        </p:grpSpPr>
        <p:pic>
          <p:nvPicPr>
            <p:cNvPr id="7" name="图片 6"/>
            <p:cNvPicPr/>
            <p:nvPr/>
          </p:nvPicPr>
          <p:blipFill rotWithShape="1">
            <a:blip r:embed="rId1">
              <a:extLst>
                <a:ext uri="{BEBA8EAE-BF5A-486C-A8C5-ECC9F3942E4B}">
                  <a14:imgProps xmlns:a14="http://schemas.microsoft.com/office/drawing/2010/main">
                    <a14:imgLayer r:embed="rId2">
                      <a14:imgEffect>
                        <a14:saturation sat="400000"/>
                      </a14:imgEffect>
                    </a14:imgLayer>
                  </a14:imgProps>
                </a:ext>
              </a:extLst>
            </a:blip>
            <a:srcRect l="32407" t="20396" r="1252" b="28662"/>
            <a:stretch>
              <a:fillRect/>
            </a:stretch>
          </p:blipFill>
          <p:spPr>
            <a:xfrm>
              <a:off x="246053" y="311568"/>
              <a:ext cx="11707782" cy="3809900"/>
            </a:xfrm>
            <a:prstGeom prst="rect">
              <a:avLst/>
            </a:prstGeom>
          </p:spPr>
        </p:pic>
        <p:sp>
          <p:nvSpPr>
            <p:cNvPr id="9" name="矩形 8"/>
            <p:cNvSpPr/>
            <p:nvPr/>
          </p:nvSpPr>
          <p:spPr>
            <a:xfrm rot="10800000">
              <a:off x="255464" y="314309"/>
              <a:ext cx="11707782" cy="3809900"/>
            </a:xfrm>
            <a:prstGeom prst="rect">
              <a:avLst/>
            </a:prstGeom>
            <a:gradFill flip="none" rotWithShape="1">
              <a:gsLst>
                <a:gs pos="20000">
                  <a:schemeClr val="bg1">
                    <a:alpha val="0"/>
                  </a:schemeClr>
                </a:gs>
                <a:gs pos="94000">
                  <a:srgbClr val="D8EBB5"/>
                </a:gs>
              </a:gsLst>
              <a:path path="circle">
                <a:fillToRect l="100000" t="100000"/>
              </a:path>
              <a:tileRect r="-100000" b="-10000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grpSp>
      <p:grpSp>
        <p:nvGrpSpPr>
          <p:cNvPr id="14" name="组合 13"/>
          <p:cNvGrpSpPr/>
          <p:nvPr/>
        </p:nvGrpSpPr>
        <p:grpSpPr>
          <a:xfrm>
            <a:off x="4909931" y="522781"/>
            <a:ext cx="6889104" cy="1225664"/>
            <a:chOff x="4320480" y="435650"/>
            <a:chExt cx="5512048" cy="1021388"/>
          </a:xfrm>
        </p:grpSpPr>
        <p:sp>
          <p:nvSpPr>
            <p:cNvPr id="5" name="标题 1"/>
            <p:cNvSpPr txBox="1"/>
            <p:nvPr/>
          </p:nvSpPr>
          <p:spPr>
            <a:xfrm>
              <a:off x="4320480" y="435650"/>
              <a:ext cx="5512048" cy="864096"/>
            </a:xfrm>
            <a:prstGeom prst="rect">
              <a:avLst/>
            </a:prstGeom>
          </p:spPr>
          <p:txBody>
            <a:bodyPr>
              <a:noAutofit/>
            </a:bodyPr>
            <a:lstStyle>
              <a:lvl1pPr algn="ctr" defTabSz="1016000" rtl="0" eaLnBrk="1" latinLnBrk="0" hangingPunct="1">
                <a:spcBef>
                  <a:spcPct val="0"/>
                </a:spcBef>
                <a:buNone/>
                <a:defRPr sz="4890" kern="1200">
                  <a:solidFill>
                    <a:schemeClr val="tx1"/>
                  </a:solidFill>
                  <a:latin typeface="+mj-lt"/>
                  <a:ea typeface="+mj-ea"/>
                  <a:cs typeface="+mj-cs"/>
                </a:defRPr>
              </a:lvl1pPr>
            </a:lstStyle>
            <a:p>
              <a:r>
                <a:rPr lang="zh-CN" altLang="en-US" sz="648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眼睛</a:t>
              </a:r>
              <a:r>
                <a:rPr lang="en-US" altLang="zh-CN" sz="648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432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最重要的感知器官</a:t>
              </a:r>
              <a:endParaRPr lang="zh-CN" altLang="en-US" sz="432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4456283" y="1210816"/>
              <a:ext cx="5155901" cy="246222"/>
            </a:xfrm>
            <a:prstGeom prst="rect">
              <a:avLst/>
            </a:prstGeom>
          </p:spPr>
          <p:txBody>
            <a:bodyPr wrap="square">
              <a:spAutoFit/>
            </a:bodyPr>
            <a:lstStyle/>
            <a:p>
              <a:pPr algn="dist"/>
              <a:r>
                <a:rPr lang="en-US" altLang="zh-CN" sz="1320" dirty="0">
                  <a:solidFill>
                    <a:schemeClr val="bg1"/>
                  </a:solidFill>
                  <a:effectLst>
                    <a:outerShdw blurRad="38100" dist="38100" dir="2700000" algn="tl">
                      <a:srgbClr val="000000">
                        <a:alpha val="43137"/>
                      </a:srgbClr>
                    </a:outerShdw>
                  </a:effectLst>
                  <a:latin typeface="Engravers MT" panose="02090707080505020304" pitchFamily="18" charset="0"/>
                  <a:ea typeface="AXIS Std H" panose="020B0800000000000000" pitchFamily="34" charset="-128"/>
                  <a:cs typeface="Aharoni" panose="02010803020104030203" pitchFamily="2" charset="-79"/>
                </a:rPr>
                <a:t>The eye is the most important sensory organ</a:t>
              </a:r>
              <a:endParaRPr lang="zh-CN" altLang="en-US" sz="1320" dirty="0">
                <a:solidFill>
                  <a:schemeClr val="bg1"/>
                </a:solidFill>
                <a:effectLst>
                  <a:outerShdw blurRad="38100" dist="38100" dir="2700000" algn="tl">
                    <a:srgbClr val="000000">
                      <a:alpha val="43137"/>
                    </a:srgbClr>
                  </a:outerShdw>
                </a:effectLst>
                <a:latin typeface="Engravers MT" panose="02090707080505020304" pitchFamily="18" charset="0"/>
                <a:ea typeface="AXIS Std H" panose="020B0800000000000000" pitchFamily="34" charset="-128"/>
                <a:cs typeface="Aharoni" panose="02010803020104030203" pitchFamily="2" charset="-79"/>
              </a:endParaRPr>
            </a:p>
          </p:txBody>
        </p:sp>
      </p:grpSp>
      <p:sp>
        <p:nvSpPr>
          <p:cNvPr id="12" name="灯片编号占位符 1"/>
          <p:cNvSpPr txBox="1"/>
          <p:nvPr/>
        </p:nvSpPr>
        <p:spPr>
          <a:xfrm>
            <a:off x="990734" y="3962386"/>
            <a:ext cx="2160240" cy="504056"/>
          </a:xfrm>
          <a:prstGeom prst="rect">
            <a:avLst/>
          </a:prstGeom>
          <a:solidFill>
            <a:srgbClr val="659B69"/>
          </a:solidFill>
          <a:ln>
            <a:noFill/>
          </a:ln>
          <a:effectLst>
            <a:outerShdw blurRad="50800" dist="38100" dir="2700000" algn="tl" rotWithShape="0">
              <a:prstClr val="black">
                <a:alpha val="40000"/>
              </a:prstClr>
            </a:outerShdw>
          </a:effectLst>
        </p:spPr>
        <p:txBody>
          <a:bodyPr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r>
              <a:rPr lang="zh-CN" altLang="en-US" sz="2000" b="1" u="sng" dirty="0">
                <a:solidFill>
                  <a:schemeClr val="bg1"/>
                </a:solidFill>
                <a:latin typeface="微软雅黑" panose="020B0503020204020204" pitchFamily="34" charset="-122"/>
                <a:ea typeface="微软雅黑" panose="020B0503020204020204" pitchFamily="34" charset="-122"/>
              </a:rPr>
              <a:t>世界卫生组织</a:t>
            </a:r>
            <a:endParaRPr lang="zh-CN" altLang="en-US" sz="2000" b="1" u="sng"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57063" y="2219265"/>
            <a:ext cx="5357395" cy="3179350"/>
          </a:xfrm>
          <a:prstGeom prst="rect">
            <a:avLst/>
          </a:prstGeom>
        </p:spPr>
      </p:pic>
      <p:sp>
        <p:nvSpPr>
          <p:cNvPr id="3" name="内容占位符 2"/>
          <p:cNvSpPr txBox="1"/>
          <p:nvPr/>
        </p:nvSpPr>
        <p:spPr>
          <a:xfrm>
            <a:off x="7132915" y="2046446"/>
            <a:ext cx="4144549" cy="3283565"/>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重要的视功能</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色觉</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sz="1800"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可见光：波长</a:t>
            </a:r>
            <a:r>
              <a:rPr lang="en-US" altLang="zh-CN" sz="1600" dirty="0">
                <a:latin typeface="微软雅黑" panose="020B0503020204020204" pitchFamily="34" charset="-122"/>
                <a:ea typeface="微软雅黑" panose="020B0503020204020204" pitchFamily="34" charset="-122"/>
              </a:rPr>
              <a:t>380-760</a:t>
            </a:r>
            <a:r>
              <a:rPr lang="zh-CN" altLang="en-US" sz="1600" dirty="0">
                <a:latin typeface="微软雅黑" panose="020B0503020204020204" pitchFamily="34" charset="-122"/>
                <a:ea typeface="微软雅黑" panose="020B0503020204020204" pitchFamily="34" charset="-122"/>
              </a:rPr>
              <a:t>纳米</a:t>
            </a:r>
            <a:r>
              <a:rPr lang="en-US" altLang="zh-CN"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人眼的视网膜中有三种感光细胞，对不同波长的光线敏感</a:t>
            </a:r>
            <a:r>
              <a:rPr lang="en-US" altLang="zh-CN"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经过神经信号处理和整合，人看到了不同的颜色。</a:t>
            </a:r>
            <a:endParaRPr lang="en-US" altLang="zh-CN" sz="1600" dirty="0">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6873686" y="1960037"/>
            <a:ext cx="0" cy="3758400"/>
          </a:xfrm>
          <a:prstGeom prst="line">
            <a:avLst/>
          </a:prstGeom>
          <a:ln w="12700">
            <a:solidFill>
              <a:srgbClr val="234494"/>
            </a:solidFill>
            <a:prstDash val="sysDash"/>
          </a:ln>
        </p:spPr>
        <p:style>
          <a:lnRef idx="1">
            <a:schemeClr val="accent1"/>
          </a:lnRef>
          <a:fillRef idx="0">
            <a:schemeClr val="accent1"/>
          </a:fillRef>
          <a:effectRef idx="0">
            <a:schemeClr val="accent1"/>
          </a:effectRef>
          <a:fontRef idx="minor">
            <a:schemeClr val="tx1"/>
          </a:fontRef>
        </p:style>
      </p:cxnSp>
      <p:sp>
        <p:nvSpPr>
          <p:cNvPr id="5"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重要的视功能</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色觉</a:t>
            </a:r>
            <a:endPar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6" name="矩形 5"/>
          <p:cNvSpPr/>
          <p:nvPr/>
        </p:nvSpPr>
        <p:spPr>
          <a:xfrm>
            <a:off x="4022170" y="1133135"/>
            <a:ext cx="4147660" cy="221599"/>
          </a:xfrm>
          <a:prstGeom prst="rect">
            <a:avLst/>
          </a:prstGeom>
        </p:spPr>
        <p:txBody>
          <a:bodyPr wrap="square">
            <a:spAutoFit/>
          </a:bodyPr>
          <a:lstStyle/>
          <a:p>
            <a:pPr algn="ctr"/>
            <a:r>
              <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rPr>
              <a:t>IMPORTANT VISUAL FUNCTIONS – COLOR vision</a:t>
            </a:r>
            <a:endPar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70653" y="1700808"/>
            <a:ext cx="5011757" cy="4426541"/>
            <a:chOff x="1191568" y="1561357"/>
            <a:chExt cx="4176464" cy="3688784"/>
          </a:xfrm>
        </p:grpSpPr>
        <p:pic>
          <p:nvPicPr>
            <p:cNvPr id="3" name="图片 2" descr="卡通人物&#10;&#10;描述已自动生成"/>
            <p:cNvPicPr>
              <a:picLocks noChangeAspect="1"/>
            </p:cNvPicPr>
            <p:nvPr/>
          </p:nvPicPr>
          <p:blipFill rotWithShape="1">
            <a:blip r:embed="rId1">
              <a:extLst>
                <a:ext uri="{28A0092B-C50C-407E-A947-70E740481C1C}">
                  <a14:useLocalDpi xmlns:a14="http://schemas.microsoft.com/office/drawing/2010/main" val="0"/>
                </a:ext>
              </a:extLst>
            </a:blip>
            <a:srcRect t="2296"/>
            <a:stretch>
              <a:fillRect/>
            </a:stretch>
          </p:blipFill>
          <p:spPr>
            <a:xfrm>
              <a:off x="1263576" y="1633364"/>
              <a:ext cx="3672408" cy="3616777"/>
            </a:xfrm>
            <a:prstGeom prst="rect">
              <a:avLst/>
            </a:prstGeom>
          </p:spPr>
        </p:pic>
        <p:sp>
          <p:nvSpPr>
            <p:cNvPr id="4" name="文本框 3"/>
            <p:cNvSpPr txBox="1"/>
            <p:nvPr/>
          </p:nvSpPr>
          <p:spPr>
            <a:xfrm>
              <a:off x="3063776" y="1561357"/>
              <a:ext cx="648072"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实物</a:t>
              </a:r>
              <a:endParaRPr lang="zh-CN" altLang="en-US" sz="1440" b="1"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191568" y="2209428"/>
              <a:ext cx="1152128"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左眼所观画面</a:t>
              </a:r>
              <a:endParaRPr lang="zh-CN" altLang="en-US" sz="1440"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855864" y="2353444"/>
              <a:ext cx="1152128"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右眼所观画面</a:t>
              </a:r>
              <a:endParaRPr lang="zh-CN" altLang="en-US" sz="144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127672" y="3865612"/>
              <a:ext cx="648072"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左眼</a:t>
              </a:r>
              <a:endParaRPr lang="zh-CN" altLang="en-US" sz="1440" b="1"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495824" y="3865612"/>
              <a:ext cx="648072"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右眼</a:t>
              </a:r>
              <a:endParaRPr lang="zh-CN" altLang="en-US" sz="144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639840" y="4513684"/>
              <a:ext cx="1728192" cy="446276"/>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大脑合成左右双眼画面</a:t>
              </a:r>
              <a:endParaRPr lang="en-US" altLang="zh-CN" sz="1440" b="1" dirty="0">
                <a:solidFill>
                  <a:schemeClr val="bg1"/>
                </a:solidFill>
                <a:latin typeface="微软雅黑" panose="020B0503020204020204" pitchFamily="34" charset="-122"/>
                <a:ea typeface="微软雅黑" panose="020B0503020204020204" pitchFamily="34" charset="-122"/>
              </a:endParaRPr>
            </a:p>
            <a:p>
              <a:pPr algn="ctr"/>
              <a:r>
                <a:rPr lang="zh-CN" altLang="en-US" sz="1440" b="1" dirty="0">
                  <a:solidFill>
                    <a:schemeClr val="bg1"/>
                  </a:solidFill>
                  <a:latin typeface="微软雅黑" panose="020B0503020204020204" pitchFamily="34" charset="-122"/>
                  <a:ea typeface="微软雅黑" panose="020B0503020204020204" pitchFamily="34" charset="-122"/>
                </a:rPr>
                <a:t>信息后重新构建的影像</a:t>
              </a:r>
              <a:endParaRPr lang="zh-CN" altLang="en-US" sz="1440" b="1" dirty="0">
                <a:solidFill>
                  <a:schemeClr val="bg1"/>
                </a:solidFill>
                <a:latin typeface="微软雅黑" panose="020B0503020204020204" pitchFamily="34" charset="-122"/>
                <a:ea typeface="微软雅黑" panose="020B0503020204020204" pitchFamily="34" charset="-122"/>
              </a:endParaRPr>
            </a:p>
          </p:txBody>
        </p:sp>
      </p:grpSp>
      <p:cxnSp>
        <p:nvCxnSpPr>
          <p:cNvPr id="10" name="直接连接符 9"/>
          <p:cNvCxnSpPr/>
          <p:nvPr/>
        </p:nvCxnSpPr>
        <p:spPr>
          <a:xfrm>
            <a:off x="6873686" y="1960037"/>
            <a:ext cx="0" cy="3758400"/>
          </a:xfrm>
          <a:prstGeom prst="line">
            <a:avLst/>
          </a:prstGeom>
          <a:ln w="12700">
            <a:solidFill>
              <a:srgbClr val="234494"/>
            </a:solidFill>
            <a:prstDash val="sysDash"/>
          </a:ln>
        </p:spPr>
        <p:style>
          <a:lnRef idx="1">
            <a:schemeClr val="accent1"/>
          </a:lnRef>
          <a:fillRef idx="0">
            <a:schemeClr val="accent1"/>
          </a:fillRef>
          <a:effectRef idx="0">
            <a:schemeClr val="accent1"/>
          </a:effectRef>
          <a:fontRef idx="minor">
            <a:schemeClr val="tx1"/>
          </a:fontRef>
        </p:style>
      </p:cxnSp>
      <p:sp>
        <p:nvSpPr>
          <p:cNvPr id="11" name="内容占位符 2"/>
          <p:cNvSpPr txBox="1"/>
          <p:nvPr/>
        </p:nvSpPr>
        <p:spPr>
          <a:xfrm>
            <a:off x="7132915" y="2046447"/>
            <a:ext cx="4234070" cy="3369974"/>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lvl="1" indent="-288290">
              <a:lnSpc>
                <a:spcPts val="2700"/>
              </a:lnSpc>
              <a:spcBef>
                <a:spcPts val="0"/>
              </a:spcBef>
              <a:buClr>
                <a:srgbClr val="234494"/>
              </a:buClr>
              <a:buSzPct val="80000"/>
              <a:buNone/>
            </a:pP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重要的视功能</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双眼视觉：</a:t>
            </a:r>
            <a:endParaRPr lang="zh-CN" altLang="en-US" sz="1800"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手协调能力</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平衡能力</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周边视力</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追踪，追随能力</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判断物体大小和距离的能力。</a:t>
            </a:r>
            <a:endParaRPr lang="zh-CN" altLang="en-US" sz="1600" dirty="0">
              <a:latin typeface="微软雅黑" panose="020B0503020204020204" pitchFamily="34" charset="-122"/>
              <a:ea typeface="微软雅黑" panose="020B0503020204020204" pitchFamily="34" charset="-122"/>
            </a:endParaRPr>
          </a:p>
        </p:txBody>
      </p:sp>
      <p:sp>
        <p:nvSpPr>
          <p:cNvPr id="12"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重要的视功能</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双眼视觉</a:t>
            </a:r>
            <a:endPar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4022170" y="1133135"/>
            <a:ext cx="4147660" cy="221599"/>
          </a:xfrm>
          <a:prstGeom prst="rect">
            <a:avLst/>
          </a:prstGeom>
        </p:spPr>
        <p:txBody>
          <a:bodyPr wrap="square">
            <a:spAutoFit/>
          </a:bodyPr>
          <a:lstStyle/>
          <a:p>
            <a:pPr algn="ctr"/>
            <a:r>
              <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rPr>
              <a:t>IMPORTANT VISUAL FUNCTIONS – BINOCULAR VISION</a:t>
            </a:r>
            <a:endPar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户外, 人, 长凳, 公园&#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4" name="矩形 3"/>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7"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眼健康问题</a:t>
            </a:r>
            <a:endPar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8" name="直接连接符 7"/>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9" name="矩形 8"/>
          <p:cNvSpPr/>
          <p:nvPr/>
        </p:nvSpPr>
        <p:spPr>
          <a:xfrm>
            <a:off x="4508205" y="1821004"/>
            <a:ext cx="3168502" cy="220447"/>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EYE and vision HEALTH</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可能会碰到的眼睛健康问题</a:t>
            </a:r>
            <a:endPar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2" name="组合 1"/>
          <p:cNvGrpSpPr/>
          <p:nvPr/>
        </p:nvGrpSpPr>
        <p:grpSpPr>
          <a:xfrm>
            <a:off x="1219340" y="1399086"/>
            <a:ext cx="4843528" cy="2225883"/>
            <a:chOff x="1219340" y="1399086"/>
            <a:chExt cx="4843528" cy="2225883"/>
          </a:xfrm>
        </p:grpSpPr>
        <p:sp>
          <p:nvSpPr>
            <p:cNvPr id="7" name="矩形 6"/>
            <p:cNvSpPr/>
            <p:nvPr/>
          </p:nvSpPr>
          <p:spPr>
            <a:xfrm>
              <a:off x="1524132" y="2191538"/>
              <a:ext cx="4500000" cy="1343514"/>
            </a:xfrm>
            <a:prstGeom prst="rect">
              <a:avLst/>
            </a:prstGeom>
            <a:noFill/>
            <a:ln w="38100">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8" name="íṡ1ïḑè"/>
            <p:cNvGrpSpPr/>
            <p:nvPr/>
          </p:nvGrpSpPr>
          <p:grpSpPr>
            <a:xfrm>
              <a:off x="1219340" y="1399086"/>
              <a:ext cx="914376" cy="2225883"/>
              <a:chOff x="3294529" y="1336500"/>
              <a:chExt cx="2127793" cy="5292900"/>
            </a:xfrm>
          </p:grpSpPr>
          <p:sp>
            <p:nvSpPr>
              <p:cNvPr id="11" name="îṧlîdê"/>
              <p:cNvSpPr/>
              <p:nvPr/>
            </p:nvSpPr>
            <p:spPr bwMode="auto">
              <a:xfrm>
                <a:off x="3594054" y="6026461"/>
                <a:ext cx="1828268" cy="602939"/>
              </a:xfrm>
              <a:prstGeom prst="ellipse">
                <a:avLst/>
              </a:prstGeom>
              <a:solidFill>
                <a:srgbClr val="CEE5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 name="îṩlíďê"/>
              <p:cNvSpPr/>
              <p:nvPr/>
            </p:nvSpPr>
            <p:spPr bwMode="auto">
              <a:xfrm>
                <a:off x="3294529" y="2883396"/>
                <a:ext cx="1457428" cy="2042214"/>
              </a:xfrm>
              <a:custGeom>
                <a:avLst/>
                <a:gdLst>
                  <a:gd name="T0" fmla="*/ 541 w 541"/>
                  <a:gd name="T1" fmla="*/ 132 h 759"/>
                  <a:gd name="T2" fmla="*/ 403 w 541"/>
                  <a:gd name="T3" fmla="*/ 32 h 759"/>
                  <a:gd name="T4" fmla="*/ 192 w 541"/>
                  <a:gd name="T5" fmla="*/ 46 h 759"/>
                  <a:gd name="T6" fmla="*/ 249 w 541"/>
                  <a:gd name="T7" fmla="*/ 658 h 759"/>
                  <a:gd name="T8" fmla="*/ 463 w 541"/>
                  <a:gd name="T9" fmla="*/ 527 h 759"/>
                  <a:gd name="T10" fmla="*/ 505 w 541"/>
                  <a:gd name="T11" fmla="*/ 279 h 759"/>
                  <a:gd name="T12" fmla="*/ 541 w 541"/>
                  <a:gd name="T13" fmla="*/ 132 h 759"/>
                </a:gdLst>
                <a:ahLst/>
                <a:cxnLst>
                  <a:cxn ang="0">
                    <a:pos x="T0" y="T1"/>
                  </a:cxn>
                  <a:cxn ang="0">
                    <a:pos x="T2" y="T3"/>
                  </a:cxn>
                  <a:cxn ang="0">
                    <a:pos x="T4" y="T5"/>
                  </a:cxn>
                  <a:cxn ang="0">
                    <a:pos x="T6" y="T7"/>
                  </a:cxn>
                  <a:cxn ang="0">
                    <a:pos x="T8" y="T9"/>
                  </a:cxn>
                  <a:cxn ang="0">
                    <a:pos x="T10" y="T11"/>
                  </a:cxn>
                  <a:cxn ang="0">
                    <a:pos x="T12" y="T13"/>
                  </a:cxn>
                </a:cxnLst>
                <a:rect l="0" t="0" r="r" b="b"/>
                <a:pathLst>
                  <a:path w="541" h="759">
                    <a:moveTo>
                      <a:pt x="541" y="132"/>
                    </a:moveTo>
                    <a:cubicBezTo>
                      <a:pt x="541" y="132"/>
                      <a:pt x="530" y="64"/>
                      <a:pt x="403" y="32"/>
                    </a:cubicBezTo>
                    <a:cubicBezTo>
                      <a:pt x="276" y="0"/>
                      <a:pt x="192" y="46"/>
                      <a:pt x="192" y="46"/>
                    </a:cubicBezTo>
                    <a:cubicBezTo>
                      <a:pt x="192" y="46"/>
                      <a:pt x="0" y="556"/>
                      <a:pt x="249" y="658"/>
                    </a:cubicBezTo>
                    <a:cubicBezTo>
                      <a:pt x="497" y="759"/>
                      <a:pt x="458" y="541"/>
                      <a:pt x="463" y="527"/>
                    </a:cubicBezTo>
                    <a:cubicBezTo>
                      <a:pt x="469" y="512"/>
                      <a:pt x="504" y="285"/>
                      <a:pt x="505" y="279"/>
                    </a:cubicBezTo>
                    <a:cubicBezTo>
                      <a:pt x="505" y="274"/>
                      <a:pt x="541" y="132"/>
                      <a:pt x="541" y="132"/>
                    </a:cubicBezTo>
                    <a:close/>
                  </a:path>
                </a:pathLst>
              </a:custGeom>
              <a:solidFill>
                <a:srgbClr val="BF58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 name="íṣļiḍé"/>
              <p:cNvSpPr/>
              <p:nvPr/>
            </p:nvSpPr>
            <p:spPr bwMode="auto">
              <a:xfrm>
                <a:off x="4679345" y="5854007"/>
                <a:ext cx="285262" cy="304711"/>
              </a:xfrm>
              <a:custGeom>
                <a:avLst/>
                <a:gdLst>
                  <a:gd name="T0" fmla="*/ 4 w 106"/>
                  <a:gd name="T1" fmla="*/ 54 h 113"/>
                  <a:gd name="T2" fmla="*/ 2 w 106"/>
                  <a:gd name="T3" fmla="*/ 21 h 113"/>
                  <a:gd name="T4" fmla="*/ 53 w 106"/>
                  <a:gd name="T5" fmla="*/ 3 h 113"/>
                  <a:gd name="T6" fmla="*/ 102 w 106"/>
                  <a:gd name="T7" fmla="*/ 17 h 113"/>
                  <a:gd name="T8" fmla="*/ 106 w 106"/>
                  <a:gd name="T9" fmla="*/ 50 h 113"/>
                  <a:gd name="T10" fmla="*/ 78 w 106"/>
                  <a:gd name="T11" fmla="*/ 98 h 113"/>
                  <a:gd name="T12" fmla="*/ 38 w 106"/>
                  <a:gd name="T13" fmla="*/ 113 h 113"/>
                  <a:gd name="T14" fmla="*/ 8 w 106"/>
                  <a:gd name="T15" fmla="*/ 103 h 113"/>
                  <a:gd name="T16" fmla="*/ 4 w 106"/>
                  <a:gd name="T17" fmla="*/ 5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13">
                    <a:moveTo>
                      <a:pt x="4" y="54"/>
                    </a:moveTo>
                    <a:cubicBezTo>
                      <a:pt x="2" y="21"/>
                      <a:pt x="2" y="21"/>
                      <a:pt x="2" y="21"/>
                    </a:cubicBezTo>
                    <a:cubicBezTo>
                      <a:pt x="2" y="21"/>
                      <a:pt x="0" y="7"/>
                      <a:pt x="53" y="3"/>
                    </a:cubicBezTo>
                    <a:cubicBezTo>
                      <a:pt x="105" y="0"/>
                      <a:pt x="102" y="17"/>
                      <a:pt x="102" y="17"/>
                    </a:cubicBezTo>
                    <a:cubicBezTo>
                      <a:pt x="106" y="50"/>
                      <a:pt x="106" y="50"/>
                      <a:pt x="106" y="50"/>
                    </a:cubicBezTo>
                    <a:cubicBezTo>
                      <a:pt x="78" y="98"/>
                      <a:pt x="78" y="98"/>
                      <a:pt x="78" y="98"/>
                    </a:cubicBezTo>
                    <a:cubicBezTo>
                      <a:pt x="78" y="98"/>
                      <a:pt x="39" y="113"/>
                      <a:pt x="38" y="113"/>
                    </a:cubicBezTo>
                    <a:cubicBezTo>
                      <a:pt x="36" y="112"/>
                      <a:pt x="8" y="103"/>
                      <a:pt x="8" y="103"/>
                    </a:cubicBezTo>
                    <a:lnTo>
                      <a:pt x="4" y="54"/>
                    </a:ln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 name="î$ḷiḋè"/>
              <p:cNvSpPr/>
              <p:nvPr/>
            </p:nvSpPr>
            <p:spPr bwMode="auto">
              <a:xfrm>
                <a:off x="3879315" y="5525956"/>
                <a:ext cx="274889" cy="420113"/>
              </a:xfrm>
              <a:custGeom>
                <a:avLst/>
                <a:gdLst>
                  <a:gd name="T0" fmla="*/ 102 w 102"/>
                  <a:gd name="T1" fmla="*/ 15 h 156"/>
                  <a:gd name="T2" fmla="*/ 73 w 102"/>
                  <a:gd name="T3" fmla="*/ 156 h 156"/>
                  <a:gd name="T4" fmla="*/ 0 w 102"/>
                  <a:gd name="T5" fmla="*/ 153 h 156"/>
                  <a:gd name="T6" fmla="*/ 25 w 102"/>
                  <a:gd name="T7" fmla="*/ 4 h 156"/>
                  <a:gd name="T8" fmla="*/ 102 w 102"/>
                  <a:gd name="T9" fmla="*/ 15 h 156"/>
                </a:gdLst>
                <a:ahLst/>
                <a:cxnLst>
                  <a:cxn ang="0">
                    <a:pos x="T0" y="T1"/>
                  </a:cxn>
                  <a:cxn ang="0">
                    <a:pos x="T2" y="T3"/>
                  </a:cxn>
                  <a:cxn ang="0">
                    <a:pos x="T4" y="T5"/>
                  </a:cxn>
                  <a:cxn ang="0">
                    <a:pos x="T6" y="T7"/>
                  </a:cxn>
                  <a:cxn ang="0">
                    <a:pos x="T8" y="T9"/>
                  </a:cxn>
                </a:cxnLst>
                <a:rect l="0" t="0" r="r" b="b"/>
                <a:pathLst>
                  <a:path w="102" h="156">
                    <a:moveTo>
                      <a:pt x="102" y="15"/>
                    </a:moveTo>
                    <a:cubicBezTo>
                      <a:pt x="73" y="156"/>
                      <a:pt x="73" y="156"/>
                      <a:pt x="73" y="156"/>
                    </a:cubicBezTo>
                    <a:cubicBezTo>
                      <a:pt x="0" y="153"/>
                      <a:pt x="0" y="153"/>
                      <a:pt x="0" y="153"/>
                    </a:cubicBezTo>
                    <a:cubicBezTo>
                      <a:pt x="25" y="4"/>
                      <a:pt x="25" y="4"/>
                      <a:pt x="25" y="4"/>
                    </a:cubicBezTo>
                    <a:cubicBezTo>
                      <a:pt x="25" y="4"/>
                      <a:pt x="85" y="0"/>
                      <a:pt x="102" y="15"/>
                    </a:cubicBez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 name="îṣľiḋé"/>
              <p:cNvSpPr/>
              <p:nvPr/>
            </p:nvSpPr>
            <p:spPr bwMode="auto">
              <a:xfrm>
                <a:off x="4679345" y="5467607"/>
                <a:ext cx="220429" cy="424003"/>
              </a:xfrm>
              <a:custGeom>
                <a:avLst/>
                <a:gdLst>
                  <a:gd name="T0" fmla="*/ 0 w 82"/>
                  <a:gd name="T1" fmla="*/ 6 h 158"/>
                  <a:gd name="T2" fmla="*/ 13 w 82"/>
                  <a:gd name="T3" fmla="*/ 158 h 158"/>
                  <a:gd name="T4" fmla="*/ 43 w 82"/>
                  <a:gd name="T5" fmla="*/ 158 h 158"/>
                  <a:gd name="T6" fmla="*/ 82 w 82"/>
                  <a:gd name="T7" fmla="*/ 154 h 158"/>
                  <a:gd name="T8" fmla="*/ 72 w 82"/>
                  <a:gd name="T9" fmla="*/ 6 h 158"/>
                  <a:gd name="T10" fmla="*/ 37 w 82"/>
                  <a:gd name="T11" fmla="*/ 0 h 158"/>
                  <a:gd name="T12" fmla="*/ 0 w 82"/>
                  <a:gd name="T13" fmla="*/ 6 h 158"/>
                </a:gdLst>
                <a:ahLst/>
                <a:cxnLst>
                  <a:cxn ang="0">
                    <a:pos x="T0" y="T1"/>
                  </a:cxn>
                  <a:cxn ang="0">
                    <a:pos x="T2" y="T3"/>
                  </a:cxn>
                  <a:cxn ang="0">
                    <a:pos x="T4" y="T5"/>
                  </a:cxn>
                  <a:cxn ang="0">
                    <a:pos x="T6" y="T7"/>
                  </a:cxn>
                  <a:cxn ang="0">
                    <a:pos x="T8" y="T9"/>
                  </a:cxn>
                  <a:cxn ang="0">
                    <a:pos x="T10" y="T11"/>
                  </a:cxn>
                  <a:cxn ang="0">
                    <a:pos x="T12" y="T13"/>
                  </a:cxn>
                </a:cxnLst>
                <a:rect l="0" t="0" r="r" b="b"/>
                <a:pathLst>
                  <a:path w="82" h="158">
                    <a:moveTo>
                      <a:pt x="0" y="6"/>
                    </a:moveTo>
                    <a:cubicBezTo>
                      <a:pt x="13" y="158"/>
                      <a:pt x="13" y="158"/>
                      <a:pt x="13" y="158"/>
                    </a:cubicBezTo>
                    <a:cubicBezTo>
                      <a:pt x="13" y="158"/>
                      <a:pt x="36" y="158"/>
                      <a:pt x="43" y="158"/>
                    </a:cubicBezTo>
                    <a:cubicBezTo>
                      <a:pt x="51" y="158"/>
                      <a:pt x="82" y="154"/>
                      <a:pt x="82" y="154"/>
                    </a:cubicBezTo>
                    <a:cubicBezTo>
                      <a:pt x="72" y="6"/>
                      <a:pt x="72" y="6"/>
                      <a:pt x="72" y="6"/>
                    </a:cubicBezTo>
                    <a:cubicBezTo>
                      <a:pt x="37" y="0"/>
                      <a:pt x="37" y="0"/>
                      <a:pt x="37" y="0"/>
                    </a:cubicBezTo>
                    <a:lnTo>
                      <a:pt x="0" y="6"/>
                    </a:ln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 name="iṧļîdé"/>
              <p:cNvSpPr/>
              <p:nvPr/>
            </p:nvSpPr>
            <p:spPr bwMode="auto">
              <a:xfrm>
                <a:off x="3383997" y="3698985"/>
                <a:ext cx="440859" cy="1343323"/>
              </a:xfrm>
              <a:custGeom>
                <a:avLst/>
                <a:gdLst>
                  <a:gd name="T0" fmla="*/ 154 w 164"/>
                  <a:gd name="T1" fmla="*/ 72 h 499"/>
                  <a:gd name="T2" fmla="*/ 110 w 164"/>
                  <a:gd name="T3" fmla="*/ 315 h 499"/>
                  <a:gd name="T4" fmla="*/ 159 w 164"/>
                  <a:gd name="T5" fmla="*/ 393 h 499"/>
                  <a:gd name="T6" fmla="*/ 114 w 164"/>
                  <a:gd name="T7" fmla="*/ 405 h 499"/>
                  <a:gd name="T8" fmla="*/ 105 w 164"/>
                  <a:gd name="T9" fmla="*/ 383 h 499"/>
                  <a:gd name="T10" fmla="*/ 110 w 164"/>
                  <a:gd name="T11" fmla="*/ 477 h 499"/>
                  <a:gd name="T12" fmla="*/ 93 w 164"/>
                  <a:gd name="T13" fmla="*/ 497 h 499"/>
                  <a:gd name="T14" fmla="*/ 65 w 164"/>
                  <a:gd name="T15" fmla="*/ 480 h 499"/>
                  <a:gd name="T16" fmla="*/ 28 w 164"/>
                  <a:gd name="T17" fmla="*/ 453 h 499"/>
                  <a:gd name="T18" fmla="*/ 5 w 164"/>
                  <a:gd name="T19" fmla="*/ 374 h 499"/>
                  <a:gd name="T20" fmla="*/ 39 w 164"/>
                  <a:gd name="T21" fmla="*/ 302 h 499"/>
                  <a:gd name="T22" fmla="*/ 91 w 164"/>
                  <a:gd name="T23" fmla="*/ 55 h 499"/>
                  <a:gd name="T24" fmla="*/ 128 w 164"/>
                  <a:gd name="T25" fmla="*/ 36 h 499"/>
                  <a:gd name="T26" fmla="*/ 151 w 164"/>
                  <a:gd name="T27" fmla="*/ 49 h 499"/>
                  <a:gd name="T28" fmla="*/ 154 w 164"/>
                  <a:gd name="T29"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499">
                    <a:moveTo>
                      <a:pt x="154" y="72"/>
                    </a:moveTo>
                    <a:cubicBezTo>
                      <a:pt x="154" y="72"/>
                      <a:pt x="116" y="192"/>
                      <a:pt x="110" y="315"/>
                    </a:cubicBezTo>
                    <a:cubicBezTo>
                      <a:pt x="110" y="315"/>
                      <a:pt x="153" y="329"/>
                      <a:pt x="159" y="393"/>
                    </a:cubicBezTo>
                    <a:cubicBezTo>
                      <a:pt x="164" y="458"/>
                      <a:pt x="118" y="440"/>
                      <a:pt x="114" y="405"/>
                    </a:cubicBezTo>
                    <a:cubicBezTo>
                      <a:pt x="111" y="370"/>
                      <a:pt x="105" y="383"/>
                      <a:pt x="105" y="383"/>
                    </a:cubicBezTo>
                    <a:cubicBezTo>
                      <a:pt x="105" y="383"/>
                      <a:pt x="91" y="421"/>
                      <a:pt x="110" y="477"/>
                    </a:cubicBezTo>
                    <a:cubicBezTo>
                      <a:pt x="110" y="477"/>
                      <a:pt x="114" y="495"/>
                      <a:pt x="93" y="497"/>
                    </a:cubicBezTo>
                    <a:cubicBezTo>
                      <a:pt x="71" y="499"/>
                      <a:pt x="65" y="480"/>
                      <a:pt x="65" y="480"/>
                    </a:cubicBezTo>
                    <a:cubicBezTo>
                      <a:pt x="65" y="480"/>
                      <a:pt x="40" y="479"/>
                      <a:pt x="28" y="453"/>
                    </a:cubicBezTo>
                    <a:cubicBezTo>
                      <a:pt x="28" y="453"/>
                      <a:pt x="0" y="440"/>
                      <a:pt x="5" y="374"/>
                    </a:cubicBezTo>
                    <a:cubicBezTo>
                      <a:pt x="8" y="318"/>
                      <a:pt x="39" y="302"/>
                      <a:pt x="39" y="302"/>
                    </a:cubicBezTo>
                    <a:cubicBezTo>
                      <a:pt x="39" y="302"/>
                      <a:pt x="62" y="123"/>
                      <a:pt x="91" y="55"/>
                    </a:cubicBezTo>
                    <a:cubicBezTo>
                      <a:pt x="115" y="0"/>
                      <a:pt x="125" y="36"/>
                      <a:pt x="128" y="36"/>
                    </a:cubicBezTo>
                    <a:cubicBezTo>
                      <a:pt x="130" y="35"/>
                      <a:pt x="151" y="49"/>
                      <a:pt x="151" y="49"/>
                    </a:cubicBezTo>
                    <a:lnTo>
                      <a:pt x="154" y="72"/>
                    </a:ln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 name="ï$1iḓé"/>
              <p:cNvSpPr/>
              <p:nvPr/>
            </p:nvSpPr>
            <p:spPr bwMode="auto">
              <a:xfrm>
                <a:off x="4805119" y="3781970"/>
                <a:ext cx="361764" cy="1138453"/>
              </a:xfrm>
              <a:custGeom>
                <a:avLst/>
                <a:gdLst>
                  <a:gd name="T0" fmla="*/ 64 w 134"/>
                  <a:gd name="T1" fmla="*/ 0 h 423"/>
                  <a:gd name="T2" fmla="*/ 100 w 134"/>
                  <a:gd name="T3" fmla="*/ 277 h 423"/>
                  <a:gd name="T4" fmla="*/ 130 w 134"/>
                  <a:gd name="T5" fmla="*/ 366 h 423"/>
                  <a:gd name="T6" fmla="*/ 71 w 134"/>
                  <a:gd name="T7" fmla="*/ 378 h 423"/>
                  <a:gd name="T8" fmla="*/ 8 w 134"/>
                  <a:gd name="T9" fmla="*/ 246 h 423"/>
                  <a:gd name="T10" fmla="*/ 16 w 134"/>
                  <a:gd name="T11" fmla="*/ 98 h 423"/>
                  <a:gd name="T12" fmla="*/ 28 w 134"/>
                  <a:gd name="T13" fmla="*/ 22 h 423"/>
                  <a:gd name="T14" fmla="*/ 64 w 134"/>
                  <a:gd name="T15" fmla="*/ 0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423">
                    <a:moveTo>
                      <a:pt x="64" y="0"/>
                    </a:moveTo>
                    <a:cubicBezTo>
                      <a:pt x="64" y="0"/>
                      <a:pt x="82" y="207"/>
                      <a:pt x="100" y="277"/>
                    </a:cubicBezTo>
                    <a:cubicBezTo>
                      <a:pt x="100" y="277"/>
                      <a:pt x="134" y="312"/>
                      <a:pt x="130" y="366"/>
                    </a:cubicBezTo>
                    <a:cubicBezTo>
                      <a:pt x="126" y="419"/>
                      <a:pt x="82" y="423"/>
                      <a:pt x="71" y="378"/>
                    </a:cubicBezTo>
                    <a:cubicBezTo>
                      <a:pt x="60" y="332"/>
                      <a:pt x="0" y="253"/>
                      <a:pt x="8" y="246"/>
                    </a:cubicBezTo>
                    <a:cubicBezTo>
                      <a:pt x="16" y="239"/>
                      <a:pt x="16" y="108"/>
                      <a:pt x="16" y="98"/>
                    </a:cubicBezTo>
                    <a:cubicBezTo>
                      <a:pt x="16" y="89"/>
                      <a:pt x="25" y="24"/>
                      <a:pt x="28" y="22"/>
                    </a:cubicBezTo>
                    <a:cubicBezTo>
                      <a:pt x="31" y="20"/>
                      <a:pt x="64" y="0"/>
                      <a:pt x="64" y="0"/>
                    </a:cubicBez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 name="iṧḻïḋe"/>
              <p:cNvSpPr/>
              <p:nvPr/>
            </p:nvSpPr>
            <p:spPr bwMode="auto">
              <a:xfrm>
                <a:off x="3760024" y="4466598"/>
                <a:ext cx="1325170" cy="1119004"/>
              </a:xfrm>
              <a:custGeom>
                <a:avLst/>
                <a:gdLst>
                  <a:gd name="T0" fmla="*/ 464 w 492"/>
                  <a:gd name="T1" fmla="*/ 48 h 416"/>
                  <a:gd name="T2" fmla="*/ 492 w 492"/>
                  <a:gd name="T3" fmla="*/ 361 h 416"/>
                  <a:gd name="T4" fmla="*/ 286 w 492"/>
                  <a:gd name="T5" fmla="*/ 366 h 416"/>
                  <a:gd name="T6" fmla="*/ 276 w 492"/>
                  <a:gd name="T7" fmla="*/ 213 h 416"/>
                  <a:gd name="T8" fmla="*/ 240 w 492"/>
                  <a:gd name="T9" fmla="*/ 382 h 416"/>
                  <a:gd name="T10" fmla="*/ 123 w 492"/>
                  <a:gd name="T11" fmla="*/ 407 h 416"/>
                  <a:gd name="T12" fmla="*/ 0 w 492"/>
                  <a:gd name="T13" fmla="*/ 365 h 416"/>
                  <a:gd name="T14" fmla="*/ 52 w 492"/>
                  <a:gd name="T15" fmla="*/ 48 h 416"/>
                  <a:gd name="T16" fmla="*/ 75 w 492"/>
                  <a:gd name="T17" fmla="*/ 3 h 416"/>
                  <a:gd name="T18" fmla="*/ 212 w 492"/>
                  <a:gd name="T19" fmla="*/ 3 h 416"/>
                  <a:gd name="T20" fmla="*/ 346 w 492"/>
                  <a:gd name="T21" fmla="*/ 27 h 416"/>
                  <a:gd name="T22" fmla="*/ 408 w 492"/>
                  <a:gd name="T23" fmla="*/ 38 h 416"/>
                  <a:gd name="T24" fmla="*/ 468 w 492"/>
                  <a:gd name="T25" fmla="*/ 5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2" h="416">
                    <a:moveTo>
                      <a:pt x="464" y="48"/>
                    </a:moveTo>
                    <a:cubicBezTo>
                      <a:pt x="464" y="48"/>
                      <a:pt x="486" y="230"/>
                      <a:pt x="492" y="361"/>
                    </a:cubicBezTo>
                    <a:cubicBezTo>
                      <a:pt x="492" y="361"/>
                      <a:pt x="414" y="405"/>
                      <a:pt x="286" y="366"/>
                    </a:cubicBezTo>
                    <a:cubicBezTo>
                      <a:pt x="276" y="213"/>
                      <a:pt x="276" y="213"/>
                      <a:pt x="276" y="213"/>
                    </a:cubicBezTo>
                    <a:cubicBezTo>
                      <a:pt x="240" y="382"/>
                      <a:pt x="240" y="382"/>
                      <a:pt x="240" y="382"/>
                    </a:cubicBezTo>
                    <a:cubicBezTo>
                      <a:pt x="240" y="382"/>
                      <a:pt x="201" y="416"/>
                      <a:pt x="123" y="407"/>
                    </a:cubicBezTo>
                    <a:cubicBezTo>
                      <a:pt x="89" y="404"/>
                      <a:pt x="27" y="393"/>
                      <a:pt x="0" y="365"/>
                    </a:cubicBezTo>
                    <a:cubicBezTo>
                      <a:pt x="0" y="365"/>
                      <a:pt x="44" y="96"/>
                      <a:pt x="52" y="48"/>
                    </a:cubicBezTo>
                    <a:cubicBezTo>
                      <a:pt x="59" y="0"/>
                      <a:pt x="75" y="3"/>
                      <a:pt x="75" y="3"/>
                    </a:cubicBezTo>
                    <a:cubicBezTo>
                      <a:pt x="75" y="3"/>
                      <a:pt x="200" y="7"/>
                      <a:pt x="212" y="3"/>
                    </a:cubicBezTo>
                    <a:cubicBezTo>
                      <a:pt x="224" y="0"/>
                      <a:pt x="342" y="27"/>
                      <a:pt x="346" y="27"/>
                    </a:cubicBezTo>
                    <a:cubicBezTo>
                      <a:pt x="351" y="27"/>
                      <a:pt x="400" y="40"/>
                      <a:pt x="408" y="38"/>
                    </a:cubicBezTo>
                    <a:cubicBezTo>
                      <a:pt x="416" y="36"/>
                      <a:pt x="468" y="52"/>
                      <a:pt x="468" y="52"/>
                    </a:cubicBezTo>
                  </a:path>
                </a:pathLst>
              </a:custGeom>
              <a:solidFill>
                <a:srgbClr val="FFBC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 name="ísḷiḓê"/>
              <p:cNvSpPr/>
              <p:nvPr/>
            </p:nvSpPr>
            <p:spPr bwMode="auto">
              <a:xfrm>
                <a:off x="3424193" y="3022789"/>
                <a:ext cx="1637662" cy="1673967"/>
              </a:xfrm>
              <a:custGeom>
                <a:avLst/>
                <a:gdLst>
                  <a:gd name="T0" fmla="*/ 418 w 608"/>
                  <a:gd name="T1" fmla="*/ 25 h 622"/>
                  <a:gd name="T2" fmla="*/ 511 w 608"/>
                  <a:gd name="T3" fmla="*/ 82 h 622"/>
                  <a:gd name="T4" fmla="*/ 608 w 608"/>
                  <a:gd name="T5" fmla="*/ 278 h 622"/>
                  <a:gd name="T6" fmla="*/ 572 w 608"/>
                  <a:gd name="T7" fmla="*/ 306 h 622"/>
                  <a:gd name="T8" fmla="*/ 599 w 608"/>
                  <a:gd name="T9" fmla="*/ 591 h 622"/>
                  <a:gd name="T10" fmla="*/ 436 w 608"/>
                  <a:gd name="T11" fmla="*/ 620 h 622"/>
                  <a:gd name="T12" fmla="*/ 159 w 608"/>
                  <a:gd name="T13" fmla="*/ 581 h 622"/>
                  <a:gd name="T14" fmla="*/ 206 w 608"/>
                  <a:gd name="T15" fmla="*/ 323 h 622"/>
                  <a:gd name="T16" fmla="*/ 92 w 608"/>
                  <a:gd name="T17" fmla="*/ 318 h 622"/>
                  <a:gd name="T18" fmla="*/ 0 w 608"/>
                  <a:gd name="T19" fmla="*/ 257 h 622"/>
                  <a:gd name="T20" fmla="*/ 162 w 608"/>
                  <a:gd name="T21" fmla="*/ 1 h 622"/>
                  <a:gd name="T22" fmla="*/ 249 w 608"/>
                  <a:gd name="T23" fmla="*/ 0 h 622"/>
                  <a:gd name="T24" fmla="*/ 280 w 608"/>
                  <a:gd name="T25" fmla="*/ 0 h 622"/>
                  <a:gd name="T26" fmla="*/ 418 w 608"/>
                  <a:gd name="T27" fmla="*/ 2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8" h="622">
                    <a:moveTo>
                      <a:pt x="418" y="25"/>
                    </a:moveTo>
                    <a:cubicBezTo>
                      <a:pt x="511" y="82"/>
                      <a:pt x="511" y="82"/>
                      <a:pt x="511" y="82"/>
                    </a:cubicBezTo>
                    <a:cubicBezTo>
                      <a:pt x="511" y="82"/>
                      <a:pt x="574" y="160"/>
                      <a:pt x="608" y="278"/>
                    </a:cubicBezTo>
                    <a:cubicBezTo>
                      <a:pt x="608" y="278"/>
                      <a:pt x="599" y="301"/>
                      <a:pt x="572" y="306"/>
                    </a:cubicBezTo>
                    <a:cubicBezTo>
                      <a:pt x="572" y="306"/>
                      <a:pt x="588" y="444"/>
                      <a:pt x="599" y="591"/>
                    </a:cubicBezTo>
                    <a:cubicBezTo>
                      <a:pt x="599" y="591"/>
                      <a:pt x="559" y="619"/>
                      <a:pt x="436" y="620"/>
                    </a:cubicBezTo>
                    <a:cubicBezTo>
                      <a:pt x="312" y="622"/>
                      <a:pt x="183" y="594"/>
                      <a:pt x="159" y="581"/>
                    </a:cubicBezTo>
                    <a:cubicBezTo>
                      <a:pt x="159" y="581"/>
                      <a:pt x="202" y="337"/>
                      <a:pt x="206" y="323"/>
                    </a:cubicBezTo>
                    <a:cubicBezTo>
                      <a:pt x="206" y="323"/>
                      <a:pt x="152" y="341"/>
                      <a:pt x="92" y="318"/>
                    </a:cubicBezTo>
                    <a:cubicBezTo>
                      <a:pt x="32" y="296"/>
                      <a:pt x="0" y="257"/>
                      <a:pt x="0" y="257"/>
                    </a:cubicBezTo>
                    <a:cubicBezTo>
                      <a:pt x="0" y="257"/>
                      <a:pt x="83" y="40"/>
                      <a:pt x="162" y="1"/>
                    </a:cubicBezTo>
                    <a:cubicBezTo>
                      <a:pt x="249" y="0"/>
                      <a:pt x="249" y="0"/>
                      <a:pt x="249" y="0"/>
                    </a:cubicBezTo>
                    <a:cubicBezTo>
                      <a:pt x="280" y="0"/>
                      <a:pt x="280" y="0"/>
                      <a:pt x="280" y="0"/>
                    </a:cubicBezTo>
                    <a:lnTo>
                      <a:pt x="418" y="25"/>
                    </a:lnTo>
                    <a:close/>
                  </a:path>
                </a:pathLst>
              </a:custGeom>
              <a:solidFill>
                <a:srgbClr val="685C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 name="îṩļïdé"/>
              <p:cNvSpPr/>
              <p:nvPr/>
            </p:nvSpPr>
            <p:spPr bwMode="auto">
              <a:xfrm>
                <a:off x="3951927" y="3007874"/>
                <a:ext cx="252846" cy="1008789"/>
              </a:xfrm>
              <a:custGeom>
                <a:avLst/>
                <a:gdLst>
                  <a:gd name="T0" fmla="*/ 53 w 94"/>
                  <a:gd name="T1" fmla="*/ 0 h 375"/>
                  <a:gd name="T2" fmla="*/ 85 w 94"/>
                  <a:gd name="T3" fmla="*/ 179 h 375"/>
                  <a:gd name="T4" fmla="*/ 0 w 94"/>
                  <a:gd name="T5" fmla="*/ 375 h 375"/>
                  <a:gd name="T6" fmla="*/ 10 w 94"/>
                  <a:gd name="T7" fmla="*/ 323 h 375"/>
                  <a:gd name="T8" fmla="*/ 33 w 94"/>
                  <a:gd name="T9" fmla="*/ 140 h 375"/>
                  <a:gd name="T10" fmla="*/ 7 w 94"/>
                  <a:gd name="T11" fmla="*/ 1 h 375"/>
                  <a:gd name="T12" fmla="*/ 53 w 94"/>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94" h="375">
                    <a:moveTo>
                      <a:pt x="53" y="0"/>
                    </a:moveTo>
                    <a:cubicBezTo>
                      <a:pt x="53" y="0"/>
                      <a:pt x="94" y="74"/>
                      <a:pt x="85" y="179"/>
                    </a:cubicBezTo>
                    <a:cubicBezTo>
                      <a:pt x="76" y="284"/>
                      <a:pt x="30" y="354"/>
                      <a:pt x="0" y="375"/>
                    </a:cubicBezTo>
                    <a:cubicBezTo>
                      <a:pt x="10" y="323"/>
                      <a:pt x="10" y="323"/>
                      <a:pt x="10" y="323"/>
                    </a:cubicBezTo>
                    <a:cubicBezTo>
                      <a:pt x="10" y="323"/>
                      <a:pt x="31" y="223"/>
                      <a:pt x="33" y="140"/>
                    </a:cubicBezTo>
                    <a:cubicBezTo>
                      <a:pt x="36" y="58"/>
                      <a:pt x="7" y="1"/>
                      <a:pt x="7" y="1"/>
                    </a:cubicBezTo>
                    <a:lnTo>
                      <a:pt x="53" y="0"/>
                    </a:lnTo>
                    <a:close/>
                  </a:path>
                </a:pathLst>
              </a:custGeom>
              <a:solidFill>
                <a:srgbClr val="DA72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 name="îṡlîḋe"/>
              <p:cNvSpPr/>
              <p:nvPr/>
            </p:nvSpPr>
            <p:spPr bwMode="auto">
              <a:xfrm>
                <a:off x="4674158" y="3153098"/>
                <a:ext cx="303415" cy="809106"/>
              </a:xfrm>
              <a:custGeom>
                <a:avLst/>
                <a:gdLst>
                  <a:gd name="T0" fmla="*/ 0 w 113"/>
                  <a:gd name="T1" fmla="*/ 0 h 301"/>
                  <a:gd name="T2" fmla="*/ 113 w 113"/>
                  <a:gd name="T3" fmla="*/ 301 h 301"/>
                  <a:gd name="T4" fmla="*/ 47 w 113"/>
                  <a:gd name="T5" fmla="*/ 28 h 301"/>
                  <a:gd name="T6" fmla="*/ 0 w 113"/>
                  <a:gd name="T7" fmla="*/ 0 h 301"/>
                </a:gdLst>
                <a:ahLst/>
                <a:cxnLst>
                  <a:cxn ang="0">
                    <a:pos x="T0" y="T1"/>
                  </a:cxn>
                  <a:cxn ang="0">
                    <a:pos x="T2" y="T3"/>
                  </a:cxn>
                  <a:cxn ang="0">
                    <a:pos x="T4" y="T5"/>
                  </a:cxn>
                  <a:cxn ang="0">
                    <a:pos x="T6" y="T7"/>
                  </a:cxn>
                </a:cxnLst>
                <a:rect l="0" t="0" r="r" b="b"/>
                <a:pathLst>
                  <a:path w="113" h="301">
                    <a:moveTo>
                      <a:pt x="0" y="0"/>
                    </a:moveTo>
                    <a:cubicBezTo>
                      <a:pt x="0" y="0"/>
                      <a:pt x="93" y="195"/>
                      <a:pt x="113" y="301"/>
                    </a:cubicBezTo>
                    <a:cubicBezTo>
                      <a:pt x="113" y="301"/>
                      <a:pt x="98" y="150"/>
                      <a:pt x="47" y="28"/>
                    </a:cubicBezTo>
                    <a:lnTo>
                      <a:pt x="0" y="0"/>
                    </a:lnTo>
                    <a:close/>
                  </a:path>
                </a:pathLst>
              </a:custGeom>
              <a:solidFill>
                <a:srgbClr val="DA72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 name="iŝļidè"/>
              <p:cNvSpPr/>
              <p:nvPr/>
            </p:nvSpPr>
            <p:spPr bwMode="auto">
              <a:xfrm>
                <a:off x="4509484" y="4910050"/>
                <a:ext cx="162080" cy="175047"/>
              </a:xfrm>
              <a:custGeom>
                <a:avLst/>
                <a:gdLst>
                  <a:gd name="T0" fmla="*/ 0 w 60"/>
                  <a:gd name="T1" fmla="*/ 38 h 65"/>
                  <a:gd name="T2" fmla="*/ 60 w 60"/>
                  <a:gd name="T3" fmla="*/ 0 h 65"/>
                  <a:gd name="T4" fmla="*/ 0 w 60"/>
                  <a:gd name="T5" fmla="*/ 65 h 65"/>
                  <a:gd name="T6" fmla="*/ 0 w 60"/>
                  <a:gd name="T7" fmla="*/ 38 h 65"/>
                </a:gdLst>
                <a:ahLst/>
                <a:cxnLst>
                  <a:cxn ang="0">
                    <a:pos x="T0" y="T1"/>
                  </a:cxn>
                  <a:cxn ang="0">
                    <a:pos x="T2" y="T3"/>
                  </a:cxn>
                  <a:cxn ang="0">
                    <a:pos x="T4" y="T5"/>
                  </a:cxn>
                  <a:cxn ang="0">
                    <a:pos x="T6" y="T7"/>
                  </a:cxn>
                </a:cxnLst>
                <a:rect l="0" t="0" r="r" b="b"/>
                <a:pathLst>
                  <a:path w="60" h="65">
                    <a:moveTo>
                      <a:pt x="0" y="38"/>
                    </a:moveTo>
                    <a:cubicBezTo>
                      <a:pt x="0" y="38"/>
                      <a:pt x="27" y="12"/>
                      <a:pt x="60" y="0"/>
                    </a:cubicBezTo>
                    <a:cubicBezTo>
                      <a:pt x="60" y="0"/>
                      <a:pt x="8" y="38"/>
                      <a:pt x="0" y="65"/>
                    </a:cubicBezTo>
                    <a:lnTo>
                      <a:pt x="0" y="38"/>
                    </a:lnTo>
                    <a:close/>
                  </a:path>
                </a:pathLst>
              </a:custGeom>
              <a:solidFill>
                <a:srgbClr val="E29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 name="íṩļidè"/>
              <p:cNvSpPr/>
              <p:nvPr/>
            </p:nvSpPr>
            <p:spPr bwMode="auto">
              <a:xfrm>
                <a:off x="3669259" y="5924026"/>
                <a:ext cx="554964" cy="578303"/>
              </a:xfrm>
              <a:custGeom>
                <a:avLst/>
                <a:gdLst>
                  <a:gd name="T0" fmla="*/ 90 w 206"/>
                  <a:gd name="T1" fmla="*/ 215 h 215"/>
                  <a:gd name="T2" fmla="*/ 206 w 206"/>
                  <a:gd name="T3" fmla="*/ 187 h 215"/>
                  <a:gd name="T4" fmla="*/ 170 w 206"/>
                  <a:gd name="T5" fmla="*/ 60 h 215"/>
                  <a:gd name="T6" fmla="*/ 93 w 206"/>
                  <a:gd name="T7" fmla="*/ 31 h 215"/>
                  <a:gd name="T8" fmla="*/ 62 w 206"/>
                  <a:gd name="T9" fmla="*/ 39 h 215"/>
                  <a:gd name="T10" fmla="*/ 50 w 206"/>
                  <a:gd name="T11" fmla="*/ 46 h 215"/>
                  <a:gd name="T12" fmla="*/ 0 w 206"/>
                  <a:gd name="T13" fmla="*/ 175 h 215"/>
                  <a:gd name="T14" fmla="*/ 90 w 206"/>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215">
                    <a:moveTo>
                      <a:pt x="90" y="215"/>
                    </a:moveTo>
                    <a:cubicBezTo>
                      <a:pt x="147" y="215"/>
                      <a:pt x="180" y="204"/>
                      <a:pt x="206" y="187"/>
                    </a:cubicBezTo>
                    <a:cubicBezTo>
                      <a:pt x="205" y="158"/>
                      <a:pt x="198" y="102"/>
                      <a:pt x="170" y="60"/>
                    </a:cubicBezTo>
                    <a:cubicBezTo>
                      <a:pt x="129" y="0"/>
                      <a:pt x="94" y="29"/>
                      <a:pt x="93" y="31"/>
                    </a:cubicBezTo>
                    <a:cubicBezTo>
                      <a:pt x="91" y="32"/>
                      <a:pt x="62" y="39"/>
                      <a:pt x="62" y="39"/>
                    </a:cubicBezTo>
                    <a:cubicBezTo>
                      <a:pt x="50" y="46"/>
                      <a:pt x="50" y="46"/>
                      <a:pt x="50" y="46"/>
                    </a:cubicBezTo>
                    <a:cubicBezTo>
                      <a:pt x="50" y="46"/>
                      <a:pt x="18" y="98"/>
                      <a:pt x="0" y="175"/>
                    </a:cubicBezTo>
                    <a:cubicBezTo>
                      <a:pt x="11" y="187"/>
                      <a:pt x="42" y="215"/>
                      <a:pt x="90" y="215"/>
                    </a:cubicBezTo>
                    <a:close/>
                  </a:path>
                </a:pathLst>
              </a:custGeom>
              <a:solidFill>
                <a:srgbClr val="455C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 name="íṧľíḓe"/>
              <p:cNvSpPr/>
              <p:nvPr/>
            </p:nvSpPr>
            <p:spPr bwMode="auto">
              <a:xfrm>
                <a:off x="3657589" y="6394707"/>
                <a:ext cx="566633" cy="186717"/>
              </a:xfrm>
              <a:custGeom>
                <a:avLst/>
                <a:gdLst>
                  <a:gd name="T0" fmla="*/ 101 w 210"/>
                  <a:gd name="T1" fmla="*/ 69 h 69"/>
                  <a:gd name="T2" fmla="*/ 210 w 210"/>
                  <a:gd name="T3" fmla="*/ 32 h 69"/>
                  <a:gd name="T4" fmla="*/ 210 w 210"/>
                  <a:gd name="T5" fmla="*/ 12 h 69"/>
                  <a:gd name="T6" fmla="*/ 94 w 210"/>
                  <a:gd name="T7" fmla="*/ 40 h 69"/>
                  <a:gd name="T8" fmla="*/ 4 w 210"/>
                  <a:gd name="T9" fmla="*/ 0 h 69"/>
                  <a:gd name="T10" fmla="*/ 0 w 210"/>
                  <a:gd name="T11" fmla="*/ 20 h 69"/>
                  <a:gd name="T12" fmla="*/ 101 w 210"/>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210" h="69">
                    <a:moveTo>
                      <a:pt x="101" y="69"/>
                    </a:moveTo>
                    <a:cubicBezTo>
                      <a:pt x="182" y="69"/>
                      <a:pt x="210" y="32"/>
                      <a:pt x="210" y="32"/>
                    </a:cubicBezTo>
                    <a:cubicBezTo>
                      <a:pt x="210" y="32"/>
                      <a:pt x="210" y="24"/>
                      <a:pt x="210" y="12"/>
                    </a:cubicBezTo>
                    <a:cubicBezTo>
                      <a:pt x="184" y="29"/>
                      <a:pt x="151" y="40"/>
                      <a:pt x="94" y="40"/>
                    </a:cubicBezTo>
                    <a:cubicBezTo>
                      <a:pt x="46" y="40"/>
                      <a:pt x="15" y="12"/>
                      <a:pt x="4" y="0"/>
                    </a:cubicBezTo>
                    <a:cubicBezTo>
                      <a:pt x="3" y="7"/>
                      <a:pt x="2" y="13"/>
                      <a:pt x="0" y="20"/>
                    </a:cubicBezTo>
                    <a:cubicBezTo>
                      <a:pt x="0" y="20"/>
                      <a:pt x="17" y="69"/>
                      <a:pt x="101" y="69"/>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 name="ïşḻîďé"/>
              <p:cNvSpPr/>
              <p:nvPr/>
            </p:nvSpPr>
            <p:spPr bwMode="auto">
              <a:xfrm>
                <a:off x="3787254" y="6013494"/>
                <a:ext cx="299525" cy="306008"/>
              </a:xfrm>
              <a:custGeom>
                <a:avLst/>
                <a:gdLst>
                  <a:gd name="T0" fmla="*/ 0 w 111"/>
                  <a:gd name="T1" fmla="*/ 103 h 114"/>
                  <a:gd name="T2" fmla="*/ 19 w 111"/>
                  <a:gd name="T3" fmla="*/ 18 h 114"/>
                  <a:gd name="T4" fmla="*/ 76 w 111"/>
                  <a:gd name="T5" fmla="*/ 3 h 114"/>
                  <a:gd name="T6" fmla="*/ 111 w 111"/>
                  <a:gd name="T7" fmla="*/ 17 h 114"/>
                  <a:gd name="T8" fmla="*/ 102 w 111"/>
                  <a:gd name="T9" fmla="*/ 107 h 114"/>
                  <a:gd name="T10" fmla="*/ 16 w 111"/>
                  <a:gd name="T11" fmla="*/ 114 h 114"/>
                  <a:gd name="T12" fmla="*/ 0 w 111"/>
                  <a:gd name="T13" fmla="*/ 103 h 114"/>
                </a:gdLst>
                <a:ahLst/>
                <a:cxnLst>
                  <a:cxn ang="0">
                    <a:pos x="T0" y="T1"/>
                  </a:cxn>
                  <a:cxn ang="0">
                    <a:pos x="T2" y="T3"/>
                  </a:cxn>
                  <a:cxn ang="0">
                    <a:pos x="T4" y="T5"/>
                  </a:cxn>
                  <a:cxn ang="0">
                    <a:pos x="T6" y="T7"/>
                  </a:cxn>
                  <a:cxn ang="0">
                    <a:pos x="T8" y="T9"/>
                  </a:cxn>
                  <a:cxn ang="0">
                    <a:pos x="T10" y="T11"/>
                  </a:cxn>
                  <a:cxn ang="0">
                    <a:pos x="T12" y="T13"/>
                  </a:cxn>
                </a:cxnLst>
                <a:rect l="0" t="0" r="r" b="b"/>
                <a:pathLst>
                  <a:path w="111" h="114">
                    <a:moveTo>
                      <a:pt x="0" y="103"/>
                    </a:moveTo>
                    <a:cubicBezTo>
                      <a:pt x="19" y="18"/>
                      <a:pt x="19" y="18"/>
                      <a:pt x="19" y="18"/>
                    </a:cubicBezTo>
                    <a:cubicBezTo>
                      <a:pt x="19" y="18"/>
                      <a:pt x="58" y="0"/>
                      <a:pt x="76" y="3"/>
                    </a:cubicBezTo>
                    <a:cubicBezTo>
                      <a:pt x="93" y="5"/>
                      <a:pt x="111" y="17"/>
                      <a:pt x="111" y="17"/>
                    </a:cubicBezTo>
                    <a:cubicBezTo>
                      <a:pt x="102" y="107"/>
                      <a:pt x="102" y="107"/>
                      <a:pt x="102" y="107"/>
                    </a:cubicBezTo>
                    <a:cubicBezTo>
                      <a:pt x="102" y="107"/>
                      <a:pt x="17" y="114"/>
                      <a:pt x="16" y="114"/>
                    </a:cubicBezTo>
                    <a:cubicBezTo>
                      <a:pt x="15" y="114"/>
                      <a:pt x="0" y="103"/>
                      <a:pt x="0" y="103"/>
                    </a:cubicBez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6" name="ïş1îḑè"/>
              <p:cNvSpPr/>
              <p:nvPr/>
            </p:nvSpPr>
            <p:spPr bwMode="auto">
              <a:xfrm>
                <a:off x="4180137" y="2843200"/>
                <a:ext cx="396773" cy="304711"/>
              </a:xfrm>
              <a:custGeom>
                <a:avLst/>
                <a:gdLst>
                  <a:gd name="T0" fmla="*/ 0 w 147"/>
                  <a:gd name="T1" fmla="*/ 0 h 113"/>
                  <a:gd name="T2" fmla="*/ 0 w 147"/>
                  <a:gd name="T3" fmla="*/ 61 h 113"/>
                  <a:gd name="T4" fmla="*/ 147 w 147"/>
                  <a:gd name="T5" fmla="*/ 90 h 113"/>
                  <a:gd name="T6" fmla="*/ 147 w 147"/>
                  <a:gd name="T7" fmla="*/ 45 h 113"/>
                  <a:gd name="T8" fmla="*/ 26 w 147"/>
                  <a:gd name="T9" fmla="*/ 0 h 113"/>
                  <a:gd name="T10" fmla="*/ 0 w 147"/>
                  <a:gd name="T11" fmla="*/ 0 h 113"/>
                </a:gdLst>
                <a:ahLst/>
                <a:cxnLst>
                  <a:cxn ang="0">
                    <a:pos x="T0" y="T1"/>
                  </a:cxn>
                  <a:cxn ang="0">
                    <a:pos x="T2" y="T3"/>
                  </a:cxn>
                  <a:cxn ang="0">
                    <a:pos x="T4" y="T5"/>
                  </a:cxn>
                  <a:cxn ang="0">
                    <a:pos x="T6" y="T7"/>
                  </a:cxn>
                  <a:cxn ang="0">
                    <a:pos x="T8" y="T9"/>
                  </a:cxn>
                  <a:cxn ang="0">
                    <a:pos x="T10" y="T11"/>
                  </a:cxn>
                </a:cxnLst>
                <a:rect l="0" t="0" r="r" b="b"/>
                <a:pathLst>
                  <a:path w="147" h="113">
                    <a:moveTo>
                      <a:pt x="0" y="0"/>
                    </a:moveTo>
                    <a:cubicBezTo>
                      <a:pt x="0" y="61"/>
                      <a:pt x="0" y="61"/>
                      <a:pt x="0" y="61"/>
                    </a:cubicBezTo>
                    <a:cubicBezTo>
                      <a:pt x="0" y="61"/>
                      <a:pt x="113" y="113"/>
                      <a:pt x="147" y="90"/>
                    </a:cubicBezTo>
                    <a:cubicBezTo>
                      <a:pt x="147" y="45"/>
                      <a:pt x="147" y="45"/>
                      <a:pt x="147" y="45"/>
                    </a:cubicBezTo>
                    <a:cubicBezTo>
                      <a:pt x="26" y="0"/>
                      <a:pt x="26" y="0"/>
                      <a:pt x="26" y="0"/>
                    </a:cubicBezTo>
                    <a:lnTo>
                      <a:pt x="0" y="0"/>
                    </a:lnTo>
                    <a:close/>
                  </a:path>
                </a:pathLst>
              </a:custGeom>
              <a:solidFill>
                <a:srgbClr val="F2AA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7" name="îṣļîḓé"/>
              <p:cNvSpPr/>
              <p:nvPr/>
            </p:nvSpPr>
            <p:spPr bwMode="auto">
              <a:xfrm>
                <a:off x="3817076" y="1669737"/>
                <a:ext cx="1268118" cy="1358883"/>
              </a:xfrm>
              <a:custGeom>
                <a:avLst/>
                <a:gdLst>
                  <a:gd name="T0" fmla="*/ 467 w 471"/>
                  <a:gd name="T1" fmla="*/ 144 h 505"/>
                  <a:gd name="T2" fmla="*/ 320 w 471"/>
                  <a:gd name="T3" fmla="*/ 483 h 505"/>
                  <a:gd name="T4" fmla="*/ 209 w 471"/>
                  <a:gd name="T5" fmla="*/ 483 h 505"/>
                  <a:gd name="T6" fmla="*/ 53 w 471"/>
                  <a:gd name="T7" fmla="*/ 328 h 505"/>
                  <a:gd name="T8" fmla="*/ 29 w 471"/>
                  <a:gd name="T9" fmla="*/ 277 h 505"/>
                  <a:gd name="T10" fmla="*/ 14 w 471"/>
                  <a:gd name="T11" fmla="*/ 168 h 505"/>
                  <a:gd name="T12" fmla="*/ 83 w 471"/>
                  <a:gd name="T13" fmla="*/ 61 h 505"/>
                  <a:gd name="T14" fmla="*/ 135 w 471"/>
                  <a:gd name="T15" fmla="*/ 32 h 505"/>
                  <a:gd name="T16" fmla="*/ 216 w 471"/>
                  <a:gd name="T17" fmla="*/ 4 h 505"/>
                  <a:gd name="T18" fmla="*/ 307 w 471"/>
                  <a:gd name="T19" fmla="*/ 22 h 505"/>
                  <a:gd name="T20" fmla="*/ 432 w 471"/>
                  <a:gd name="T21" fmla="*/ 88 h 505"/>
                  <a:gd name="T22" fmla="*/ 467 w 471"/>
                  <a:gd name="T23" fmla="*/ 14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1" h="505">
                    <a:moveTo>
                      <a:pt x="467" y="144"/>
                    </a:moveTo>
                    <a:cubicBezTo>
                      <a:pt x="467" y="144"/>
                      <a:pt x="471" y="411"/>
                      <a:pt x="320" y="483"/>
                    </a:cubicBezTo>
                    <a:cubicBezTo>
                      <a:pt x="320" y="483"/>
                      <a:pt x="269" y="505"/>
                      <a:pt x="209" y="483"/>
                    </a:cubicBezTo>
                    <a:cubicBezTo>
                      <a:pt x="149" y="461"/>
                      <a:pt x="77" y="405"/>
                      <a:pt x="53" y="328"/>
                    </a:cubicBezTo>
                    <a:cubicBezTo>
                      <a:pt x="29" y="251"/>
                      <a:pt x="29" y="277"/>
                      <a:pt x="29" y="277"/>
                    </a:cubicBezTo>
                    <a:cubicBezTo>
                      <a:pt x="29" y="277"/>
                      <a:pt x="0" y="258"/>
                      <a:pt x="14" y="168"/>
                    </a:cubicBezTo>
                    <a:cubicBezTo>
                      <a:pt x="29" y="79"/>
                      <a:pt x="78" y="65"/>
                      <a:pt x="83" y="61"/>
                    </a:cubicBezTo>
                    <a:cubicBezTo>
                      <a:pt x="87" y="56"/>
                      <a:pt x="127" y="40"/>
                      <a:pt x="135" y="32"/>
                    </a:cubicBezTo>
                    <a:cubicBezTo>
                      <a:pt x="143" y="24"/>
                      <a:pt x="209" y="9"/>
                      <a:pt x="216" y="4"/>
                    </a:cubicBezTo>
                    <a:cubicBezTo>
                      <a:pt x="223" y="0"/>
                      <a:pt x="293" y="21"/>
                      <a:pt x="307" y="22"/>
                    </a:cubicBezTo>
                    <a:cubicBezTo>
                      <a:pt x="322" y="24"/>
                      <a:pt x="418" y="82"/>
                      <a:pt x="432" y="88"/>
                    </a:cubicBezTo>
                    <a:cubicBezTo>
                      <a:pt x="446" y="93"/>
                      <a:pt x="467" y="144"/>
                      <a:pt x="467" y="144"/>
                    </a:cubicBez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8" name="î$1íḓè"/>
              <p:cNvSpPr/>
              <p:nvPr/>
            </p:nvSpPr>
            <p:spPr bwMode="auto">
              <a:xfrm>
                <a:off x="4829755" y="2417901"/>
                <a:ext cx="117995" cy="142631"/>
              </a:xfrm>
              <a:custGeom>
                <a:avLst/>
                <a:gdLst>
                  <a:gd name="T0" fmla="*/ 18 w 44"/>
                  <a:gd name="T1" fmla="*/ 0 h 53"/>
                  <a:gd name="T2" fmla="*/ 29 w 44"/>
                  <a:gd name="T3" fmla="*/ 29 h 53"/>
                  <a:gd name="T4" fmla="*/ 0 w 44"/>
                  <a:gd name="T5" fmla="*/ 50 h 53"/>
                  <a:gd name="T6" fmla="*/ 39 w 44"/>
                  <a:gd name="T7" fmla="*/ 31 h 53"/>
                  <a:gd name="T8" fmla="*/ 18 w 44"/>
                  <a:gd name="T9" fmla="*/ 0 h 53"/>
                </a:gdLst>
                <a:ahLst/>
                <a:cxnLst>
                  <a:cxn ang="0">
                    <a:pos x="T0" y="T1"/>
                  </a:cxn>
                  <a:cxn ang="0">
                    <a:pos x="T2" y="T3"/>
                  </a:cxn>
                  <a:cxn ang="0">
                    <a:pos x="T4" y="T5"/>
                  </a:cxn>
                  <a:cxn ang="0">
                    <a:pos x="T6" y="T7"/>
                  </a:cxn>
                  <a:cxn ang="0">
                    <a:pos x="T8" y="T9"/>
                  </a:cxn>
                </a:cxnLst>
                <a:rect l="0" t="0" r="r" b="b"/>
                <a:pathLst>
                  <a:path w="44" h="53">
                    <a:moveTo>
                      <a:pt x="18" y="0"/>
                    </a:moveTo>
                    <a:cubicBezTo>
                      <a:pt x="18" y="0"/>
                      <a:pt x="31" y="10"/>
                      <a:pt x="29" y="29"/>
                    </a:cubicBezTo>
                    <a:cubicBezTo>
                      <a:pt x="27" y="48"/>
                      <a:pt x="0" y="50"/>
                      <a:pt x="0" y="50"/>
                    </a:cubicBezTo>
                    <a:cubicBezTo>
                      <a:pt x="0" y="50"/>
                      <a:pt x="34" y="53"/>
                      <a:pt x="39" y="31"/>
                    </a:cubicBezTo>
                    <a:cubicBezTo>
                      <a:pt x="44" y="9"/>
                      <a:pt x="18" y="0"/>
                      <a:pt x="18" y="0"/>
                    </a:cubicBezTo>
                    <a:close/>
                  </a:path>
                </a:pathLst>
              </a:custGeom>
              <a:solidFill>
                <a:srgbClr val="DD9A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9" name="íṣľiḑe"/>
              <p:cNvSpPr/>
              <p:nvPr/>
            </p:nvSpPr>
            <p:spPr bwMode="auto">
              <a:xfrm>
                <a:off x="3701675" y="1336500"/>
                <a:ext cx="1550786" cy="1434088"/>
              </a:xfrm>
              <a:custGeom>
                <a:avLst/>
                <a:gdLst>
                  <a:gd name="T0" fmla="*/ 230 w 576"/>
                  <a:gd name="T1" fmla="*/ 162 h 533"/>
                  <a:gd name="T2" fmla="*/ 333 w 576"/>
                  <a:gd name="T3" fmla="*/ 219 h 533"/>
                  <a:gd name="T4" fmla="*/ 535 w 576"/>
                  <a:gd name="T5" fmla="*/ 322 h 533"/>
                  <a:gd name="T6" fmla="*/ 510 w 576"/>
                  <a:gd name="T7" fmla="*/ 168 h 533"/>
                  <a:gd name="T8" fmla="*/ 348 w 576"/>
                  <a:gd name="T9" fmla="*/ 35 h 533"/>
                  <a:gd name="T10" fmla="*/ 191 w 576"/>
                  <a:gd name="T11" fmla="*/ 65 h 533"/>
                  <a:gd name="T12" fmla="*/ 25 w 576"/>
                  <a:gd name="T13" fmla="*/ 322 h 533"/>
                  <a:gd name="T14" fmla="*/ 48 w 576"/>
                  <a:gd name="T15" fmla="*/ 263 h 533"/>
                  <a:gd name="T16" fmla="*/ 129 w 576"/>
                  <a:gd name="T17" fmla="*/ 533 h 533"/>
                  <a:gd name="T18" fmla="*/ 95 w 576"/>
                  <a:gd name="T19" fmla="*/ 402 h 533"/>
                  <a:gd name="T20" fmla="*/ 65 w 576"/>
                  <a:gd name="T21" fmla="*/ 309 h 533"/>
                  <a:gd name="T22" fmla="*/ 138 w 576"/>
                  <a:gd name="T23" fmla="*/ 340 h 533"/>
                  <a:gd name="T24" fmla="*/ 157 w 576"/>
                  <a:gd name="T25" fmla="*/ 342 h 533"/>
                  <a:gd name="T26" fmla="*/ 186 w 576"/>
                  <a:gd name="T27" fmla="*/ 276 h 533"/>
                  <a:gd name="T28" fmla="*/ 230 w 576"/>
                  <a:gd name="T29" fmla="*/ 16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533">
                    <a:moveTo>
                      <a:pt x="230" y="162"/>
                    </a:moveTo>
                    <a:cubicBezTo>
                      <a:pt x="230" y="162"/>
                      <a:pt x="258" y="206"/>
                      <a:pt x="333" y="219"/>
                    </a:cubicBezTo>
                    <a:cubicBezTo>
                      <a:pt x="409" y="232"/>
                      <a:pt x="522" y="270"/>
                      <a:pt x="535" y="322"/>
                    </a:cubicBezTo>
                    <a:cubicBezTo>
                      <a:pt x="535" y="322"/>
                      <a:pt x="576" y="228"/>
                      <a:pt x="510" y="168"/>
                    </a:cubicBezTo>
                    <a:cubicBezTo>
                      <a:pt x="510" y="168"/>
                      <a:pt x="496" y="79"/>
                      <a:pt x="348" y="35"/>
                    </a:cubicBezTo>
                    <a:cubicBezTo>
                      <a:pt x="229" y="0"/>
                      <a:pt x="191" y="65"/>
                      <a:pt x="191" y="65"/>
                    </a:cubicBezTo>
                    <a:cubicBezTo>
                      <a:pt x="191" y="65"/>
                      <a:pt x="0" y="68"/>
                      <a:pt x="25" y="322"/>
                    </a:cubicBezTo>
                    <a:cubicBezTo>
                      <a:pt x="25" y="322"/>
                      <a:pt x="26" y="281"/>
                      <a:pt x="48" y="263"/>
                    </a:cubicBezTo>
                    <a:cubicBezTo>
                      <a:pt x="48" y="263"/>
                      <a:pt x="5" y="420"/>
                      <a:pt x="129" y="533"/>
                    </a:cubicBezTo>
                    <a:cubicBezTo>
                      <a:pt x="129" y="533"/>
                      <a:pt x="83" y="443"/>
                      <a:pt x="95" y="402"/>
                    </a:cubicBezTo>
                    <a:cubicBezTo>
                      <a:pt x="95" y="402"/>
                      <a:pt x="43" y="377"/>
                      <a:pt x="65" y="309"/>
                    </a:cubicBezTo>
                    <a:cubicBezTo>
                      <a:pt x="88" y="242"/>
                      <a:pt x="144" y="286"/>
                      <a:pt x="138" y="340"/>
                    </a:cubicBezTo>
                    <a:cubicBezTo>
                      <a:pt x="157" y="342"/>
                      <a:pt x="157" y="342"/>
                      <a:pt x="157" y="342"/>
                    </a:cubicBezTo>
                    <a:cubicBezTo>
                      <a:pt x="157" y="342"/>
                      <a:pt x="169" y="300"/>
                      <a:pt x="186" y="276"/>
                    </a:cubicBezTo>
                    <a:cubicBezTo>
                      <a:pt x="204" y="252"/>
                      <a:pt x="235" y="216"/>
                      <a:pt x="230" y="162"/>
                    </a:cubicBezTo>
                    <a:close/>
                  </a:path>
                </a:pathLst>
              </a:custGeom>
              <a:solidFill>
                <a:srgbClr val="A752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0" name="iśļiḑè"/>
              <p:cNvSpPr/>
              <p:nvPr/>
            </p:nvSpPr>
            <p:spPr bwMode="auto">
              <a:xfrm>
                <a:off x="4479662" y="2152089"/>
                <a:ext cx="92062" cy="132258"/>
              </a:xfrm>
              <a:prstGeom prst="ellipse">
                <a:avLst/>
              </a:prstGeom>
              <a:solidFill>
                <a:srgbClr val="3E39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1" name="iṩḷïḋe"/>
              <p:cNvSpPr/>
              <p:nvPr/>
            </p:nvSpPr>
            <p:spPr bwMode="auto">
              <a:xfrm>
                <a:off x="4862171" y="2262304"/>
                <a:ext cx="77799" cy="117995"/>
              </a:xfrm>
              <a:prstGeom prst="ellipse">
                <a:avLst/>
              </a:prstGeom>
              <a:solidFill>
                <a:srgbClr val="3E39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2" name="išḻiḍè"/>
              <p:cNvSpPr/>
              <p:nvPr/>
            </p:nvSpPr>
            <p:spPr bwMode="auto">
              <a:xfrm>
                <a:off x="4452432" y="1944626"/>
                <a:ext cx="129664" cy="99842"/>
              </a:xfrm>
              <a:custGeom>
                <a:avLst/>
                <a:gdLst>
                  <a:gd name="T0" fmla="*/ 48 w 48"/>
                  <a:gd name="T1" fmla="*/ 18 h 37"/>
                  <a:gd name="T2" fmla="*/ 48 w 48"/>
                  <a:gd name="T3" fmla="*/ 37 h 37"/>
                  <a:gd name="T4" fmla="*/ 0 w 48"/>
                  <a:gd name="T5" fmla="*/ 30 h 37"/>
                  <a:gd name="T6" fmla="*/ 48 w 48"/>
                  <a:gd name="T7" fmla="*/ 18 h 37"/>
                </a:gdLst>
                <a:ahLst/>
                <a:cxnLst>
                  <a:cxn ang="0">
                    <a:pos x="T0" y="T1"/>
                  </a:cxn>
                  <a:cxn ang="0">
                    <a:pos x="T2" y="T3"/>
                  </a:cxn>
                  <a:cxn ang="0">
                    <a:pos x="T4" y="T5"/>
                  </a:cxn>
                  <a:cxn ang="0">
                    <a:pos x="T6" y="T7"/>
                  </a:cxn>
                </a:cxnLst>
                <a:rect l="0" t="0" r="r" b="b"/>
                <a:pathLst>
                  <a:path w="48" h="37">
                    <a:moveTo>
                      <a:pt x="48" y="18"/>
                    </a:moveTo>
                    <a:cubicBezTo>
                      <a:pt x="48" y="37"/>
                      <a:pt x="48" y="37"/>
                      <a:pt x="48" y="37"/>
                    </a:cubicBezTo>
                    <a:cubicBezTo>
                      <a:pt x="48" y="37"/>
                      <a:pt x="27" y="11"/>
                      <a:pt x="0" y="30"/>
                    </a:cubicBezTo>
                    <a:cubicBezTo>
                      <a:pt x="0" y="30"/>
                      <a:pt x="16" y="0"/>
                      <a:pt x="48" y="18"/>
                    </a:cubicBezTo>
                    <a:close/>
                  </a:path>
                </a:pathLst>
              </a:custGeom>
              <a:solidFill>
                <a:srgbClr val="A752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3" name="ïṣ1ïḓé"/>
              <p:cNvSpPr/>
              <p:nvPr/>
            </p:nvSpPr>
            <p:spPr bwMode="auto">
              <a:xfrm>
                <a:off x="4884214" y="2100223"/>
                <a:ext cx="77799" cy="64832"/>
              </a:xfrm>
              <a:custGeom>
                <a:avLst/>
                <a:gdLst>
                  <a:gd name="T0" fmla="*/ 0 w 29"/>
                  <a:gd name="T1" fmla="*/ 0 h 24"/>
                  <a:gd name="T2" fmla="*/ 0 w 29"/>
                  <a:gd name="T3" fmla="*/ 16 h 24"/>
                  <a:gd name="T4" fmla="*/ 27 w 29"/>
                  <a:gd name="T5" fmla="*/ 24 h 24"/>
                  <a:gd name="T6" fmla="*/ 0 w 29"/>
                  <a:gd name="T7" fmla="*/ 0 h 24"/>
                </a:gdLst>
                <a:ahLst/>
                <a:cxnLst>
                  <a:cxn ang="0">
                    <a:pos x="T0" y="T1"/>
                  </a:cxn>
                  <a:cxn ang="0">
                    <a:pos x="T2" y="T3"/>
                  </a:cxn>
                  <a:cxn ang="0">
                    <a:pos x="T4" y="T5"/>
                  </a:cxn>
                  <a:cxn ang="0">
                    <a:pos x="T6" y="T7"/>
                  </a:cxn>
                </a:cxnLst>
                <a:rect l="0" t="0" r="r" b="b"/>
                <a:pathLst>
                  <a:path w="29" h="24">
                    <a:moveTo>
                      <a:pt x="0" y="0"/>
                    </a:moveTo>
                    <a:cubicBezTo>
                      <a:pt x="0" y="16"/>
                      <a:pt x="0" y="16"/>
                      <a:pt x="0" y="16"/>
                    </a:cubicBezTo>
                    <a:cubicBezTo>
                      <a:pt x="0" y="16"/>
                      <a:pt x="20" y="10"/>
                      <a:pt x="27" y="24"/>
                    </a:cubicBezTo>
                    <a:cubicBezTo>
                      <a:pt x="27" y="24"/>
                      <a:pt x="29" y="0"/>
                      <a:pt x="0" y="0"/>
                    </a:cubicBezTo>
                    <a:close/>
                  </a:path>
                </a:pathLst>
              </a:custGeom>
              <a:solidFill>
                <a:srgbClr val="A752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4" name="iṥlîḍè"/>
              <p:cNvSpPr/>
              <p:nvPr/>
            </p:nvSpPr>
            <p:spPr bwMode="auto">
              <a:xfrm>
                <a:off x="4449839" y="2825047"/>
                <a:ext cx="127071" cy="85578"/>
              </a:xfrm>
              <a:custGeom>
                <a:avLst/>
                <a:gdLst>
                  <a:gd name="T0" fmla="*/ 47 w 47"/>
                  <a:gd name="T1" fmla="*/ 18 h 32"/>
                  <a:gd name="T2" fmla="*/ 0 w 47"/>
                  <a:gd name="T3" fmla="*/ 0 h 32"/>
                  <a:gd name="T4" fmla="*/ 47 w 47"/>
                  <a:gd name="T5" fmla="*/ 18 h 32"/>
                </a:gdLst>
                <a:ahLst/>
                <a:cxnLst>
                  <a:cxn ang="0">
                    <a:pos x="T0" y="T1"/>
                  </a:cxn>
                  <a:cxn ang="0">
                    <a:pos x="T2" y="T3"/>
                  </a:cxn>
                  <a:cxn ang="0">
                    <a:pos x="T4" y="T5"/>
                  </a:cxn>
                </a:cxnLst>
                <a:rect l="0" t="0" r="r" b="b"/>
                <a:pathLst>
                  <a:path w="47" h="32">
                    <a:moveTo>
                      <a:pt x="47" y="18"/>
                    </a:moveTo>
                    <a:cubicBezTo>
                      <a:pt x="47" y="18"/>
                      <a:pt x="16" y="17"/>
                      <a:pt x="0" y="0"/>
                    </a:cubicBezTo>
                    <a:cubicBezTo>
                      <a:pt x="0" y="0"/>
                      <a:pt x="18" y="32"/>
                      <a:pt x="47" y="18"/>
                    </a:cubicBezTo>
                    <a:close/>
                  </a:path>
                </a:pathLst>
              </a:custGeom>
              <a:solidFill>
                <a:srgbClr val="DD9A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5" name="íŝľïḍe"/>
              <p:cNvSpPr/>
              <p:nvPr/>
            </p:nvSpPr>
            <p:spPr bwMode="auto">
              <a:xfrm>
                <a:off x="4407049" y="2530709"/>
                <a:ext cx="344907" cy="189310"/>
              </a:xfrm>
              <a:custGeom>
                <a:avLst/>
                <a:gdLst>
                  <a:gd name="T0" fmla="*/ 2 w 128"/>
                  <a:gd name="T1" fmla="*/ 0 h 70"/>
                  <a:gd name="T2" fmla="*/ 2 w 128"/>
                  <a:gd name="T3" fmla="*/ 30 h 70"/>
                  <a:gd name="T4" fmla="*/ 120 w 128"/>
                  <a:gd name="T5" fmla="*/ 67 h 70"/>
                  <a:gd name="T6" fmla="*/ 128 w 128"/>
                  <a:gd name="T7" fmla="*/ 45 h 70"/>
                  <a:gd name="T8" fmla="*/ 2 w 128"/>
                  <a:gd name="T9" fmla="*/ 0 h 70"/>
                </a:gdLst>
                <a:ahLst/>
                <a:cxnLst>
                  <a:cxn ang="0">
                    <a:pos x="T0" y="T1"/>
                  </a:cxn>
                  <a:cxn ang="0">
                    <a:pos x="T2" y="T3"/>
                  </a:cxn>
                  <a:cxn ang="0">
                    <a:pos x="T4" y="T5"/>
                  </a:cxn>
                  <a:cxn ang="0">
                    <a:pos x="T6" y="T7"/>
                  </a:cxn>
                  <a:cxn ang="0">
                    <a:pos x="T8" y="T9"/>
                  </a:cxn>
                </a:cxnLst>
                <a:rect l="0" t="0" r="r" b="b"/>
                <a:pathLst>
                  <a:path w="128" h="70">
                    <a:moveTo>
                      <a:pt x="2" y="0"/>
                    </a:moveTo>
                    <a:cubicBezTo>
                      <a:pt x="2" y="0"/>
                      <a:pt x="0" y="13"/>
                      <a:pt x="2" y="30"/>
                    </a:cubicBezTo>
                    <a:cubicBezTo>
                      <a:pt x="19" y="42"/>
                      <a:pt x="65" y="70"/>
                      <a:pt x="120" y="67"/>
                    </a:cubicBezTo>
                    <a:cubicBezTo>
                      <a:pt x="126" y="55"/>
                      <a:pt x="128" y="45"/>
                      <a:pt x="128" y="45"/>
                    </a:cubicBezTo>
                    <a:cubicBezTo>
                      <a:pt x="128" y="45"/>
                      <a:pt x="49" y="35"/>
                      <a:pt x="2" y="0"/>
                    </a:cubicBezTo>
                    <a:close/>
                  </a:path>
                </a:pathLst>
              </a:custGeom>
              <a:solidFill>
                <a:srgbClr val="FDF5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6" name="îṩḻiḑe"/>
              <p:cNvSpPr/>
              <p:nvPr/>
            </p:nvSpPr>
            <p:spPr bwMode="auto">
              <a:xfrm>
                <a:off x="4654708" y="2708349"/>
                <a:ext cx="75205" cy="76502"/>
              </a:xfrm>
              <a:custGeom>
                <a:avLst/>
                <a:gdLst>
                  <a:gd name="T0" fmla="*/ 28 w 28"/>
                  <a:gd name="T1" fmla="*/ 1 h 28"/>
                  <a:gd name="T2" fmla="*/ 0 w 28"/>
                  <a:gd name="T3" fmla="*/ 0 h 28"/>
                  <a:gd name="T4" fmla="*/ 7 w 28"/>
                  <a:gd name="T5" fmla="*/ 28 h 28"/>
                  <a:gd name="T6" fmla="*/ 28 w 28"/>
                  <a:gd name="T7" fmla="*/ 1 h 28"/>
                </a:gdLst>
                <a:ahLst/>
                <a:cxnLst>
                  <a:cxn ang="0">
                    <a:pos x="T0" y="T1"/>
                  </a:cxn>
                  <a:cxn ang="0">
                    <a:pos x="T2" y="T3"/>
                  </a:cxn>
                  <a:cxn ang="0">
                    <a:pos x="T4" y="T5"/>
                  </a:cxn>
                  <a:cxn ang="0">
                    <a:pos x="T6" y="T7"/>
                  </a:cxn>
                </a:cxnLst>
                <a:rect l="0" t="0" r="r" b="b"/>
                <a:pathLst>
                  <a:path w="28" h="28">
                    <a:moveTo>
                      <a:pt x="28" y="1"/>
                    </a:moveTo>
                    <a:cubicBezTo>
                      <a:pt x="18" y="2"/>
                      <a:pt x="9" y="1"/>
                      <a:pt x="0" y="0"/>
                    </a:cubicBezTo>
                    <a:cubicBezTo>
                      <a:pt x="4" y="7"/>
                      <a:pt x="8" y="17"/>
                      <a:pt x="7" y="28"/>
                    </a:cubicBezTo>
                    <a:cubicBezTo>
                      <a:pt x="17" y="21"/>
                      <a:pt x="24" y="11"/>
                      <a:pt x="28" y="1"/>
                    </a:cubicBezTo>
                    <a:close/>
                  </a:path>
                </a:pathLst>
              </a:custGeom>
              <a:solidFill>
                <a:srgbClr val="9E0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7" name="ïŝ1ïḋê"/>
              <p:cNvSpPr/>
              <p:nvPr/>
            </p:nvSpPr>
            <p:spPr bwMode="auto">
              <a:xfrm>
                <a:off x="4412236" y="2612398"/>
                <a:ext cx="264515" cy="193200"/>
              </a:xfrm>
              <a:custGeom>
                <a:avLst/>
                <a:gdLst>
                  <a:gd name="T0" fmla="*/ 90 w 98"/>
                  <a:gd name="T1" fmla="*/ 36 h 72"/>
                  <a:gd name="T2" fmla="*/ 0 w 98"/>
                  <a:gd name="T3" fmla="*/ 0 h 72"/>
                  <a:gd name="T4" fmla="*/ 61 w 98"/>
                  <a:gd name="T5" fmla="*/ 68 h 72"/>
                  <a:gd name="T6" fmla="*/ 97 w 98"/>
                  <a:gd name="T7" fmla="*/ 64 h 72"/>
                  <a:gd name="T8" fmla="*/ 90 w 98"/>
                  <a:gd name="T9" fmla="*/ 36 h 72"/>
                </a:gdLst>
                <a:ahLst/>
                <a:cxnLst>
                  <a:cxn ang="0">
                    <a:pos x="T0" y="T1"/>
                  </a:cxn>
                  <a:cxn ang="0">
                    <a:pos x="T2" y="T3"/>
                  </a:cxn>
                  <a:cxn ang="0">
                    <a:pos x="T4" y="T5"/>
                  </a:cxn>
                  <a:cxn ang="0">
                    <a:pos x="T6" y="T7"/>
                  </a:cxn>
                  <a:cxn ang="0">
                    <a:pos x="T8" y="T9"/>
                  </a:cxn>
                </a:cxnLst>
                <a:rect l="0" t="0" r="r" b="b"/>
                <a:pathLst>
                  <a:path w="98" h="72">
                    <a:moveTo>
                      <a:pt x="90" y="36"/>
                    </a:moveTo>
                    <a:cubicBezTo>
                      <a:pt x="48" y="30"/>
                      <a:pt x="14" y="10"/>
                      <a:pt x="0" y="0"/>
                    </a:cubicBezTo>
                    <a:cubicBezTo>
                      <a:pt x="3" y="24"/>
                      <a:pt x="15" y="57"/>
                      <a:pt x="61" y="68"/>
                    </a:cubicBezTo>
                    <a:cubicBezTo>
                      <a:pt x="76" y="72"/>
                      <a:pt x="88" y="70"/>
                      <a:pt x="97" y="64"/>
                    </a:cubicBezTo>
                    <a:cubicBezTo>
                      <a:pt x="98" y="53"/>
                      <a:pt x="94" y="43"/>
                      <a:pt x="90" y="36"/>
                    </a:cubicBezTo>
                    <a:close/>
                  </a:path>
                </a:pathLst>
              </a:custGeom>
              <a:solidFill>
                <a:srgbClr val="DA72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8" name="í$1ïḋê"/>
              <p:cNvSpPr/>
              <p:nvPr/>
            </p:nvSpPr>
            <p:spPr bwMode="auto">
              <a:xfrm>
                <a:off x="3804110" y="5808624"/>
                <a:ext cx="322864" cy="295635"/>
              </a:xfrm>
              <a:custGeom>
                <a:avLst/>
                <a:gdLst>
                  <a:gd name="T0" fmla="*/ 120 w 120"/>
                  <a:gd name="T1" fmla="*/ 110 h 110"/>
                  <a:gd name="T2" fmla="*/ 116 w 120"/>
                  <a:gd name="T3" fmla="*/ 55 h 110"/>
                  <a:gd name="T4" fmla="*/ 4 w 120"/>
                  <a:gd name="T5" fmla="*/ 44 h 110"/>
                  <a:gd name="T6" fmla="*/ 0 w 120"/>
                  <a:gd name="T7" fmla="*/ 65 h 110"/>
                  <a:gd name="T8" fmla="*/ 0 w 120"/>
                  <a:gd name="T9" fmla="*/ 110 h 110"/>
                  <a:gd name="T10" fmla="*/ 120 w 120"/>
                  <a:gd name="T11" fmla="*/ 110 h 110"/>
                </a:gdLst>
                <a:ahLst/>
                <a:cxnLst>
                  <a:cxn ang="0">
                    <a:pos x="T0" y="T1"/>
                  </a:cxn>
                  <a:cxn ang="0">
                    <a:pos x="T2" y="T3"/>
                  </a:cxn>
                  <a:cxn ang="0">
                    <a:pos x="T4" y="T5"/>
                  </a:cxn>
                  <a:cxn ang="0">
                    <a:pos x="T6" y="T7"/>
                  </a:cxn>
                  <a:cxn ang="0">
                    <a:pos x="T8" y="T9"/>
                  </a:cxn>
                  <a:cxn ang="0">
                    <a:pos x="T10" y="T11"/>
                  </a:cxn>
                </a:cxnLst>
                <a:rect l="0" t="0" r="r" b="b"/>
                <a:pathLst>
                  <a:path w="120" h="110">
                    <a:moveTo>
                      <a:pt x="120" y="110"/>
                    </a:moveTo>
                    <a:cubicBezTo>
                      <a:pt x="116" y="55"/>
                      <a:pt x="116" y="55"/>
                      <a:pt x="116" y="55"/>
                    </a:cubicBezTo>
                    <a:cubicBezTo>
                      <a:pt x="116" y="55"/>
                      <a:pt x="60" y="0"/>
                      <a:pt x="4" y="44"/>
                    </a:cubicBezTo>
                    <a:cubicBezTo>
                      <a:pt x="4" y="44"/>
                      <a:pt x="0" y="55"/>
                      <a:pt x="0" y="65"/>
                    </a:cubicBezTo>
                    <a:cubicBezTo>
                      <a:pt x="0" y="75"/>
                      <a:pt x="0" y="110"/>
                      <a:pt x="0" y="110"/>
                    </a:cubicBezTo>
                    <a:cubicBezTo>
                      <a:pt x="0" y="110"/>
                      <a:pt x="52" y="50"/>
                      <a:pt x="120" y="110"/>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9" name="i$ļide"/>
              <p:cNvSpPr/>
              <p:nvPr/>
            </p:nvSpPr>
            <p:spPr bwMode="auto">
              <a:xfrm>
                <a:off x="4622292" y="6296163"/>
                <a:ext cx="784470" cy="160784"/>
              </a:xfrm>
              <a:custGeom>
                <a:avLst/>
                <a:gdLst>
                  <a:gd name="T0" fmla="*/ 137 w 291"/>
                  <a:gd name="T1" fmla="*/ 58 h 60"/>
                  <a:gd name="T2" fmla="*/ 291 w 291"/>
                  <a:gd name="T3" fmla="*/ 21 h 60"/>
                  <a:gd name="T4" fmla="*/ 284 w 291"/>
                  <a:gd name="T5" fmla="*/ 0 h 60"/>
                  <a:gd name="T6" fmla="*/ 144 w 291"/>
                  <a:gd name="T7" fmla="*/ 39 h 60"/>
                  <a:gd name="T8" fmla="*/ 0 w 291"/>
                  <a:gd name="T9" fmla="*/ 26 h 60"/>
                  <a:gd name="T10" fmla="*/ 3 w 291"/>
                  <a:gd name="T11" fmla="*/ 43 h 60"/>
                  <a:gd name="T12" fmla="*/ 137 w 291"/>
                  <a:gd name="T13" fmla="*/ 58 h 60"/>
                </a:gdLst>
                <a:ahLst/>
                <a:cxnLst>
                  <a:cxn ang="0">
                    <a:pos x="T0" y="T1"/>
                  </a:cxn>
                  <a:cxn ang="0">
                    <a:pos x="T2" y="T3"/>
                  </a:cxn>
                  <a:cxn ang="0">
                    <a:pos x="T4" y="T5"/>
                  </a:cxn>
                  <a:cxn ang="0">
                    <a:pos x="T6" y="T7"/>
                  </a:cxn>
                  <a:cxn ang="0">
                    <a:pos x="T8" y="T9"/>
                  </a:cxn>
                  <a:cxn ang="0">
                    <a:pos x="T10" y="T11"/>
                  </a:cxn>
                  <a:cxn ang="0">
                    <a:pos x="T12" y="T13"/>
                  </a:cxn>
                </a:cxnLst>
                <a:rect l="0" t="0" r="r" b="b"/>
                <a:pathLst>
                  <a:path w="291" h="60">
                    <a:moveTo>
                      <a:pt x="137" y="58"/>
                    </a:moveTo>
                    <a:cubicBezTo>
                      <a:pt x="265" y="55"/>
                      <a:pt x="291" y="21"/>
                      <a:pt x="291" y="21"/>
                    </a:cubicBezTo>
                    <a:cubicBezTo>
                      <a:pt x="289" y="14"/>
                      <a:pt x="286" y="7"/>
                      <a:pt x="284" y="0"/>
                    </a:cubicBezTo>
                    <a:cubicBezTo>
                      <a:pt x="275" y="8"/>
                      <a:pt x="232" y="33"/>
                      <a:pt x="144" y="39"/>
                    </a:cubicBezTo>
                    <a:cubicBezTo>
                      <a:pt x="57" y="45"/>
                      <a:pt x="0" y="26"/>
                      <a:pt x="0" y="26"/>
                    </a:cubicBezTo>
                    <a:cubicBezTo>
                      <a:pt x="1" y="37"/>
                      <a:pt x="3" y="43"/>
                      <a:pt x="3" y="43"/>
                    </a:cubicBezTo>
                    <a:cubicBezTo>
                      <a:pt x="3" y="43"/>
                      <a:pt x="9" y="60"/>
                      <a:pt x="137" y="58"/>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0" name="iṥ1íḑè"/>
              <p:cNvSpPr/>
              <p:nvPr/>
            </p:nvSpPr>
            <p:spPr bwMode="auto">
              <a:xfrm>
                <a:off x="4604139" y="5996638"/>
                <a:ext cx="478462" cy="420113"/>
              </a:xfrm>
              <a:custGeom>
                <a:avLst/>
                <a:gdLst>
                  <a:gd name="T0" fmla="*/ 178 w 178"/>
                  <a:gd name="T1" fmla="*/ 77 h 156"/>
                  <a:gd name="T2" fmla="*/ 98 w 178"/>
                  <a:gd name="T3" fmla="*/ 25 h 156"/>
                  <a:gd name="T4" fmla="*/ 94 w 178"/>
                  <a:gd name="T5" fmla="*/ 35 h 156"/>
                  <a:gd name="T6" fmla="*/ 44 w 178"/>
                  <a:gd name="T7" fmla="*/ 10 h 156"/>
                  <a:gd name="T8" fmla="*/ 32 w 178"/>
                  <a:gd name="T9" fmla="*/ 1 h 156"/>
                  <a:gd name="T10" fmla="*/ 7 w 178"/>
                  <a:gd name="T11" fmla="*/ 137 h 156"/>
                  <a:gd name="T12" fmla="*/ 151 w 178"/>
                  <a:gd name="T13" fmla="*/ 150 h 156"/>
                  <a:gd name="T14" fmla="*/ 159 w 178"/>
                  <a:gd name="T15" fmla="*/ 149 h 156"/>
                  <a:gd name="T16" fmla="*/ 158 w 178"/>
                  <a:gd name="T17" fmla="*/ 147 h 156"/>
                  <a:gd name="T18" fmla="*/ 178 w 178"/>
                  <a:gd name="T19" fmla="*/ 7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56">
                    <a:moveTo>
                      <a:pt x="178" y="77"/>
                    </a:moveTo>
                    <a:cubicBezTo>
                      <a:pt x="152" y="49"/>
                      <a:pt x="115" y="32"/>
                      <a:pt x="98" y="25"/>
                    </a:cubicBezTo>
                    <a:cubicBezTo>
                      <a:pt x="95" y="31"/>
                      <a:pt x="94" y="35"/>
                      <a:pt x="94" y="35"/>
                    </a:cubicBezTo>
                    <a:cubicBezTo>
                      <a:pt x="72" y="41"/>
                      <a:pt x="50" y="21"/>
                      <a:pt x="44" y="10"/>
                    </a:cubicBezTo>
                    <a:cubicBezTo>
                      <a:pt x="38" y="0"/>
                      <a:pt x="32" y="1"/>
                      <a:pt x="32" y="1"/>
                    </a:cubicBezTo>
                    <a:cubicBezTo>
                      <a:pt x="0" y="36"/>
                      <a:pt x="4" y="105"/>
                      <a:pt x="7" y="137"/>
                    </a:cubicBezTo>
                    <a:cubicBezTo>
                      <a:pt x="7" y="137"/>
                      <a:pt x="64" y="156"/>
                      <a:pt x="151" y="150"/>
                    </a:cubicBezTo>
                    <a:cubicBezTo>
                      <a:pt x="154" y="150"/>
                      <a:pt x="157" y="149"/>
                      <a:pt x="159" y="149"/>
                    </a:cubicBezTo>
                    <a:cubicBezTo>
                      <a:pt x="159" y="148"/>
                      <a:pt x="158" y="147"/>
                      <a:pt x="158" y="147"/>
                    </a:cubicBezTo>
                    <a:cubicBezTo>
                      <a:pt x="159" y="117"/>
                      <a:pt x="167" y="94"/>
                      <a:pt x="178" y="77"/>
                    </a:cubicBezTo>
                    <a:close/>
                  </a:path>
                </a:pathLst>
              </a:custGeom>
              <a:solidFill>
                <a:srgbClr val="455C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1" name="ï$ľîḍe"/>
              <p:cNvSpPr/>
              <p:nvPr/>
            </p:nvSpPr>
            <p:spPr bwMode="auto">
              <a:xfrm>
                <a:off x="4867358" y="5988858"/>
                <a:ext cx="334534" cy="215243"/>
              </a:xfrm>
              <a:custGeom>
                <a:avLst/>
                <a:gdLst>
                  <a:gd name="T0" fmla="*/ 80 w 124"/>
                  <a:gd name="T1" fmla="*/ 80 h 80"/>
                  <a:gd name="T2" fmla="*/ 124 w 124"/>
                  <a:gd name="T3" fmla="*/ 39 h 80"/>
                  <a:gd name="T4" fmla="*/ 36 w 124"/>
                  <a:gd name="T5" fmla="*/ 0 h 80"/>
                  <a:gd name="T6" fmla="*/ 0 w 124"/>
                  <a:gd name="T7" fmla="*/ 28 h 80"/>
                  <a:gd name="T8" fmla="*/ 80 w 124"/>
                  <a:gd name="T9" fmla="*/ 80 h 80"/>
                </a:gdLst>
                <a:ahLst/>
                <a:cxnLst>
                  <a:cxn ang="0">
                    <a:pos x="T0" y="T1"/>
                  </a:cxn>
                  <a:cxn ang="0">
                    <a:pos x="T2" y="T3"/>
                  </a:cxn>
                  <a:cxn ang="0">
                    <a:pos x="T4" y="T5"/>
                  </a:cxn>
                  <a:cxn ang="0">
                    <a:pos x="T6" y="T7"/>
                  </a:cxn>
                  <a:cxn ang="0">
                    <a:pos x="T8" y="T9"/>
                  </a:cxn>
                </a:cxnLst>
                <a:rect l="0" t="0" r="r" b="b"/>
                <a:pathLst>
                  <a:path w="124" h="80">
                    <a:moveTo>
                      <a:pt x="80" y="80"/>
                    </a:moveTo>
                    <a:cubicBezTo>
                      <a:pt x="94" y="56"/>
                      <a:pt x="113" y="44"/>
                      <a:pt x="124" y="39"/>
                    </a:cubicBezTo>
                    <a:cubicBezTo>
                      <a:pt x="81" y="10"/>
                      <a:pt x="36" y="0"/>
                      <a:pt x="36" y="0"/>
                    </a:cubicBezTo>
                    <a:cubicBezTo>
                      <a:pt x="16" y="6"/>
                      <a:pt x="5" y="19"/>
                      <a:pt x="0" y="28"/>
                    </a:cubicBezTo>
                    <a:cubicBezTo>
                      <a:pt x="17" y="35"/>
                      <a:pt x="54" y="52"/>
                      <a:pt x="80" y="80"/>
                    </a:cubicBez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2" name="íŝ1ïde"/>
              <p:cNvSpPr/>
              <p:nvPr/>
            </p:nvSpPr>
            <p:spPr bwMode="auto">
              <a:xfrm>
                <a:off x="5029439" y="6126302"/>
                <a:ext cx="357874" cy="272295"/>
              </a:xfrm>
              <a:custGeom>
                <a:avLst/>
                <a:gdLst>
                  <a:gd name="T0" fmla="*/ 81 w 133"/>
                  <a:gd name="T1" fmla="*/ 0 h 101"/>
                  <a:gd name="T2" fmla="*/ 80 w 133"/>
                  <a:gd name="T3" fmla="*/ 12 h 101"/>
                  <a:gd name="T4" fmla="*/ 68 w 133"/>
                  <a:gd name="T5" fmla="*/ 31 h 101"/>
                  <a:gd name="T6" fmla="*/ 27 w 133"/>
                  <a:gd name="T7" fmla="*/ 39 h 101"/>
                  <a:gd name="T8" fmla="*/ 20 w 133"/>
                  <a:gd name="T9" fmla="*/ 29 h 101"/>
                  <a:gd name="T10" fmla="*/ 0 w 133"/>
                  <a:gd name="T11" fmla="*/ 99 h 101"/>
                  <a:gd name="T12" fmla="*/ 1 w 133"/>
                  <a:gd name="T13" fmla="*/ 101 h 101"/>
                  <a:gd name="T14" fmla="*/ 133 w 133"/>
                  <a:gd name="T15" fmla="*/ 63 h 101"/>
                  <a:gd name="T16" fmla="*/ 81 w 133"/>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01">
                    <a:moveTo>
                      <a:pt x="81" y="0"/>
                    </a:moveTo>
                    <a:cubicBezTo>
                      <a:pt x="80" y="6"/>
                      <a:pt x="80" y="11"/>
                      <a:pt x="80" y="12"/>
                    </a:cubicBezTo>
                    <a:cubicBezTo>
                      <a:pt x="79" y="14"/>
                      <a:pt x="68" y="31"/>
                      <a:pt x="68" y="31"/>
                    </a:cubicBezTo>
                    <a:cubicBezTo>
                      <a:pt x="68" y="31"/>
                      <a:pt x="59" y="84"/>
                      <a:pt x="27" y="39"/>
                    </a:cubicBezTo>
                    <a:cubicBezTo>
                      <a:pt x="25" y="36"/>
                      <a:pt x="22" y="32"/>
                      <a:pt x="20" y="29"/>
                    </a:cubicBezTo>
                    <a:cubicBezTo>
                      <a:pt x="9" y="46"/>
                      <a:pt x="1" y="69"/>
                      <a:pt x="0" y="99"/>
                    </a:cubicBezTo>
                    <a:cubicBezTo>
                      <a:pt x="0" y="99"/>
                      <a:pt x="1" y="100"/>
                      <a:pt x="1" y="101"/>
                    </a:cubicBezTo>
                    <a:cubicBezTo>
                      <a:pt x="84" y="94"/>
                      <a:pt x="124" y="71"/>
                      <a:pt x="133" y="63"/>
                    </a:cubicBezTo>
                    <a:cubicBezTo>
                      <a:pt x="121" y="37"/>
                      <a:pt x="102" y="16"/>
                      <a:pt x="81" y="0"/>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3" name="î$líḋe"/>
              <p:cNvSpPr/>
              <p:nvPr/>
            </p:nvSpPr>
            <p:spPr bwMode="auto">
              <a:xfrm>
                <a:off x="5082601" y="6093886"/>
                <a:ext cx="164674" cy="258032"/>
              </a:xfrm>
              <a:custGeom>
                <a:avLst/>
                <a:gdLst>
                  <a:gd name="T0" fmla="*/ 0 w 61"/>
                  <a:gd name="T1" fmla="*/ 41 h 96"/>
                  <a:gd name="T2" fmla="*/ 7 w 61"/>
                  <a:gd name="T3" fmla="*/ 51 h 96"/>
                  <a:gd name="T4" fmla="*/ 48 w 61"/>
                  <a:gd name="T5" fmla="*/ 43 h 96"/>
                  <a:gd name="T6" fmla="*/ 60 w 61"/>
                  <a:gd name="T7" fmla="*/ 24 h 96"/>
                  <a:gd name="T8" fmla="*/ 61 w 61"/>
                  <a:gd name="T9" fmla="*/ 12 h 96"/>
                  <a:gd name="T10" fmla="*/ 44 w 61"/>
                  <a:gd name="T11" fmla="*/ 0 h 96"/>
                  <a:gd name="T12" fmla="*/ 0 w 61"/>
                  <a:gd name="T13" fmla="*/ 41 h 96"/>
                </a:gdLst>
                <a:ahLst/>
                <a:cxnLst>
                  <a:cxn ang="0">
                    <a:pos x="T0" y="T1"/>
                  </a:cxn>
                  <a:cxn ang="0">
                    <a:pos x="T2" y="T3"/>
                  </a:cxn>
                  <a:cxn ang="0">
                    <a:pos x="T4" y="T5"/>
                  </a:cxn>
                  <a:cxn ang="0">
                    <a:pos x="T6" y="T7"/>
                  </a:cxn>
                  <a:cxn ang="0">
                    <a:pos x="T8" y="T9"/>
                  </a:cxn>
                  <a:cxn ang="0">
                    <a:pos x="T10" y="T11"/>
                  </a:cxn>
                  <a:cxn ang="0">
                    <a:pos x="T12" y="T13"/>
                  </a:cxn>
                </a:cxnLst>
                <a:rect l="0" t="0" r="r" b="b"/>
                <a:pathLst>
                  <a:path w="61" h="96">
                    <a:moveTo>
                      <a:pt x="0" y="41"/>
                    </a:moveTo>
                    <a:cubicBezTo>
                      <a:pt x="2" y="44"/>
                      <a:pt x="5" y="48"/>
                      <a:pt x="7" y="51"/>
                    </a:cubicBezTo>
                    <a:cubicBezTo>
                      <a:pt x="39" y="96"/>
                      <a:pt x="48" y="43"/>
                      <a:pt x="48" y="43"/>
                    </a:cubicBezTo>
                    <a:cubicBezTo>
                      <a:pt x="48" y="43"/>
                      <a:pt x="59" y="26"/>
                      <a:pt x="60" y="24"/>
                    </a:cubicBezTo>
                    <a:cubicBezTo>
                      <a:pt x="60" y="23"/>
                      <a:pt x="60" y="18"/>
                      <a:pt x="61" y="12"/>
                    </a:cubicBezTo>
                    <a:cubicBezTo>
                      <a:pt x="55" y="7"/>
                      <a:pt x="50" y="3"/>
                      <a:pt x="44" y="0"/>
                    </a:cubicBezTo>
                    <a:cubicBezTo>
                      <a:pt x="33" y="5"/>
                      <a:pt x="14" y="17"/>
                      <a:pt x="0" y="41"/>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4" name="iśľíḓe"/>
              <p:cNvSpPr/>
              <p:nvPr/>
            </p:nvSpPr>
            <p:spPr bwMode="auto">
              <a:xfrm>
                <a:off x="4495221" y="2167649"/>
                <a:ext cx="29823" cy="3760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5" name="îŝľïďe"/>
              <p:cNvSpPr/>
              <p:nvPr/>
            </p:nvSpPr>
            <p:spPr bwMode="auto">
              <a:xfrm>
                <a:off x="4875138" y="2275270"/>
                <a:ext cx="24636" cy="2982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6" name="iṩ1îde"/>
              <p:cNvSpPr/>
              <p:nvPr/>
            </p:nvSpPr>
            <p:spPr bwMode="auto">
              <a:xfrm>
                <a:off x="3699082" y="6241704"/>
                <a:ext cx="484945" cy="293041"/>
              </a:xfrm>
              <a:custGeom>
                <a:avLst/>
                <a:gdLst>
                  <a:gd name="T0" fmla="*/ 2 w 180"/>
                  <a:gd name="T1" fmla="*/ 74 h 109"/>
                  <a:gd name="T2" fmla="*/ 82 w 180"/>
                  <a:gd name="T3" fmla="*/ 0 h 109"/>
                  <a:gd name="T4" fmla="*/ 180 w 180"/>
                  <a:gd name="T5" fmla="*/ 84 h 109"/>
                  <a:gd name="T6" fmla="*/ 142 w 180"/>
                  <a:gd name="T7" fmla="*/ 99 h 109"/>
                  <a:gd name="T8" fmla="*/ 71 w 180"/>
                  <a:gd name="T9" fmla="*/ 106 h 109"/>
                  <a:gd name="T10" fmla="*/ 22 w 180"/>
                  <a:gd name="T11" fmla="*/ 94 h 109"/>
                  <a:gd name="T12" fmla="*/ 2 w 180"/>
                  <a:gd name="T13" fmla="*/ 74 h 109"/>
                </a:gdLst>
                <a:ahLst/>
                <a:cxnLst>
                  <a:cxn ang="0">
                    <a:pos x="T0" y="T1"/>
                  </a:cxn>
                  <a:cxn ang="0">
                    <a:pos x="T2" y="T3"/>
                  </a:cxn>
                  <a:cxn ang="0">
                    <a:pos x="T4" y="T5"/>
                  </a:cxn>
                  <a:cxn ang="0">
                    <a:pos x="T6" y="T7"/>
                  </a:cxn>
                  <a:cxn ang="0">
                    <a:pos x="T8" y="T9"/>
                  </a:cxn>
                  <a:cxn ang="0">
                    <a:pos x="T10" y="T11"/>
                  </a:cxn>
                  <a:cxn ang="0">
                    <a:pos x="T12" y="T13"/>
                  </a:cxn>
                </a:cxnLst>
                <a:rect l="0" t="0" r="r" b="b"/>
                <a:pathLst>
                  <a:path w="180" h="109">
                    <a:moveTo>
                      <a:pt x="2" y="74"/>
                    </a:moveTo>
                    <a:cubicBezTo>
                      <a:pt x="2" y="74"/>
                      <a:pt x="0" y="0"/>
                      <a:pt x="82" y="0"/>
                    </a:cubicBezTo>
                    <a:cubicBezTo>
                      <a:pt x="169" y="0"/>
                      <a:pt x="180" y="84"/>
                      <a:pt x="180" y="84"/>
                    </a:cubicBezTo>
                    <a:cubicBezTo>
                      <a:pt x="180" y="84"/>
                      <a:pt x="146" y="98"/>
                      <a:pt x="142" y="99"/>
                    </a:cubicBezTo>
                    <a:cubicBezTo>
                      <a:pt x="137" y="100"/>
                      <a:pt x="79" y="109"/>
                      <a:pt x="71" y="106"/>
                    </a:cubicBezTo>
                    <a:cubicBezTo>
                      <a:pt x="64" y="104"/>
                      <a:pt x="26" y="96"/>
                      <a:pt x="22" y="94"/>
                    </a:cubicBezTo>
                    <a:cubicBezTo>
                      <a:pt x="19" y="92"/>
                      <a:pt x="2" y="74"/>
                      <a:pt x="2" y="74"/>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sp>
          <p:nvSpPr>
            <p:cNvPr id="9" name="矩形 8"/>
            <p:cNvSpPr/>
            <p:nvPr/>
          </p:nvSpPr>
          <p:spPr>
            <a:xfrm>
              <a:off x="1973233" y="2383556"/>
              <a:ext cx="4089635" cy="1131079"/>
            </a:xfrm>
            <a:prstGeom prst="rect">
              <a:avLst/>
            </a:prstGeom>
          </p:spPr>
          <p:txBody>
            <a:bodyPr wrap="square">
              <a:spAutoFit/>
            </a:bodyPr>
            <a:lstStyle/>
            <a:p>
              <a:pPr>
                <a:lnSpc>
                  <a:spcPts val="27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易感人数：</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25.4</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亿</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ts val="27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主要问题：</a:t>
              </a:r>
              <a:r>
                <a:rPr lang="zh-CN" altLang="en-US" sz="1600" b="1" dirty="0">
                  <a:solidFill>
                    <a:srgbClr val="659B69"/>
                  </a:solidFill>
                  <a:latin typeface="微软雅黑" panose="020B0503020204020204" pitchFamily="34" charset="-122"/>
                  <a:ea typeface="微软雅黑" panose="020B0503020204020204" pitchFamily="34" charset="-122"/>
                </a:rPr>
                <a:t>远视</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易并发弱视、斜视</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，近视</a:t>
              </a:r>
              <a:r>
                <a:rPr lang="zh-CN" altLang="en-US" sz="1600" dirty="0">
                  <a:latin typeface="微软雅黑" panose="020B0503020204020204" pitchFamily="34" charset="-122"/>
                  <a:ea typeface="微软雅黑" panose="020B0503020204020204" pitchFamily="34" charset="-122"/>
                </a:rPr>
                <a:t>，</a:t>
              </a:r>
              <a:endParaRPr lang="en-US" altLang="zh-CN" sz="1600" b="1" dirty="0">
                <a:solidFill>
                  <a:srgbClr val="659B69"/>
                </a:solidFill>
                <a:latin typeface="微软雅黑" panose="020B0503020204020204" pitchFamily="34" charset="-122"/>
                <a:ea typeface="微软雅黑" panose="020B0503020204020204" pitchFamily="34" charset="-122"/>
              </a:endParaRPr>
            </a:p>
            <a:p>
              <a:pPr>
                <a:lnSpc>
                  <a:spcPts val="2700"/>
                </a:lnSpc>
              </a:pPr>
              <a:r>
                <a:rPr lang="zh-CN" altLang="en-US" sz="1600" dirty="0">
                  <a:latin typeface="微软雅黑" panose="020B0503020204020204" pitchFamily="34" charset="-122"/>
                  <a:ea typeface="微软雅黑" panose="020B0503020204020204" pitchFamily="34" charset="-122"/>
                </a:rPr>
                <a:t>      斜视，弱视，圆锥角膜，过敏性眼病等</a:t>
              </a:r>
              <a:endParaRPr lang="zh-CN" altLang="en-US" sz="1600" dirty="0">
                <a:latin typeface="微软雅黑" panose="020B0503020204020204" pitchFamily="34" charset="-122"/>
                <a:ea typeface="微软雅黑" panose="020B0503020204020204" pitchFamily="34" charset="-122"/>
              </a:endParaRPr>
            </a:p>
          </p:txBody>
        </p:sp>
        <p:sp>
          <p:nvSpPr>
            <p:cNvPr id="10" name="矩形 9"/>
            <p:cNvSpPr/>
            <p:nvPr/>
          </p:nvSpPr>
          <p:spPr>
            <a:xfrm>
              <a:off x="2048373" y="2029236"/>
              <a:ext cx="2844000" cy="338554"/>
            </a:xfrm>
            <a:prstGeom prst="rect">
              <a:avLst/>
            </a:prstGeom>
            <a:solidFill>
              <a:srgbClr val="659B69"/>
            </a:solidFill>
          </p:spPr>
          <p:txBody>
            <a:bodyPr wrap="none">
              <a:spAutoFit/>
            </a:bodyPr>
            <a:lstStyle/>
            <a:p>
              <a:pPr algn="ctr">
                <a:spcAft>
                  <a:spcPts val="600"/>
                </a:spcAft>
              </a:pPr>
              <a:r>
                <a:rPr lang="zh-CN" altLang="en-US" sz="1600" b="1" dirty="0">
                  <a:solidFill>
                    <a:schemeClr val="bg1"/>
                  </a:solidFill>
                  <a:latin typeface="微软雅黑" panose="020B0503020204020204" pitchFamily="34" charset="-122"/>
                  <a:ea typeface="微软雅黑" panose="020B0503020204020204" pitchFamily="34" charset="-122"/>
                </a:rPr>
                <a:t>少年儿童</a:t>
              </a:r>
              <a:r>
                <a:rPr lang="en-US" altLang="zh-CN" sz="1600" b="1" dirty="0">
                  <a:solidFill>
                    <a:schemeClr val="bg1"/>
                  </a:solidFill>
                  <a:latin typeface="微软雅黑" panose="020B0503020204020204" pitchFamily="34" charset="-122"/>
                  <a:ea typeface="微软雅黑" panose="020B0503020204020204" pitchFamily="34" charset="-122"/>
                </a:rPr>
                <a:t>(0-18</a:t>
              </a:r>
              <a:r>
                <a:rPr lang="zh-CN" altLang="en-US" sz="1600" b="1" dirty="0">
                  <a:solidFill>
                    <a:schemeClr val="bg1"/>
                  </a:solidFill>
                  <a:latin typeface="微软雅黑" panose="020B0503020204020204" pitchFamily="34" charset="-122"/>
                  <a:ea typeface="微软雅黑" panose="020B0503020204020204" pitchFamily="34" charset="-122"/>
                </a:rPr>
                <a:t>岁</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学习生活</a:t>
              </a:r>
              <a:r>
                <a:rPr lang="en-US" altLang="zh-CN" sz="1600" b="1" dirty="0">
                  <a:solidFill>
                    <a:schemeClr val="bg1"/>
                  </a:solidFill>
                  <a:latin typeface="微软雅黑" panose="020B0503020204020204" pitchFamily="34" charset="-122"/>
                  <a:ea typeface="微软雅黑" panose="020B0503020204020204" pitchFamily="34" charset="-122"/>
                </a:rPr>
                <a:t> </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1536652" y="3430756"/>
            <a:ext cx="4748670" cy="2836449"/>
            <a:chOff x="1591516" y="3449044"/>
            <a:chExt cx="4748670" cy="2836449"/>
          </a:xfrm>
        </p:grpSpPr>
        <p:sp>
          <p:nvSpPr>
            <p:cNvPr id="48" name="矩形 47"/>
            <p:cNvSpPr/>
            <p:nvPr/>
          </p:nvSpPr>
          <p:spPr>
            <a:xfrm>
              <a:off x="1591516" y="4662114"/>
              <a:ext cx="4032000" cy="1533182"/>
            </a:xfrm>
            <a:prstGeom prst="rect">
              <a:avLst/>
            </a:prstGeom>
            <a:noFill/>
            <a:ln w="38100">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49" name="矩形 48"/>
            <p:cNvSpPr/>
            <p:nvPr/>
          </p:nvSpPr>
          <p:spPr>
            <a:xfrm>
              <a:off x="1832287" y="4762126"/>
              <a:ext cx="3192141" cy="1477328"/>
            </a:xfrm>
            <a:prstGeom prst="rect">
              <a:avLst/>
            </a:prstGeom>
          </p:spPr>
          <p:txBody>
            <a:bodyPr wrap="square">
              <a:spAutoFit/>
            </a:bodyPr>
            <a:lstStyle/>
            <a:p>
              <a:pPr>
                <a:lnSpc>
                  <a:spcPts val="2700"/>
                </a:lnSpc>
              </a:pP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易感人数：</a:t>
              </a:r>
              <a:r>
                <a:rPr lang="en-US" altLang="zh-CN" sz="1600" b="1" dirty="0">
                  <a:solidFill>
                    <a:schemeClr val="accent4">
                      <a:lumMod val="75000"/>
                    </a:schemeClr>
                  </a:solidFill>
                  <a:latin typeface="微软雅黑" panose="020B0503020204020204" pitchFamily="34" charset="-122"/>
                  <a:ea typeface="微软雅黑" panose="020B0503020204020204" pitchFamily="34" charset="-122"/>
                </a:rPr>
                <a:t>15.2</a:t>
              </a: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亿</a:t>
              </a:r>
              <a:endParaRPr lang="en-US" altLang="zh-CN" sz="1600" b="1" dirty="0">
                <a:solidFill>
                  <a:schemeClr val="accent4">
                    <a:lumMod val="75000"/>
                  </a:schemeClr>
                </a:solidFill>
                <a:latin typeface="微软雅黑" panose="020B0503020204020204" pitchFamily="34" charset="-122"/>
                <a:ea typeface="微软雅黑" panose="020B0503020204020204" pitchFamily="34" charset="-122"/>
              </a:endParaRPr>
            </a:p>
            <a:p>
              <a:pPr>
                <a:lnSpc>
                  <a:spcPts val="27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主要问题：</a:t>
              </a:r>
              <a:r>
                <a:rPr lang="zh-CN" altLang="en-US" sz="1600" b="1" dirty="0">
                  <a:solidFill>
                    <a:srgbClr val="659B69"/>
                  </a:solidFill>
                  <a:latin typeface="微软雅黑" panose="020B0503020204020204" pitchFamily="34" charset="-122"/>
                  <a:ea typeface="微软雅黑" panose="020B0503020204020204" pitchFamily="34" charset="-122"/>
                </a:rPr>
                <a:t>老花</a:t>
              </a:r>
              <a:r>
                <a:rPr lang="zh-CN" altLang="en-US" sz="1600" dirty="0">
                  <a:latin typeface="微软雅黑" panose="020B0503020204020204" pitchFamily="34" charset="-122"/>
                  <a:ea typeface="微软雅黑" panose="020B0503020204020204" pitchFamily="34" charset="-122"/>
                </a:rPr>
                <a:t>，青光眼，</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干眼，</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ts val="2700"/>
                </a:lnSpc>
              </a:pPr>
              <a:r>
                <a:rPr lang="zh-CN" altLang="en-US" sz="1600" b="1" dirty="0">
                  <a:solidFill>
                    <a:srgbClr val="659B69"/>
                  </a:solidFill>
                  <a:latin typeface="微软雅黑" panose="020B0503020204020204" pitchFamily="34" charset="-122"/>
                  <a:ea typeface="微软雅黑" panose="020B0503020204020204" pitchFamily="34" charset="-122"/>
                </a:rPr>
                <a:t>              血压高血糖高引发</a:t>
              </a:r>
              <a:endParaRPr lang="en-US" altLang="zh-CN" sz="1600" b="1" dirty="0">
                <a:solidFill>
                  <a:srgbClr val="659B69"/>
                </a:solidFill>
                <a:latin typeface="微软雅黑" panose="020B0503020204020204" pitchFamily="34" charset="-122"/>
                <a:ea typeface="微软雅黑" panose="020B0503020204020204" pitchFamily="34" charset="-122"/>
              </a:endParaRPr>
            </a:p>
            <a:p>
              <a:pPr>
                <a:lnSpc>
                  <a:spcPts val="2700"/>
                </a:lnSpc>
              </a:pPr>
              <a:r>
                <a:rPr lang="en-US" altLang="zh-CN" sz="1600" b="1" dirty="0">
                  <a:solidFill>
                    <a:srgbClr val="659B69"/>
                  </a:solidFill>
                  <a:latin typeface="微软雅黑" panose="020B0503020204020204" pitchFamily="34" charset="-122"/>
                  <a:ea typeface="微软雅黑" panose="020B0503020204020204" pitchFamily="34" charset="-122"/>
                </a:rPr>
                <a:t>              </a:t>
              </a:r>
              <a:r>
                <a:rPr lang="zh-CN" altLang="en-US" sz="1600" b="1" dirty="0">
                  <a:solidFill>
                    <a:srgbClr val="659B69"/>
                  </a:solidFill>
                  <a:latin typeface="微软雅黑" panose="020B0503020204020204" pitchFamily="34" charset="-122"/>
                  <a:ea typeface="微软雅黑" panose="020B0503020204020204" pitchFamily="34" charset="-122"/>
                </a:rPr>
                <a:t>的眼底问题</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1768279" y="4497498"/>
              <a:ext cx="2844000" cy="338554"/>
            </a:xfrm>
            <a:prstGeom prst="rect">
              <a:avLst/>
            </a:prstGeom>
            <a:solidFill>
              <a:srgbClr val="BF9000"/>
            </a:solidFill>
            <a:ln>
              <a:noFill/>
            </a:ln>
          </p:spPr>
          <p:txBody>
            <a:bodyPr wrap="none">
              <a:spAutoFit/>
            </a:bodyPr>
            <a:lstStyle/>
            <a:p>
              <a:pPr algn="ctr">
                <a:spcAft>
                  <a:spcPts val="600"/>
                </a:spcAft>
              </a:pPr>
              <a:r>
                <a:rPr lang="zh-CN" altLang="en-US" sz="1600" b="1" dirty="0">
                  <a:solidFill>
                    <a:schemeClr val="bg1"/>
                  </a:solidFill>
                  <a:latin typeface="微软雅黑" panose="020B0503020204020204" pitchFamily="34" charset="-122"/>
                  <a:ea typeface="微软雅黑" panose="020B0503020204020204" pitchFamily="34" charset="-122"/>
                </a:rPr>
                <a:t>中年人群</a:t>
              </a:r>
              <a:r>
                <a:rPr lang="en-US" altLang="zh-CN" sz="1600" b="1" dirty="0">
                  <a:solidFill>
                    <a:schemeClr val="bg1"/>
                  </a:solidFill>
                  <a:latin typeface="微软雅黑" panose="020B0503020204020204" pitchFamily="34" charset="-122"/>
                  <a:ea typeface="微软雅黑" panose="020B0503020204020204" pitchFamily="34" charset="-122"/>
                </a:rPr>
                <a:t>(45-64</a:t>
              </a:r>
              <a:r>
                <a:rPr lang="zh-CN" altLang="en-US" sz="1600" b="1" dirty="0">
                  <a:solidFill>
                    <a:schemeClr val="bg1"/>
                  </a:solidFill>
                  <a:latin typeface="微软雅黑" panose="020B0503020204020204" pitchFamily="34" charset="-122"/>
                  <a:ea typeface="微软雅黑" panose="020B0503020204020204" pitchFamily="34" charset="-122"/>
                </a:rPr>
                <a:t>岁</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管理生活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flipH="1">
              <a:off x="4133506" y="3449044"/>
              <a:ext cx="2206680" cy="2836449"/>
              <a:chOff x="5122330" y="2362228"/>
              <a:chExt cx="2594716" cy="3428910"/>
            </a:xfrm>
          </p:grpSpPr>
          <p:sp>
            <p:nvSpPr>
              <p:cNvPr id="52" name="isľíḋé"/>
              <p:cNvSpPr/>
              <p:nvPr/>
            </p:nvSpPr>
            <p:spPr bwMode="auto">
              <a:xfrm flipH="1">
                <a:off x="5122330" y="5579922"/>
                <a:ext cx="2594716" cy="211216"/>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chemeClr val="accent4">
                  <a:lumMod val="40000"/>
                  <a:lumOff val="60000"/>
                </a:schemeClr>
              </a:solidFill>
              <a:ln>
                <a:noFill/>
              </a:ln>
            </p:spPr>
            <p:txBody>
              <a:bodyPr anchor="ctr"/>
              <a:lstStyle/>
              <a:p>
                <a:pPr algn="ctr"/>
                <a:endParaRPr sz="1600" dirty="0"/>
              </a:p>
            </p:txBody>
          </p:sp>
          <p:grpSp>
            <p:nvGrpSpPr>
              <p:cNvPr id="53" name="组合 52"/>
              <p:cNvGrpSpPr/>
              <p:nvPr/>
            </p:nvGrpSpPr>
            <p:grpSpPr>
              <a:xfrm>
                <a:off x="5791208" y="2362228"/>
                <a:ext cx="1611877" cy="3359032"/>
                <a:chOff x="8077148" y="1670126"/>
                <a:chExt cx="2232025" cy="4651375"/>
              </a:xfrm>
            </p:grpSpPr>
            <p:sp>
              <p:nvSpPr>
                <p:cNvPr id="54" name="ïślîḑê"/>
                <p:cNvSpPr/>
                <p:nvPr/>
              </p:nvSpPr>
              <p:spPr bwMode="auto">
                <a:xfrm>
                  <a:off x="8804223" y="2211463"/>
                  <a:ext cx="255588" cy="530225"/>
                </a:xfrm>
                <a:custGeom>
                  <a:avLst/>
                  <a:gdLst>
                    <a:gd name="T0" fmla="*/ 3 w 24"/>
                    <a:gd name="T1" fmla="*/ 0 h 50"/>
                    <a:gd name="T2" fmla="*/ 3 w 24"/>
                    <a:gd name="T3" fmla="*/ 21 h 50"/>
                    <a:gd name="T4" fmla="*/ 0 w 24"/>
                    <a:gd name="T5" fmla="*/ 31 h 50"/>
                    <a:gd name="T6" fmla="*/ 17 w 24"/>
                    <a:gd name="T7" fmla="*/ 46 h 50"/>
                    <a:gd name="T8" fmla="*/ 20 w 24"/>
                    <a:gd name="T9" fmla="*/ 42 h 50"/>
                    <a:gd name="T10" fmla="*/ 23 w 24"/>
                    <a:gd name="T11" fmla="*/ 37 h 50"/>
                    <a:gd name="T12" fmla="*/ 22 w 24"/>
                    <a:gd name="T13" fmla="*/ 25 h 50"/>
                    <a:gd name="T14" fmla="*/ 22 w 24"/>
                    <a:gd name="T15" fmla="*/ 17 h 50"/>
                    <a:gd name="T16" fmla="*/ 10 w 24"/>
                    <a:gd name="T17" fmla="*/ 7 h 50"/>
                    <a:gd name="T18" fmla="*/ 3 w 2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50">
                      <a:moveTo>
                        <a:pt x="3" y="0"/>
                      </a:moveTo>
                      <a:cubicBezTo>
                        <a:pt x="3" y="7"/>
                        <a:pt x="4" y="14"/>
                        <a:pt x="3" y="21"/>
                      </a:cubicBezTo>
                      <a:cubicBezTo>
                        <a:pt x="3" y="25"/>
                        <a:pt x="2" y="28"/>
                        <a:pt x="0" y="31"/>
                      </a:cubicBezTo>
                      <a:cubicBezTo>
                        <a:pt x="8" y="50"/>
                        <a:pt x="12" y="45"/>
                        <a:pt x="17" y="46"/>
                      </a:cubicBezTo>
                      <a:cubicBezTo>
                        <a:pt x="18" y="47"/>
                        <a:pt x="19" y="44"/>
                        <a:pt x="20" y="42"/>
                      </a:cubicBezTo>
                      <a:cubicBezTo>
                        <a:pt x="21" y="39"/>
                        <a:pt x="22" y="37"/>
                        <a:pt x="23" y="37"/>
                      </a:cubicBezTo>
                      <a:cubicBezTo>
                        <a:pt x="24" y="33"/>
                        <a:pt x="23" y="29"/>
                        <a:pt x="22" y="25"/>
                      </a:cubicBezTo>
                      <a:cubicBezTo>
                        <a:pt x="22" y="23"/>
                        <a:pt x="23" y="20"/>
                        <a:pt x="22" y="17"/>
                      </a:cubicBezTo>
                      <a:cubicBezTo>
                        <a:pt x="22" y="13"/>
                        <a:pt x="13" y="10"/>
                        <a:pt x="10" y="7"/>
                      </a:cubicBezTo>
                      <a:cubicBezTo>
                        <a:pt x="7" y="5"/>
                        <a:pt x="5" y="3"/>
                        <a:pt x="3" y="0"/>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5" name="íšḻîḋê"/>
                <p:cNvSpPr/>
                <p:nvPr/>
              </p:nvSpPr>
              <p:spPr bwMode="auto">
                <a:xfrm>
                  <a:off x="8729610" y="1765376"/>
                  <a:ext cx="565150" cy="754063"/>
                </a:xfrm>
                <a:custGeom>
                  <a:avLst/>
                  <a:gdLst>
                    <a:gd name="T0" fmla="*/ 23 w 53"/>
                    <a:gd name="T1" fmla="*/ 3 h 71"/>
                    <a:gd name="T2" fmla="*/ 41 w 53"/>
                    <a:gd name="T3" fmla="*/ 4 h 71"/>
                    <a:gd name="T4" fmla="*/ 50 w 53"/>
                    <a:gd name="T5" fmla="*/ 19 h 71"/>
                    <a:gd name="T6" fmla="*/ 44 w 53"/>
                    <a:gd name="T7" fmla="*/ 58 h 71"/>
                    <a:gd name="T8" fmla="*/ 21 w 53"/>
                    <a:gd name="T9" fmla="*/ 63 h 71"/>
                    <a:gd name="T10" fmla="*/ 1 w 53"/>
                    <a:gd name="T11" fmla="*/ 19 h 71"/>
                    <a:gd name="T12" fmla="*/ 23 w 53"/>
                    <a:gd name="T13" fmla="*/ 3 h 71"/>
                  </a:gdLst>
                  <a:ahLst/>
                  <a:cxnLst>
                    <a:cxn ang="0">
                      <a:pos x="T0" y="T1"/>
                    </a:cxn>
                    <a:cxn ang="0">
                      <a:pos x="T2" y="T3"/>
                    </a:cxn>
                    <a:cxn ang="0">
                      <a:pos x="T4" y="T5"/>
                    </a:cxn>
                    <a:cxn ang="0">
                      <a:pos x="T6" y="T7"/>
                    </a:cxn>
                    <a:cxn ang="0">
                      <a:pos x="T8" y="T9"/>
                    </a:cxn>
                    <a:cxn ang="0">
                      <a:pos x="T10" y="T11"/>
                    </a:cxn>
                    <a:cxn ang="0">
                      <a:pos x="T12" y="T13"/>
                    </a:cxn>
                  </a:cxnLst>
                  <a:rect l="0" t="0" r="r" b="b"/>
                  <a:pathLst>
                    <a:path w="53" h="71">
                      <a:moveTo>
                        <a:pt x="23" y="3"/>
                      </a:moveTo>
                      <a:cubicBezTo>
                        <a:pt x="29" y="2"/>
                        <a:pt x="36" y="0"/>
                        <a:pt x="41" y="4"/>
                      </a:cubicBezTo>
                      <a:cubicBezTo>
                        <a:pt x="46" y="8"/>
                        <a:pt x="49" y="13"/>
                        <a:pt x="50" y="19"/>
                      </a:cubicBezTo>
                      <a:cubicBezTo>
                        <a:pt x="52" y="34"/>
                        <a:pt x="53" y="49"/>
                        <a:pt x="44" y="58"/>
                      </a:cubicBezTo>
                      <a:cubicBezTo>
                        <a:pt x="40" y="63"/>
                        <a:pt x="31" y="71"/>
                        <a:pt x="21" y="63"/>
                      </a:cubicBezTo>
                      <a:cubicBezTo>
                        <a:pt x="11" y="55"/>
                        <a:pt x="0" y="30"/>
                        <a:pt x="1" y="19"/>
                      </a:cubicBezTo>
                      <a:cubicBezTo>
                        <a:pt x="3" y="8"/>
                        <a:pt x="10" y="5"/>
                        <a:pt x="23" y="3"/>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6" name="íś1iḑè"/>
                <p:cNvSpPr/>
                <p:nvPr/>
              </p:nvSpPr>
              <p:spPr bwMode="auto">
                <a:xfrm>
                  <a:off x="9059810" y="2147963"/>
                  <a:ext cx="65088" cy="138113"/>
                </a:xfrm>
                <a:custGeom>
                  <a:avLst/>
                  <a:gdLst>
                    <a:gd name="T0" fmla="*/ 1 w 6"/>
                    <a:gd name="T1" fmla="*/ 0 h 13"/>
                    <a:gd name="T2" fmla="*/ 5 w 6"/>
                    <a:gd name="T3" fmla="*/ 10 h 13"/>
                    <a:gd name="T4" fmla="*/ 2 w 6"/>
                    <a:gd name="T5" fmla="*/ 13 h 13"/>
                    <a:gd name="T6" fmla="*/ 1 w 6"/>
                    <a:gd name="T7" fmla="*/ 6 h 13"/>
                    <a:gd name="T8" fmla="*/ 1 w 6"/>
                    <a:gd name="T9" fmla="*/ 0 h 13"/>
                    <a:gd name="T10" fmla="*/ 1 w 6"/>
                    <a:gd name="T11" fmla="*/ 0 h 13"/>
                  </a:gdLst>
                  <a:ahLst/>
                  <a:cxnLst>
                    <a:cxn ang="0">
                      <a:pos x="T0" y="T1"/>
                    </a:cxn>
                    <a:cxn ang="0">
                      <a:pos x="T2" y="T3"/>
                    </a:cxn>
                    <a:cxn ang="0">
                      <a:pos x="T4" y="T5"/>
                    </a:cxn>
                    <a:cxn ang="0">
                      <a:pos x="T6" y="T7"/>
                    </a:cxn>
                    <a:cxn ang="0">
                      <a:pos x="T8" y="T9"/>
                    </a:cxn>
                    <a:cxn ang="0">
                      <a:pos x="T10" y="T11"/>
                    </a:cxn>
                  </a:cxnLst>
                  <a:rect l="0" t="0" r="r" b="b"/>
                  <a:pathLst>
                    <a:path w="6" h="13">
                      <a:moveTo>
                        <a:pt x="1" y="0"/>
                      </a:moveTo>
                      <a:cubicBezTo>
                        <a:pt x="3" y="3"/>
                        <a:pt x="5" y="7"/>
                        <a:pt x="5" y="10"/>
                      </a:cubicBezTo>
                      <a:cubicBezTo>
                        <a:pt x="6" y="12"/>
                        <a:pt x="5" y="13"/>
                        <a:pt x="2" y="13"/>
                      </a:cubicBezTo>
                      <a:cubicBezTo>
                        <a:pt x="2" y="11"/>
                        <a:pt x="1" y="8"/>
                        <a:pt x="1" y="6"/>
                      </a:cubicBezTo>
                      <a:cubicBezTo>
                        <a:pt x="1" y="4"/>
                        <a:pt x="0" y="1"/>
                        <a:pt x="1" y="0"/>
                      </a:cubicBezTo>
                      <a:cubicBezTo>
                        <a:pt x="1" y="0"/>
                        <a:pt x="1" y="0"/>
                        <a:pt x="1" y="0"/>
                      </a:cubicBezTo>
                      <a:close/>
                    </a:path>
                  </a:pathLst>
                </a:custGeom>
                <a:solidFill>
                  <a:srgbClr val="D8A1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7" name="ïṩlïḋé"/>
                <p:cNvSpPr/>
                <p:nvPr/>
              </p:nvSpPr>
              <p:spPr bwMode="auto">
                <a:xfrm>
                  <a:off x="8867723" y="2189238"/>
                  <a:ext cx="117475" cy="96838"/>
                </a:xfrm>
                <a:custGeom>
                  <a:avLst/>
                  <a:gdLst>
                    <a:gd name="T0" fmla="*/ 6 w 11"/>
                    <a:gd name="T1" fmla="*/ 0 h 9"/>
                    <a:gd name="T2" fmla="*/ 5 w 11"/>
                    <a:gd name="T3" fmla="*/ 0 h 9"/>
                    <a:gd name="T4" fmla="*/ 1 w 11"/>
                    <a:gd name="T5" fmla="*/ 5 h 9"/>
                    <a:gd name="T6" fmla="*/ 6 w 11"/>
                    <a:gd name="T7" fmla="*/ 9 h 9"/>
                    <a:gd name="T8" fmla="*/ 7 w 11"/>
                    <a:gd name="T9" fmla="*/ 9 h 9"/>
                    <a:gd name="T10" fmla="*/ 11 w 11"/>
                    <a:gd name="T11" fmla="*/ 4 h 9"/>
                    <a:gd name="T12" fmla="*/ 6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6" y="0"/>
                      </a:moveTo>
                      <a:cubicBezTo>
                        <a:pt x="6" y="0"/>
                        <a:pt x="5" y="0"/>
                        <a:pt x="5" y="0"/>
                      </a:cubicBezTo>
                      <a:cubicBezTo>
                        <a:pt x="2" y="0"/>
                        <a:pt x="0" y="3"/>
                        <a:pt x="1" y="5"/>
                      </a:cubicBezTo>
                      <a:cubicBezTo>
                        <a:pt x="1" y="8"/>
                        <a:pt x="3" y="9"/>
                        <a:pt x="6" y="9"/>
                      </a:cubicBezTo>
                      <a:cubicBezTo>
                        <a:pt x="6" y="9"/>
                        <a:pt x="6" y="9"/>
                        <a:pt x="7" y="9"/>
                      </a:cubicBezTo>
                      <a:cubicBezTo>
                        <a:pt x="9" y="9"/>
                        <a:pt x="11" y="6"/>
                        <a:pt x="11" y="4"/>
                      </a:cubicBezTo>
                      <a:cubicBezTo>
                        <a:pt x="11" y="1"/>
                        <a:pt x="8" y="0"/>
                        <a:pt x="6" y="0"/>
                      </a:cubicBezTo>
                    </a:path>
                  </a:pathLst>
                </a:custGeom>
                <a:solidFill>
                  <a:srgbClr val="FCD0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8" name="îsļîďe"/>
                <p:cNvSpPr/>
                <p:nvPr/>
              </p:nvSpPr>
              <p:spPr bwMode="auto">
                <a:xfrm>
                  <a:off x="9156648" y="2147963"/>
                  <a:ext cx="117475" cy="95250"/>
                </a:xfrm>
                <a:custGeom>
                  <a:avLst/>
                  <a:gdLst>
                    <a:gd name="T0" fmla="*/ 5 w 11"/>
                    <a:gd name="T1" fmla="*/ 0 h 9"/>
                    <a:gd name="T2" fmla="*/ 4 w 11"/>
                    <a:gd name="T3" fmla="*/ 0 h 9"/>
                    <a:gd name="T4" fmla="*/ 0 w 11"/>
                    <a:gd name="T5" fmla="*/ 5 h 9"/>
                    <a:gd name="T6" fmla="*/ 5 w 11"/>
                    <a:gd name="T7" fmla="*/ 9 h 9"/>
                    <a:gd name="T8" fmla="*/ 6 w 11"/>
                    <a:gd name="T9" fmla="*/ 9 h 9"/>
                    <a:gd name="T10" fmla="*/ 10 w 11"/>
                    <a:gd name="T11" fmla="*/ 4 h 9"/>
                    <a:gd name="T12" fmla="*/ 5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5" y="0"/>
                      </a:moveTo>
                      <a:cubicBezTo>
                        <a:pt x="5" y="0"/>
                        <a:pt x="5" y="0"/>
                        <a:pt x="4" y="0"/>
                      </a:cubicBezTo>
                      <a:cubicBezTo>
                        <a:pt x="2" y="0"/>
                        <a:pt x="0" y="3"/>
                        <a:pt x="0" y="5"/>
                      </a:cubicBezTo>
                      <a:cubicBezTo>
                        <a:pt x="0" y="8"/>
                        <a:pt x="3" y="9"/>
                        <a:pt x="5" y="9"/>
                      </a:cubicBezTo>
                      <a:cubicBezTo>
                        <a:pt x="5" y="9"/>
                        <a:pt x="6" y="9"/>
                        <a:pt x="6" y="9"/>
                      </a:cubicBezTo>
                      <a:cubicBezTo>
                        <a:pt x="9" y="9"/>
                        <a:pt x="11" y="6"/>
                        <a:pt x="10" y="4"/>
                      </a:cubicBezTo>
                      <a:cubicBezTo>
                        <a:pt x="10" y="2"/>
                        <a:pt x="8" y="0"/>
                        <a:pt x="5" y="0"/>
                      </a:cubicBezTo>
                    </a:path>
                  </a:pathLst>
                </a:custGeom>
                <a:solidFill>
                  <a:srgbClr val="FCD0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9" name="ïšļidê"/>
                <p:cNvSpPr/>
                <p:nvPr/>
              </p:nvSpPr>
              <p:spPr bwMode="auto">
                <a:xfrm>
                  <a:off x="8921698" y="2093988"/>
                  <a:ext cx="85725" cy="53975"/>
                </a:xfrm>
                <a:custGeom>
                  <a:avLst/>
                  <a:gdLst>
                    <a:gd name="T0" fmla="*/ 0 w 8"/>
                    <a:gd name="T1" fmla="*/ 2 h 5"/>
                    <a:gd name="T2" fmla="*/ 3 w 8"/>
                    <a:gd name="T3" fmla="*/ 3 h 5"/>
                    <a:gd name="T4" fmla="*/ 5 w 8"/>
                    <a:gd name="T5" fmla="*/ 4 h 5"/>
                    <a:gd name="T6" fmla="*/ 6 w 8"/>
                    <a:gd name="T7" fmla="*/ 3 h 5"/>
                    <a:gd name="T8" fmla="*/ 7 w 8"/>
                    <a:gd name="T9" fmla="*/ 3 h 5"/>
                    <a:gd name="T10" fmla="*/ 8 w 8"/>
                    <a:gd name="T11" fmla="*/ 0 h 5"/>
                    <a:gd name="T12" fmla="*/ 8 w 8"/>
                    <a:gd name="T13" fmla="*/ 2 h 5"/>
                    <a:gd name="T14" fmla="*/ 8 w 8"/>
                    <a:gd name="T15" fmla="*/ 3 h 5"/>
                    <a:gd name="T16" fmla="*/ 7 w 8"/>
                    <a:gd name="T17" fmla="*/ 4 h 5"/>
                    <a:gd name="T18" fmla="*/ 5 w 8"/>
                    <a:gd name="T19" fmla="*/ 5 h 5"/>
                    <a:gd name="T20" fmla="*/ 2 w 8"/>
                    <a:gd name="T21" fmla="*/ 4 h 5"/>
                    <a:gd name="T22" fmla="*/ 0 w 8"/>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2"/>
                      </a:moveTo>
                      <a:cubicBezTo>
                        <a:pt x="1" y="3"/>
                        <a:pt x="2" y="3"/>
                        <a:pt x="3" y="3"/>
                      </a:cubicBezTo>
                      <a:cubicBezTo>
                        <a:pt x="3" y="4"/>
                        <a:pt x="4" y="4"/>
                        <a:pt x="5" y="4"/>
                      </a:cubicBezTo>
                      <a:cubicBezTo>
                        <a:pt x="5" y="3"/>
                        <a:pt x="6" y="3"/>
                        <a:pt x="6" y="3"/>
                      </a:cubicBezTo>
                      <a:cubicBezTo>
                        <a:pt x="6" y="3"/>
                        <a:pt x="7" y="3"/>
                        <a:pt x="7" y="3"/>
                      </a:cubicBezTo>
                      <a:cubicBezTo>
                        <a:pt x="8" y="2"/>
                        <a:pt x="8" y="1"/>
                        <a:pt x="8" y="0"/>
                      </a:cubicBezTo>
                      <a:cubicBezTo>
                        <a:pt x="8" y="1"/>
                        <a:pt x="8" y="1"/>
                        <a:pt x="8" y="2"/>
                      </a:cubicBezTo>
                      <a:cubicBezTo>
                        <a:pt x="8" y="2"/>
                        <a:pt x="8" y="3"/>
                        <a:pt x="8" y="3"/>
                      </a:cubicBezTo>
                      <a:cubicBezTo>
                        <a:pt x="8" y="4"/>
                        <a:pt x="7" y="4"/>
                        <a:pt x="7" y="4"/>
                      </a:cubicBezTo>
                      <a:cubicBezTo>
                        <a:pt x="6" y="5"/>
                        <a:pt x="6" y="5"/>
                        <a:pt x="5" y="5"/>
                      </a:cubicBezTo>
                      <a:cubicBezTo>
                        <a:pt x="4" y="5"/>
                        <a:pt x="3" y="5"/>
                        <a:pt x="2" y="4"/>
                      </a:cubicBezTo>
                      <a:cubicBezTo>
                        <a:pt x="1" y="4"/>
                        <a:pt x="1" y="3"/>
                        <a:pt x="0" y="2"/>
                      </a:cubicBezTo>
                      <a:close/>
                    </a:path>
                  </a:pathLst>
                </a:custGeom>
                <a:solidFill>
                  <a:srgbClr val="3234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0" name="îşľiḍé"/>
                <p:cNvSpPr/>
                <p:nvPr/>
              </p:nvSpPr>
              <p:spPr bwMode="auto">
                <a:xfrm>
                  <a:off x="9093148" y="2062238"/>
                  <a:ext cx="84138" cy="53975"/>
                </a:xfrm>
                <a:custGeom>
                  <a:avLst/>
                  <a:gdLst>
                    <a:gd name="T0" fmla="*/ 0 w 8"/>
                    <a:gd name="T1" fmla="*/ 2 h 5"/>
                    <a:gd name="T2" fmla="*/ 3 w 8"/>
                    <a:gd name="T3" fmla="*/ 3 h 5"/>
                    <a:gd name="T4" fmla="*/ 5 w 8"/>
                    <a:gd name="T5" fmla="*/ 3 h 5"/>
                    <a:gd name="T6" fmla="*/ 6 w 8"/>
                    <a:gd name="T7" fmla="*/ 3 h 5"/>
                    <a:gd name="T8" fmla="*/ 7 w 8"/>
                    <a:gd name="T9" fmla="*/ 2 h 5"/>
                    <a:gd name="T10" fmla="*/ 8 w 8"/>
                    <a:gd name="T11" fmla="*/ 0 h 5"/>
                    <a:gd name="T12" fmla="*/ 8 w 8"/>
                    <a:gd name="T13" fmla="*/ 2 h 5"/>
                    <a:gd name="T14" fmla="*/ 8 w 8"/>
                    <a:gd name="T15" fmla="*/ 3 h 5"/>
                    <a:gd name="T16" fmla="*/ 7 w 8"/>
                    <a:gd name="T17" fmla="*/ 4 h 5"/>
                    <a:gd name="T18" fmla="*/ 5 w 8"/>
                    <a:gd name="T19" fmla="*/ 5 h 5"/>
                    <a:gd name="T20" fmla="*/ 2 w 8"/>
                    <a:gd name="T21" fmla="*/ 4 h 5"/>
                    <a:gd name="T22" fmla="*/ 0 w 8"/>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2"/>
                      </a:moveTo>
                      <a:cubicBezTo>
                        <a:pt x="1" y="3"/>
                        <a:pt x="2" y="3"/>
                        <a:pt x="3" y="3"/>
                      </a:cubicBezTo>
                      <a:cubicBezTo>
                        <a:pt x="4" y="4"/>
                        <a:pt x="4" y="4"/>
                        <a:pt x="5" y="3"/>
                      </a:cubicBezTo>
                      <a:cubicBezTo>
                        <a:pt x="5" y="3"/>
                        <a:pt x="6" y="3"/>
                        <a:pt x="6" y="3"/>
                      </a:cubicBezTo>
                      <a:cubicBezTo>
                        <a:pt x="7" y="3"/>
                        <a:pt x="7" y="3"/>
                        <a:pt x="7" y="2"/>
                      </a:cubicBezTo>
                      <a:cubicBezTo>
                        <a:pt x="8" y="2"/>
                        <a:pt x="8" y="1"/>
                        <a:pt x="8" y="0"/>
                      </a:cubicBezTo>
                      <a:cubicBezTo>
                        <a:pt x="8" y="1"/>
                        <a:pt x="8" y="1"/>
                        <a:pt x="8" y="2"/>
                      </a:cubicBezTo>
                      <a:cubicBezTo>
                        <a:pt x="8" y="2"/>
                        <a:pt x="8" y="3"/>
                        <a:pt x="8" y="3"/>
                      </a:cubicBezTo>
                      <a:cubicBezTo>
                        <a:pt x="8" y="4"/>
                        <a:pt x="7" y="4"/>
                        <a:pt x="7" y="4"/>
                      </a:cubicBezTo>
                      <a:cubicBezTo>
                        <a:pt x="6" y="4"/>
                        <a:pt x="6" y="5"/>
                        <a:pt x="5" y="5"/>
                      </a:cubicBezTo>
                      <a:cubicBezTo>
                        <a:pt x="4" y="5"/>
                        <a:pt x="3" y="5"/>
                        <a:pt x="2" y="4"/>
                      </a:cubicBezTo>
                      <a:cubicBezTo>
                        <a:pt x="1" y="4"/>
                        <a:pt x="1" y="3"/>
                        <a:pt x="0" y="2"/>
                      </a:cubicBezTo>
                      <a:close/>
                    </a:path>
                  </a:pathLst>
                </a:custGeom>
                <a:solidFill>
                  <a:srgbClr val="3234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1" name="íşlíḑê"/>
                <p:cNvSpPr/>
                <p:nvPr/>
              </p:nvSpPr>
              <p:spPr bwMode="auto">
                <a:xfrm>
                  <a:off x="8729610" y="2093988"/>
                  <a:ext cx="85725" cy="117475"/>
                </a:xfrm>
                <a:custGeom>
                  <a:avLst/>
                  <a:gdLst>
                    <a:gd name="T0" fmla="*/ 4 w 8"/>
                    <a:gd name="T1" fmla="*/ 0 h 11"/>
                    <a:gd name="T2" fmla="*/ 1 w 8"/>
                    <a:gd name="T3" fmla="*/ 7 h 11"/>
                    <a:gd name="T4" fmla="*/ 8 w 8"/>
                    <a:gd name="T5" fmla="*/ 10 h 11"/>
                    <a:gd name="T6" fmla="*/ 5 w 8"/>
                    <a:gd name="T7" fmla="*/ 2 h 11"/>
                  </a:gdLst>
                  <a:ahLst/>
                  <a:cxnLst>
                    <a:cxn ang="0">
                      <a:pos x="T0" y="T1"/>
                    </a:cxn>
                    <a:cxn ang="0">
                      <a:pos x="T2" y="T3"/>
                    </a:cxn>
                    <a:cxn ang="0">
                      <a:pos x="T4" y="T5"/>
                    </a:cxn>
                    <a:cxn ang="0">
                      <a:pos x="T6" y="T7"/>
                    </a:cxn>
                  </a:cxnLst>
                  <a:rect l="0" t="0" r="r" b="b"/>
                  <a:pathLst>
                    <a:path w="8" h="11">
                      <a:moveTo>
                        <a:pt x="4" y="0"/>
                      </a:moveTo>
                      <a:cubicBezTo>
                        <a:pt x="0" y="1"/>
                        <a:pt x="0" y="3"/>
                        <a:pt x="1" y="7"/>
                      </a:cubicBezTo>
                      <a:cubicBezTo>
                        <a:pt x="2" y="10"/>
                        <a:pt x="4" y="11"/>
                        <a:pt x="8" y="10"/>
                      </a:cubicBezTo>
                      <a:cubicBezTo>
                        <a:pt x="7" y="7"/>
                        <a:pt x="6" y="5"/>
                        <a:pt x="5"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2" name="íṥḷiḋe"/>
                <p:cNvSpPr/>
                <p:nvPr/>
              </p:nvSpPr>
              <p:spPr bwMode="auto">
                <a:xfrm>
                  <a:off x="8889948" y="2041601"/>
                  <a:ext cx="95250" cy="52388"/>
                </a:xfrm>
                <a:custGeom>
                  <a:avLst/>
                  <a:gdLst>
                    <a:gd name="T0" fmla="*/ 9 w 9"/>
                    <a:gd name="T1" fmla="*/ 3 h 5"/>
                    <a:gd name="T2" fmla="*/ 0 w 9"/>
                    <a:gd name="T3" fmla="*/ 5 h 5"/>
                    <a:gd name="T4" fmla="*/ 0 w 9"/>
                    <a:gd name="T5" fmla="*/ 3 h 5"/>
                    <a:gd name="T6" fmla="*/ 4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6" y="2"/>
                        <a:pt x="2" y="3"/>
                        <a:pt x="0" y="5"/>
                      </a:cubicBezTo>
                      <a:cubicBezTo>
                        <a:pt x="0" y="4"/>
                        <a:pt x="0" y="4"/>
                        <a:pt x="0" y="3"/>
                      </a:cubicBezTo>
                      <a:cubicBezTo>
                        <a:pt x="1" y="2"/>
                        <a:pt x="3" y="2"/>
                        <a:pt x="4" y="1"/>
                      </a:cubicBezTo>
                      <a:cubicBezTo>
                        <a:pt x="5" y="1"/>
                        <a:pt x="9" y="0"/>
                        <a:pt x="9" y="3"/>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3" name="îs1îďè"/>
                <p:cNvSpPr/>
                <p:nvPr/>
              </p:nvSpPr>
              <p:spPr bwMode="auto">
                <a:xfrm>
                  <a:off x="9082035" y="1998738"/>
                  <a:ext cx="117475" cy="53975"/>
                </a:xfrm>
                <a:custGeom>
                  <a:avLst/>
                  <a:gdLst>
                    <a:gd name="T0" fmla="*/ 1 w 11"/>
                    <a:gd name="T1" fmla="*/ 5 h 5"/>
                    <a:gd name="T2" fmla="*/ 11 w 11"/>
                    <a:gd name="T3" fmla="*/ 3 h 5"/>
                    <a:gd name="T4" fmla="*/ 9 w 11"/>
                    <a:gd name="T5" fmla="*/ 1 h 5"/>
                    <a:gd name="T6" fmla="*/ 5 w 11"/>
                    <a:gd name="T7" fmla="*/ 1 h 5"/>
                    <a:gd name="T8" fmla="*/ 1 w 11"/>
                    <a:gd name="T9" fmla="*/ 5 h 5"/>
                  </a:gdLst>
                  <a:ahLst/>
                  <a:cxnLst>
                    <a:cxn ang="0">
                      <a:pos x="T0" y="T1"/>
                    </a:cxn>
                    <a:cxn ang="0">
                      <a:pos x="T2" y="T3"/>
                    </a:cxn>
                    <a:cxn ang="0">
                      <a:pos x="T4" y="T5"/>
                    </a:cxn>
                    <a:cxn ang="0">
                      <a:pos x="T6" y="T7"/>
                    </a:cxn>
                    <a:cxn ang="0">
                      <a:pos x="T8" y="T9"/>
                    </a:cxn>
                  </a:cxnLst>
                  <a:rect l="0" t="0" r="r" b="b"/>
                  <a:pathLst>
                    <a:path w="11" h="5">
                      <a:moveTo>
                        <a:pt x="1" y="5"/>
                      </a:moveTo>
                      <a:cubicBezTo>
                        <a:pt x="3" y="3"/>
                        <a:pt x="7" y="2"/>
                        <a:pt x="11" y="3"/>
                      </a:cubicBezTo>
                      <a:cubicBezTo>
                        <a:pt x="10" y="2"/>
                        <a:pt x="10" y="1"/>
                        <a:pt x="9" y="1"/>
                      </a:cubicBezTo>
                      <a:cubicBezTo>
                        <a:pt x="8" y="0"/>
                        <a:pt x="6" y="1"/>
                        <a:pt x="5" y="1"/>
                      </a:cubicBezTo>
                      <a:cubicBezTo>
                        <a:pt x="4" y="2"/>
                        <a:pt x="0" y="3"/>
                        <a:pt x="1" y="5"/>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4" name="íŝḻïḑè"/>
                <p:cNvSpPr/>
                <p:nvPr/>
              </p:nvSpPr>
              <p:spPr bwMode="auto">
                <a:xfrm>
                  <a:off x="8718498" y="1670126"/>
                  <a:ext cx="555625" cy="328613"/>
                </a:xfrm>
                <a:custGeom>
                  <a:avLst/>
                  <a:gdLst>
                    <a:gd name="T0" fmla="*/ 1 w 52"/>
                    <a:gd name="T1" fmla="*/ 19 h 31"/>
                    <a:gd name="T2" fmla="*/ 3 w 52"/>
                    <a:gd name="T3" fmla="*/ 15 h 31"/>
                    <a:gd name="T4" fmla="*/ 14 w 52"/>
                    <a:gd name="T5" fmla="*/ 5 h 31"/>
                    <a:gd name="T6" fmla="*/ 35 w 52"/>
                    <a:gd name="T7" fmla="*/ 0 h 31"/>
                    <a:gd name="T8" fmla="*/ 49 w 52"/>
                    <a:gd name="T9" fmla="*/ 3 h 31"/>
                    <a:gd name="T10" fmla="*/ 52 w 52"/>
                    <a:gd name="T11" fmla="*/ 11 h 31"/>
                    <a:gd name="T12" fmla="*/ 39 w 52"/>
                    <a:gd name="T13" fmla="*/ 26 h 31"/>
                    <a:gd name="T14" fmla="*/ 26 w 52"/>
                    <a:gd name="T15" fmla="*/ 24 h 31"/>
                    <a:gd name="T16" fmla="*/ 12 w 52"/>
                    <a:gd name="T17" fmla="*/ 26 h 31"/>
                    <a:gd name="T18" fmla="*/ 4 w 52"/>
                    <a:gd name="T19" fmla="*/ 29 h 31"/>
                    <a:gd name="T20" fmla="*/ 1 w 52"/>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1">
                      <a:moveTo>
                        <a:pt x="1" y="19"/>
                      </a:moveTo>
                      <a:cubicBezTo>
                        <a:pt x="0" y="18"/>
                        <a:pt x="2" y="16"/>
                        <a:pt x="3" y="15"/>
                      </a:cubicBezTo>
                      <a:cubicBezTo>
                        <a:pt x="6" y="11"/>
                        <a:pt x="10" y="7"/>
                        <a:pt x="14" y="5"/>
                      </a:cubicBezTo>
                      <a:cubicBezTo>
                        <a:pt x="20" y="1"/>
                        <a:pt x="28" y="1"/>
                        <a:pt x="35" y="0"/>
                      </a:cubicBezTo>
                      <a:cubicBezTo>
                        <a:pt x="39" y="0"/>
                        <a:pt x="46" y="0"/>
                        <a:pt x="49" y="3"/>
                      </a:cubicBezTo>
                      <a:cubicBezTo>
                        <a:pt x="51" y="5"/>
                        <a:pt x="51" y="8"/>
                        <a:pt x="52" y="11"/>
                      </a:cubicBezTo>
                      <a:cubicBezTo>
                        <a:pt x="52" y="19"/>
                        <a:pt x="45" y="25"/>
                        <a:pt x="39" y="26"/>
                      </a:cubicBezTo>
                      <a:cubicBezTo>
                        <a:pt x="34" y="26"/>
                        <a:pt x="30" y="24"/>
                        <a:pt x="26" y="24"/>
                      </a:cubicBezTo>
                      <a:cubicBezTo>
                        <a:pt x="21" y="23"/>
                        <a:pt x="16" y="24"/>
                        <a:pt x="12" y="26"/>
                      </a:cubicBezTo>
                      <a:cubicBezTo>
                        <a:pt x="9" y="27"/>
                        <a:pt x="7" y="31"/>
                        <a:pt x="4" y="29"/>
                      </a:cubicBezTo>
                      <a:cubicBezTo>
                        <a:pt x="2" y="27"/>
                        <a:pt x="0" y="23"/>
                        <a:pt x="1" y="19"/>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5" name="isliḑé"/>
                <p:cNvSpPr/>
                <p:nvPr/>
              </p:nvSpPr>
              <p:spPr bwMode="auto">
                <a:xfrm>
                  <a:off x="8729610" y="1839988"/>
                  <a:ext cx="106363" cy="360363"/>
                </a:xfrm>
                <a:custGeom>
                  <a:avLst/>
                  <a:gdLst>
                    <a:gd name="T0" fmla="*/ 9 w 10"/>
                    <a:gd name="T1" fmla="*/ 9 h 34"/>
                    <a:gd name="T2" fmla="*/ 10 w 10"/>
                    <a:gd name="T3" fmla="*/ 28 h 34"/>
                    <a:gd name="T4" fmla="*/ 6 w 10"/>
                    <a:gd name="T5" fmla="*/ 34 h 34"/>
                    <a:gd name="T6" fmla="*/ 0 w 10"/>
                    <a:gd name="T7" fmla="*/ 7 h 34"/>
                    <a:gd name="T8" fmla="*/ 9 w 10"/>
                    <a:gd name="T9" fmla="*/ 9 h 34"/>
                  </a:gdLst>
                  <a:ahLst/>
                  <a:cxnLst>
                    <a:cxn ang="0">
                      <a:pos x="T0" y="T1"/>
                    </a:cxn>
                    <a:cxn ang="0">
                      <a:pos x="T2" y="T3"/>
                    </a:cxn>
                    <a:cxn ang="0">
                      <a:pos x="T4" y="T5"/>
                    </a:cxn>
                    <a:cxn ang="0">
                      <a:pos x="T6" y="T7"/>
                    </a:cxn>
                    <a:cxn ang="0">
                      <a:pos x="T8" y="T9"/>
                    </a:cxn>
                  </a:cxnLst>
                  <a:rect l="0" t="0" r="r" b="b"/>
                  <a:pathLst>
                    <a:path w="10" h="34">
                      <a:moveTo>
                        <a:pt x="9" y="9"/>
                      </a:moveTo>
                      <a:cubicBezTo>
                        <a:pt x="10" y="15"/>
                        <a:pt x="10" y="22"/>
                        <a:pt x="10" y="28"/>
                      </a:cubicBezTo>
                      <a:cubicBezTo>
                        <a:pt x="10" y="31"/>
                        <a:pt x="8" y="33"/>
                        <a:pt x="6" y="34"/>
                      </a:cubicBezTo>
                      <a:cubicBezTo>
                        <a:pt x="3" y="29"/>
                        <a:pt x="0" y="13"/>
                        <a:pt x="0" y="7"/>
                      </a:cubicBezTo>
                      <a:cubicBezTo>
                        <a:pt x="0" y="0"/>
                        <a:pt x="5" y="4"/>
                        <a:pt x="9" y="9"/>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6" name="ïṣ1îḍè"/>
                <p:cNvSpPr/>
                <p:nvPr/>
              </p:nvSpPr>
              <p:spPr bwMode="auto">
                <a:xfrm>
                  <a:off x="8964560" y="2306713"/>
                  <a:ext cx="203200" cy="85725"/>
                </a:xfrm>
                <a:custGeom>
                  <a:avLst/>
                  <a:gdLst>
                    <a:gd name="T0" fmla="*/ 1 w 19"/>
                    <a:gd name="T1" fmla="*/ 0 h 8"/>
                    <a:gd name="T2" fmla="*/ 18 w 19"/>
                    <a:gd name="T3" fmla="*/ 1 h 8"/>
                    <a:gd name="T4" fmla="*/ 8 w 19"/>
                    <a:gd name="T5" fmla="*/ 7 h 8"/>
                    <a:gd name="T6" fmla="*/ 1 w 19"/>
                    <a:gd name="T7" fmla="*/ 0 h 8"/>
                  </a:gdLst>
                  <a:ahLst/>
                  <a:cxnLst>
                    <a:cxn ang="0">
                      <a:pos x="T0" y="T1"/>
                    </a:cxn>
                    <a:cxn ang="0">
                      <a:pos x="T2" y="T3"/>
                    </a:cxn>
                    <a:cxn ang="0">
                      <a:pos x="T4" y="T5"/>
                    </a:cxn>
                    <a:cxn ang="0">
                      <a:pos x="T6" y="T7"/>
                    </a:cxn>
                  </a:cxnLst>
                  <a:rect l="0" t="0" r="r" b="b"/>
                  <a:pathLst>
                    <a:path w="19" h="8">
                      <a:moveTo>
                        <a:pt x="1" y="0"/>
                      </a:moveTo>
                      <a:cubicBezTo>
                        <a:pt x="3" y="0"/>
                        <a:pt x="17" y="1"/>
                        <a:pt x="18" y="1"/>
                      </a:cubicBezTo>
                      <a:cubicBezTo>
                        <a:pt x="19" y="5"/>
                        <a:pt x="12" y="8"/>
                        <a:pt x="8" y="7"/>
                      </a:cubicBezTo>
                      <a:cubicBezTo>
                        <a:pt x="5" y="7"/>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7" name="î$ļïḋè"/>
                <p:cNvSpPr/>
                <p:nvPr/>
              </p:nvSpPr>
              <p:spPr bwMode="auto">
                <a:xfrm>
                  <a:off x="8185098" y="5980188"/>
                  <a:ext cx="555625" cy="341313"/>
                </a:xfrm>
                <a:custGeom>
                  <a:avLst/>
                  <a:gdLst>
                    <a:gd name="T0" fmla="*/ 40 w 52"/>
                    <a:gd name="T1" fmla="*/ 1 h 32"/>
                    <a:gd name="T2" fmla="*/ 11 w 52"/>
                    <a:gd name="T3" fmla="*/ 8 h 32"/>
                    <a:gd name="T4" fmla="*/ 6 w 52"/>
                    <a:gd name="T5" fmla="*/ 27 h 32"/>
                    <a:gd name="T6" fmla="*/ 34 w 52"/>
                    <a:gd name="T7" fmla="*/ 27 h 32"/>
                    <a:gd name="T8" fmla="*/ 48 w 52"/>
                    <a:gd name="T9" fmla="*/ 24 h 32"/>
                    <a:gd name="T10" fmla="*/ 51 w 52"/>
                    <a:gd name="T11" fmla="*/ 15 h 32"/>
                    <a:gd name="T12" fmla="*/ 49 w 52"/>
                    <a:gd name="T13" fmla="*/ 2 h 32"/>
                    <a:gd name="T14" fmla="*/ 40 w 52"/>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2">
                      <a:moveTo>
                        <a:pt x="40" y="1"/>
                      </a:moveTo>
                      <a:cubicBezTo>
                        <a:pt x="33" y="10"/>
                        <a:pt x="20" y="6"/>
                        <a:pt x="11" y="8"/>
                      </a:cubicBezTo>
                      <a:cubicBezTo>
                        <a:pt x="4" y="10"/>
                        <a:pt x="0" y="21"/>
                        <a:pt x="6" y="27"/>
                      </a:cubicBezTo>
                      <a:cubicBezTo>
                        <a:pt x="13" y="32"/>
                        <a:pt x="27" y="29"/>
                        <a:pt x="34" y="27"/>
                      </a:cubicBezTo>
                      <a:cubicBezTo>
                        <a:pt x="38" y="26"/>
                        <a:pt x="44" y="25"/>
                        <a:pt x="48" y="24"/>
                      </a:cubicBezTo>
                      <a:cubicBezTo>
                        <a:pt x="52" y="21"/>
                        <a:pt x="51" y="21"/>
                        <a:pt x="51" y="15"/>
                      </a:cubicBezTo>
                      <a:cubicBezTo>
                        <a:pt x="51" y="9"/>
                        <a:pt x="51" y="8"/>
                        <a:pt x="49" y="2"/>
                      </a:cubicBezTo>
                      <a:cubicBezTo>
                        <a:pt x="46" y="2"/>
                        <a:pt x="45" y="0"/>
                        <a:pt x="40" y="1"/>
                      </a:cubicBezTo>
                      <a:close/>
                    </a:path>
                  </a:pathLst>
                </a:custGeom>
                <a:solidFill>
                  <a:srgbClr val="4A4A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8" name="íṧļíḍê"/>
                <p:cNvSpPr/>
                <p:nvPr/>
              </p:nvSpPr>
              <p:spPr bwMode="auto">
                <a:xfrm>
                  <a:off x="8505773" y="5938913"/>
                  <a:ext cx="244475" cy="233363"/>
                </a:xfrm>
                <a:custGeom>
                  <a:avLst/>
                  <a:gdLst>
                    <a:gd name="T0" fmla="*/ 12 w 23"/>
                    <a:gd name="T1" fmla="*/ 1 h 22"/>
                    <a:gd name="T2" fmla="*/ 2 w 23"/>
                    <a:gd name="T3" fmla="*/ 16 h 22"/>
                    <a:gd name="T4" fmla="*/ 21 w 23"/>
                    <a:gd name="T5" fmla="*/ 14 h 22"/>
                    <a:gd name="T6" fmla="*/ 14 w 23"/>
                    <a:gd name="T7" fmla="*/ 2 h 22"/>
                  </a:gdLst>
                  <a:ahLst/>
                  <a:cxnLst>
                    <a:cxn ang="0">
                      <a:pos x="T0" y="T1"/>
                    </a:cxn>
                    <a:cxn ang="0">
                      <a:pos x="T2" y="T3"/>
                    </a:cxn>
                    <a:cxn ang="0">
                      <a:pos x="T4" y="T5"/>
                    </a:cxn>
                    <a:cxn ang="0">
                      <a:pos x="T6" y="T7"/>
                    </a:cxn>
                  </a:cxnLst>
                  <a:rect l="0" t="0" r="r" b="b"/>
                  <a:pathLst>
                    <a:path w="23" h="22">
                      <a:moveTo>
                        <a:pt x="12" y="1"/>
                      </a:moveTo>
                      <a:cubicBezTo>
                        <a:pt x="11" y="8"/>
                        <a:pt x="0" y="12"/>
                        <a:pt x="2" y="16"/>
                      </a:cubicBezTo>
                      <a:cubicBezTo>
                        <a:pt x="4" y="22"/>
                        <a:pt x="16" y="15"/>
                        <a:pt x="21" y="14"/>
                      </a:cubicBezTo>
                      <a:cubicBezTo>
                        <a:pt x="21" y="8"/>
                        <a:pt x="23" y="0"/>
                        <a:pt x="14"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9" name="ïş1iďé"/>
                <p:cNvSpPr/>
                <p:nvPr/>
              </p:nvSpPr>
              <p:spPr bwMode="auto">
                <a:xfrm>
                  <a:off x="8601023" y="3549726"/>
                  <a:ext cx="458788" cy="2463800"/>
                </a:xfrm>
                <a:custGeom>
                  <a:avLst/>
                  <a:gdLst>
                    <a:gd name="T0" fmla="*/ 5 w 43"/>
                    <a:gd name="T1" fmla="*/ 7 h 232"/>
                    <a:gd name="T2" fmla="*/ 4 w 43"/>
                    <a:gd name="T3" fmla="*/ 68 h 232"/>
                    <a:gd name="T4" fmla="*/ 2 w 43"/>
                    <a:gd name="T5" fmla="*/ 143 h 232"/>
                    <a:gd name="T6" fmla="*/ 1 w 43"/>
                    <a:gd name="T7" fmla="*/ 230 h 232"/>
                    <a:gd name="T8" fmla="*/ 12 w 43"/>
                    <a:gd name="T9" fmla="*/ 232 h 232"/>
                    <a:gd name="T10" fmla="*/ 36 w 43"/>
                    <a:gd name="T11" fmla="*/ 94 h 232"/>
                    <a:gd name="T12" fmla="*/ 39 w 43"/>
                    <a:gd name="T13" fmla="*/ 64 h 232"/>
                    <a:gd name="T14" fmla="*/ 43 w 43"/>
                    <a:gd name="T15" fmla="*/ 45 h 232"/>
                    <a:gd name="T16" fmla="*/ 30 w 43"/>
                    <a:gd name="T17" fmla="*/ 0 h 232"/>
                    <a:gd name="T18" fmla="*/ 5 w 43"/>
                    <a:gd name="T19" fmla="*/ 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32">
                      <a:moveTo>
                        <a:pt x="5" y="7"/>
                      </a:moveTo>
                      <a:cubicBezTo>
                        <a:pt x="2" y="27"/>
                        <a:pt x="5" y="48"/>
                        <a:pt x="4" y="68"/>
                      </a:cubicBezTo>
                      <a:cubicBezTo>
                        <a:pt x="3" y="93"/>
                        <a:pt x="3" y="118"/>
                        <a:pt x="2" y="143"/>
                      </a:cubicBezTo>
                      <a:cubicBezTo>
                        <a:pt x="1" y="172"/>
                        <a:pt x="0" y="201"/>
                        <a:pt x="1" y="230"/>
                      </a:cubicBezTo>
                      <a:cubicBezTo>
                        <a:pt x="5" y="230"/>
                        <a:pt x="8" y="231"/>
                        <a:pt x="12" y="232"/>
                      </a:cubicBezTo>
                      <a:cubicBezTo>
                        <a:pt x="22" y="198"/>
                        <a:pt x="34" y="105"/>
                        <a:pt x="36" y="94"/>
                      </a:cubicBezTo>
                      <a:cubicBezTo>
                        <a:pt x="38" y="84"/>
                        <a:pt x="38" y="74"/>
                        <a:pt x="39" y="64"/>
                      </a:cubicBezTo>
                      <a:cubicBezTo>
                        <a:pt x="40" y="58"/>
                        <a:pt x="43" y="51"/>
                        <a:pt x="43" y="45"/>
                      </a:cubicBezTo>
                      <a:cubicBezTo>
                        <a:pt x="43" y="30"/>
                        <a:pt x="33" y="15"/>
                        <a:pt x="30" y="0"/>
                      </a:cubicBezTo>
                      <a:cubicBezTo>
                        <a:pt x="25" y="0"/>
                        <a:pt x="17" y="4"/>
                        <a:pt x="5" y="7"/>
                      </a:cubicBezTo>
                      <a:close/>
                    </a:path>
                  </a:pathLst>
                </a:custGeom>
                <a:solidFill>
                  <a:srgbClr val="8C8B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0" name="ïṣlïḋè"/>
                <p:cNvSpPr/>
                <p:nvPr/>
              </p:nvSpPr>
              <p:spPr bwMode="auto">
                <a:xfrm>
                  <a:off x="9294760" y="5980188"/>
                  <a:ext cx="555625" cy="341313"/>
                </a:xfrm>
                <a:custGeom>
                  <a:avLst/>
                  <a:gdLst>
                    <a:gd name="T0" fmla="*/ 13 w 52"/>
                    <a:gd name="T1" fmla="*/ 1 h 32"/>
                    <a:gd name="T2" fmla="*/ 42 w 52"/>
                    <a:gd name="T3" fmla="*/ 8 h 32"/>
                    <a:gd name="T4" fmla="*/ 46 w 52"/>
                    <a:gd name="T5" fmla="*/ 27 h 32"/>
                    <a:gd name="T6" fmla="*/ 18 w 52"/>
                    <a:gd name="T7" fmla="*/ 27 h 32"/>
                    <a:gd name="T8" fmla="*/ 5 w 52"/>
                    <a:gd name="T9" fmla="*/ 24 h 32"/>
                    <a:gd name="T10" fmla="*/ 1 w 52"/>
                    <a:gd name="T11" fmla="*/ 15 h 32"/>
                    <a:gd name="T12" fmla="*/ 3 w 52"/>
                    <a:gd name="T13" fmla="*/ 2 h 32"/>
                    <a:gd name="T14" fmla="*/ 13 w 52"/>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2">
                      <a:moveTo>
                        <a:pt x="13" y="1"/>
                      </a:moveTo>
                      <a:cubicBezTo>
                        <a:pt x="19" y="10"/>
                        <a:pt x="33" y="6"/>
                        <a:pt x="42" y="8"/>
                      </a:cubicBezTo>
                      <a:cubicBezTo>
                        <a:pt x="49" y="10"/>
                        <a:pt x="52" y="21"/>
                        <a:pt x="46" y="27"/>
                      </a:cubicBezTo>
                      <a:cubicBezTo>
                        <a:pt x="40" y="32"/>
                        <a:pt x="25" y="29"/>
                        <a:pt x="18" y="27"/>
                      </a:cubicBezTo>
                      <a:cubicBezTo>
                        <a:pt x="14" y="26"/>
                        <a:pt x="8" y="25"/>
                        <a:pt x="5" y="24"/>
                      </a:cubicBezTo>
                      <a:cubicBezTo>
                        <a:pt x="0" y="21"/>
                        <a:pt x="1" y="21"/>
                        <a:pt x="1" y="15"/>
                      </a:cubicBezTo>
                      <a:cubicBezTo>
                        <a:pt x="1" y="9"/>
                        <a:pt x="1" y="8"/>
                        <a:pt x="3" y="2"/>
                      </a:cubicBezTo>
                      <a:cubicBezTo>
                        <a:pt x="7" y="2"/>
                        <a:pt x="8" y="0"/>
                        <a:pt x="13" y="1"/>
                      </a:cubicBezTo>
                      <a:close/>
                    </a:path>
                  </a:pathLst>
                </a:custGeom>
                <a:solidFill>
                  <a:srgbClr val="4A4A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1" name="îs1iḋé"/>
                <p:cNvSpPr/>
                <p:nvPr/>
              </p:nvSpPr>
              <p:spPr bwMode="auto">
                <a:xfrm>
                  <a:off x="9285235" y="5938913"/>
                  <a:ext cx="244475" cy="233363"/>
                </a:xfrm>
                <a:custGeom>
                  <a:avLst/>
                  <a:gdLst>
                    <a:gd name="T0" fmla="*/ 12 w 23"/>
                    <a:gd name="T1" fmla="*/ 1 h 22"/>
                    <a:gd name="T2" fmla="*/ 21 w 23"/>
                    <a:gd name="T3" fmla="*/ 16 h 22"/>
                    <a:gd name="T4" fmla="*/ 3 w 23"/>
                    <a:gd name="T5" fmla="*/ 14 h 22"/>
                    <a:gd name="T6" fmla="*/ 9 w 23"/>
                    <a:gd name="T7" fmla="*/ 2 h 22"/>
                  </a:gdLst>
                  <a:ahLst/>
                  <a:cxnLst>
                    <a:cxn ang="0">
                      <a:pos x="T0" y="T1"/>
                    </a:cxn>
                    <a:cxn ang="0">
                      <a:pos x="T2" y="T3"/>
                    </a:cxn>
                    <a:cxn ang="0">
                      <a:pos x="T4" y="T5"/>
                    </a:cxn>
                    <a:cxn ang="0">
                      <a:pos x="T6" y="T7"/>
                    </a:cxn>
                  </a:cxnLst>
                  <a:rect l="0" t="0" r="r" b="b"/>
                  <a:pathLst>
                    <a:path w="23" h="22">
                      <a:moveTo>
                        <a:pt x="12" y="1"/>
                      </a:moveTo>
                      <a:cubicBezTo>
                        <a:pt x="12" y="8"/>
                        <a:pt x="23" y="12"/>
                        <a:pt x="21" y="16"/>
                      </a:cubicBezTo>
                      <a:cubicBezTo>
                        <a:pt x="19" y="22"/>
                        <a:pt x="7" y="15"/>
                        <a:pt x="3" y="14"/>
                      </a:cubicBezTo>
                      <a:cubicBezTo>
                        <a:pt x="2" y="8"/>
                        <a:pt x="0" y="0"/>
                        <a:pt x="9"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2" name="i$ḷîdé"/>
                <p:cNvSpPr/>
                <p:nvPr/>
              </p:nvSpPr>
              <p:spPr bwMode="auto">
                <a:xfrm>
                  <a:off x="8975673" y="3549726"/>
                  <a:ext cx="468313" cy="2463800"/>
                </a:xfrm>
                <a:custGeom>
                  <a:avLst/>
                  <a:gdLst>
                    <a:gd name="T0" fmla="*/ 38 w 44"/>
                    <a:gd name="T1" fmla="*/ 7 h 232"/>
                    <a:gd name="T2" fmla="*/ 39 w 44"/>
                    <a:gd name="T3" fmla="*/ 68 h 232"/>
                    <a:gd name="T4" fmla="*/ 41 w 44"/>
                    <a:gd name="T5" fmla="*/ 143 h 232"/>
                    <a:gd name="T6" fmla="*/ 43 w 44"/>
                    <a:gd name="T7" fmla="*/ 230 h 232"/>
                    <a:gd name="T8" fmla="*/ 31 w 44"/>
                    <a:gd name="T9" fmla="*/ 232 h 232"/>
                    <a:gd name="T10" fmla="*/ 7 w 44"/>
                    <a:gd name="T11" fmla="*/ 94 h 232"/>
                    <a:gd name="T12" fmla="*/ 1 w 44"/>
                    <a:gd name="T13" fmla="*/ 37 h 232"/>
                    <a:gd name="T14" fmla="*/ 0 w 44"/>
                    <a:gd name="T15" fmla="*/ 45 h 232"/>
                    <a:gd name="T16" fmla="*/ 13 w 44"/>
                    <a:gd name="T17" fmla="*/ 0 h 232"/>
                    <a:gd name="T18" fmla="*/ 38 w 44"/>
                    <a:gd name="T19" fmla="*/ 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232">
                      <a:moveTo>
                        <a:pt x="38" y="7"/>
                      </a:moveTo>
                      <a:cubicBezTo>
                        <a:pt x="41" y="27"/>
                        <a:pt x="38" y="48"/>
                        <a:pt x="39" y="68"/>
                      </a:cubicBezTo>
                      <a:cubicBezTo>
                        <a:pt x="40" y="93"/>
                        <a:pt x="40" y="118"/>
                        <a:pt x="41" y="143"/>
                      </a:cubicBezTo>
                      <a:cubicBezTo>
                        <a:pt x="43" y="172"/>
                        <a:pt x="44" y="201"/>
                        <a:pt x="43" y="230"/>
                      </a:cubicBezTo>
                      <a:cubicBezTo>
                        <a:pt x="39" y="230"/>
                        <a:pt x="35" y="231"/>
                        <a:pt x="31" y="232"/>
                      </a:cubicBezTo>
                      <a:cubicBezTo>
                        <a:pt x="21" y="198"/>
                        <a:pt x="9" y="105"/>
                        <a:pt x="7" y="94"/>
                      </a:cubicBezTo>
                      <a:cubicBezTo>
                        <a:pt x="6" y="84"/>
                        <a:pt x="3" y="47"/>
                        <a:pt x="1" y="37"/>
                      </a:cubicBezTo>
                      <a:cubicBezTo>
                        <a:pt x="0" y="31"/>
                        <a:pt x="0" y="51"/>
                        <a:pt x="0" y="45"/>
                      </a:cubicBezTo>
                      <a:cubicBezTo>
                        <a:pt x="1" y="30"/>
                        <a:pt x="10" y="15"/>
                        <a:pt x="13" y="0"/>
                      </a:cubicBezTo>
                      <a:cubicBezTo>
                        <a:pt x="18" y="0"/>
                        <a:pt x="26" y="4"/>
                        <a:pt x="38" y="7"/>
                      </a:cubicBezTo>
                      <a:close/>
                    </a:path>
                  </a:pathLst>
                </a:custGeom>
                <a:solidFill>
                  <a:srgbClr val="8C8B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3" name="ïṥľîḑê"/>
                <p:cNvSpPr/>
                <p:nvPr/>
              </p:nvSpPr>
              <p:spPr bwMode="auto">
                <a:xfrm>
                  <a:off x="9167760" y="2084463"/>
                  <a:ext cx="1109663" cy="869950"/>
                </a:xfrm>
                <a:custGeom>
                  <a:avLst/>
                  <a:gdLst>
                    <a:gd name="T0" fmla="*/ 9 w 104"/>
                    <a:gd name="T1" fmla="*/ 45 h 82"/>
                    <a:gd name="T2" fmla="*/ 72 w 104"/>
                    <a:gd name="T3" fmla="*/ 45 h 82"/>
                    <a:gd name="T4" fmla="*/ 87 w 104"/>
                    <a:gd name="T5" fmla="*/ 18 h 82"/>
                    <a:gd name="T6" fmla="*/ 89 w 104"/>
                    <a:gd name="T7" fmla="*/ 1 h 82"/>
                    <a:gd name="T8" fmla="*/ 104 w 104"/>
                    <a:gd name="T9" fmla="*/ 1 h 82"/>
                    <a:gd name="T10" fmla="*/ 71 w 104"/>
                    <a:gd name="T11" fmla="*/ 72 h 82"/>
                    <a:gd name="T12" fmla="*/ 10 w 104"/>
                    <a:gd name="T13" fmla="*/ 75 h 82"/>
                    <a:gd name="T14" fmla="*/ 9 w 104"/>
                    <a:gd name="T15" fmla="*/ 45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2">
                      <a:moveTo>
                        <a:pt x="9" y="45"/>
                      </a:moveTo>
                      <a:cubicBezTo>
                        <a:pt x="28" y="62"/>
                        <a:pt x="57" y="64"/>
                        <a:pt x="72" y="45"/>
                      </a:cubicBezTo>
                      <a:cubicBezTo>
                        <a:pt x="79" y="37"/>
                        <a:pt x="86" y="28"/>
                        <a:pt x="87" y="18"/>
                      </a:cubicBezTo>
                      <a:cubicBezTo>
                        <a:pt x="87" y="13"/>
                        <a:pt x="89" y="5"/>
                        <a:pt x="89" y="1"/>
                      </a:cubicBezTo>
                      <a:cubicBezTo>
                        <a:pt x="98" y="0"/>
                        <a:pt x="95" y="1"/>
                        <a:pt x="104" y="1"/>
                      </a:cubicBezTo>
                      <a:cubicBezTo>
                        <a:pt x="94" y="44"/>
                        <a:pt x="84" y="65"/>
                        <a:pt x="71" y="72"/>
                      </a:cubicBezTo>
                      <a:cubicBezTo>
                        <a:pt x="51" y="82"/>
                        <a:pt x="18" y="78"/>
                        <a:pt x="10" y="75"/>
                      </a:cubicBezTo>
                      <a:cubicBezTo>
                        <a:pt x="0" y="70"/>
                        <a:pt x="1" y="55"/>
                        <a:pt x="9" y="45"/>
                      </a:cubicBezTo>
                      <a:close/>
                    </a:path>
                  </a:pathLst>
                </a:custGeom>
                <a:solidFill>
                  <a:srgbClr val="524E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4" name="îṧḷíḋé"/>
                <p:cNvSpPr/>
                <p:nvPr/>
              </p:nvSpPr>
              <p:spPr bwMode="auto">
                <a:xfrm>
                  <a:off x="8580385" y="2508326"/>
                  <a:ext cx="822325" cy="1390650"/>
                </a:xfrm>
                <a:custGeom>
                  <a:avLst/>
                  <a:gdLst>
                    <a:gd name="T0" fmla="*/ 23 w 77"/>
                    <a:gd name="T1" fmla="*/ 0 h 131"/>
                    <a:gd name="T2" fmla="*/ 38 w 77"/>
                    <a:gd name="T3" fmla="*/ 7 h 131"/>
                    <a:gd name="T4" fmla="*/ 43 w 77"/>
                    <a:gd name="T5" fmla="*/ 0 h 131"/>
                    <a:gd name="T6" fmla="*/ 64 w 77"/>
                    <a:gd name="T7" fmla="*/ 5 h 131"/>
                    <a:gd name="T8" fmla="*/ 69 w 77"/>
                    <a:gd name="T9" fmla="*/ 44 h 131"/>
                    <a:gd name="T10" fmla="*/ 77 w 77"/>
                    <a:gd name="T11" fmla="*/ 126 h 131"/>
                    <a:gd name="T12" fmla="*/ 7 w 77"/>
                    <a:gd name="T13" fmla="*/ 131 h 131"/>
                    <a:gd name="T14" fmla="*/ 7 w 77"/>
                    <a:gd name="T15" fmla="*/ 50 h 131"/>
                    <a:gd name="T16" fmla="*/ 2 w 77"/>
                    <a:gd name="T17" fmla="*/ 22 h 131"/>
                    <a:gd name="T18" fmla="*/ 1 w 77"/>
                    <a:gd name="T19" fmla="*/ 12 h 131"/>
                    <a:gd name="T20" fmla="*/ 23 w 77"/>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31">
                      <a:moveTo>
                        <a:pt x="23" y="0"/>
                      </a:moveTo>
                      <a:cubicBezTo>
                        <a:pt x="24" y="6"/>
                        <a:pt x="32" y="10"/>
                        <a:pt x="38" y="7"/>
                      </a:cubicBezTo>
                      <a:cubicBezTo>
                        <a:pt x="41" y="5"/>
                        <a:pt x="43" y="0"/>
                        <a:pt x="43" y="0"/>
                      </a:cubicBezTo>
                      <a:cubicBezTo>
                        <a:pt x="49" y="0"/>
                        <a:pt x="58" y="5"/>
                        <a:pt x="64" y="5"/>
                      </a:cubicBezTo>
                      <a:cubicBezTo>
                        <a:pt x="68" y="20"/>
                        <a:pt x="69" y="28"/>
                        <a:pt x="69" y="44"/>
                      </a:cubicBezTo>
                      <a:cubicBezTo>
                        <a:pt x="70" y="66"/>
                        <a:pt x="76" y="112"/>
                        <a:pt x="77" y="126"/>
                      </a:cubicBezTo>
                      <a:cubicBezTo>
                        <a:pt x="59" y="127"/>
                        <a:pt x="25" y="131"/>
                        <a:pt x="7" y="131"/>
                      </a:cubicBezTo>
                      <a:cubicBezTo>
                        <a:pt x="1" y="131"/>
                        <a:pt x="9" y="63"/>
                        <a:pt x="7" y="50"/>
                      </a:cubicBezTo>
                      <a:cubicBezTo>
                        <a:pt x="5" y="41"/>
                        <a:pt x="3" y="31"/>
                        <a:pt x="2" y="22"/>
                      </a:cubicBezTo>
                      <a:cubicBezTo>
                        <a:pt x="2" y="19"/>
                        <a:pt x="0" y="14"/>
                        <a:pt x="1" y="12"/>
                      </a:cubicBezTo>
                      <a:cubicBezTo>
                        <a:pt x="1" y="12"/>
                        <a:pt x="15" y="4"/>
                        <a:pt x="23" y="0"/>
                      </a:cubicBezTo>
                      <a:close/>
                    </a:path>
                  </a:pathLst>
                </a:custGeom>
                <a:solidFill>
                  <a:srgbClr val="695E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5" name="îŝḷíḓé"/>
                <p:cNvSpPr/>
                <p:nvPr/>
              </p:nvSpPr>
              <p:spPr bwMode="auto">
                <a:xfrm>
                  <a:off x="10053585" y="1828876"/>
                  <a:ext cx="255588" cy="328613"/>
                </a:xfrm>
                <a:custGeom>
                  <a:avLst/>
                  <a:gdLst>
                    <a:gd name="T0" fmla="*/ 9 w 24"/>
                    <a:gd name="T1" fmla="*/ 0 h 31"/>
                    <a:gd name="T2" fmla="*/ 17 w 24"/>
                    <a:gd name="T3" fmla="*/ 13 h 31"/>
                    <a:gd name="T4" fmla="*/ 23 w 24"/>
                    <a:gd name="T5" fmla="*/ 23 h 31"/>
                    <a:gd name="T6" fmla="*/ 17 w 24"/>
                    <a:gd name="T7" fmla="*/ 31 h 31"/>
                    <a:gd name="T8" fmla="*/ 3 w 24"/>
                    <a:gd name="T9" fmla="*/ 13 h 31"/>
                    <a:gd name="T10" fmla="*/ 0 w 24"/>
                    <a:gd name="T11" fmla="*/ 8 h 31"/>
                    <a:gd name="T12" fmla="*/ 9 w 2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4" h="31">
                      <a:moveTo>
                        <a:pt x="9" y="0"/>
                      </a:moveTo>
                      <a:cubicBezTo>
                        <a:pt x="11" y="5"/>
                        <a:pt x="14" y="9"/>
                        <a:pt x="17" y="13"/>
                      </a:cubicBezTo>
                      <a:cubicBezTo>
                        <a:pt x="19" y="15"/>
                        <a:pt x="22" y="20"/>
                        <a:pt x="23" y="23"/>
                      </a:cubicBezTo>
                      <a:cubicBezTo>
                        <a:pt x="24" y="26"/>
                        <a:pt x="20" y="30"/>
                        <a:pt x="17" y="31"/>
                      </a:cubicBezTo>
                      <a:cubicBezTo>
                        <a:pt x="13" y="25"/>
                        <a:pt x="8" y="19"/>
                        <a:pt x="3" y="13"/>
                      </a:cubicBezTo>
                      <a:cubicBezTo>
                        <a:pt x="3" y="12"/>
                        <a:pt x="0" y="10"/>
                        <a:pt x="0" y="8"/>
                      </a:cubicBezTo>
                      <a:cubicBezTo>
                        <a:pt x="0" y="4"/>
                        <a:pt x="6" y="2"/>
                        <a:pt x="9" y="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6" name="iŝ1iḋe"/>
                <p:cNvSpPr/>
                <p:nvPr/>
              </p:nvSpPr>
              <p:spPr bwMode="auto">
                <a:xfrm>
                  <a:off x="10128198" y="1892376"/>
                  <a:ext cx="96838" cy="127000"/>
                </a:xfrm>
                <a:custGeom>
                  <a:avLst/>
                  <a:gdLst>
                    <a:gd name="T0" fmla="*/ 4 w 9"/>
                    <a:gd name="T1" fmla="*/ 1 h 12"/>
                    <a:gd name="T2" fmla="*/ 8 w 9"/>
                    <a:gd name="T3" fmla="*/ 4 h 12"/>
                    <a:gd name="T4" fmla="*/ 0 w 9"/>
                    <a:gd name="T5" fmla="*/ 9 h 12"/>
                    <a:gd name="T6" fmla="*/ 4 w 9"/>
                    <a:gd name="T7" fmla="*/ 1 h 12"/>
                  </a:gdLst>
                  <a:ahLst/>
                  <a:cxnLst>
                    <a:cxn ang="0">
                      <a:pos x="T0" y="T1"/>
                    </a:cxn>
                    <a:cxn ang="0">
                      <a:pos x="T2" y="T3"/>
                    </a:cxn>
                    <a:cxn ang="0">
                      <a:pos x="T4" y="T5"/>
                    </a:cxn>
                    <a:cxn ang="0">
                      <a:pos x="T6" y="T7"/>
                    </a:cxn>
                  </a:cxnLst>
                  <a:rect l="0" t="0" r="r" b="b"/>
                  <a:pathLst>
                    <a:path w="9" h="12">
                      <a:moveTo>
                        <a:pt x="4" y="1"/>
                      </a:moveTo>
                      <a:cubicBezTo>
                        <a:pt x="7" y="0"/>
                        <a:pt x="9" y="1"/>
                        <a:pt x="8" y="4"/>
                      </a:cubicBezTo>
                      <a:cubicBezTo>
                        <a:pt x="7" y="7"/>
                        <a:pt x="3" y="12"/>
                        <a:pt x="0" y="9"/>
                      </a:cubicBezTo>
                      <a:cubicBezTo>
                        <a:pt x="0" y="5"/>
                        <a:pt x="2" y="3"/>
                        <a:pt x="4"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7" name="ïṧľïḓè"/>
                <p:cNvSpPr/>
                <p:nvPr/>
              </p:nvSpPr>
              <p:spPr bwMode="auto">
                <a:xfrm>
                  <a:off x="10159948" y="1924126"/>
                  <a:ext cx="96838" cy="128588"/>
                </a:xfrm>
                <a:custGeom>
                  <a:avLst/>
                  <a:gdLst>
                    <a:gd name="T0" fmla="*/ 5 w 9"/>
                    <a:gd name="T1" fmla="*/ 1 h 12"/>
                    <a:gd name="T2" fmla="*/ 8 w 9"/>
                    <a:gd name="T3" fmla="*/ 4 h 12"/>
                    <a:gd name="T4" fmla="*/ 0 w 9"/>
                    <a:gd name="T5" fmla="*/ 9 h 12"/>
                    <a:gd name="T6" fmla="*/ 5 w 9"/>
                    <a:gd name="T7" fmla="*/ 1 h 12"/>
                  </a:gdLst>
                  <a:ahLst/>
                  <a:cxnLst>
                    <a:cxn ang="0">
                      <a:pos x="T0" y="T1"/>
                    </a:cxn>
                    <a:cxn ang="0">
                      <a:pos x="T2" y="T3"/>
                    </a:cxn>
                    <a:cxn ang="0">
                      <a:pos x="T4" y="T5"/>
                    </a:cxn>
                    <a:cxn ang="0">
                      <a:pos x="T6" y="T7"/>
                    </a:cxn>
                  </a:cxnLst>
                  <a:rect l="0" t="0" r="r" b="b"/>
                  <a:pathLst>
                    <a:path w="9" h="12">
                      <a:moveTo>
                        <a:pt x="5" y="1"/>
                      </a:moveTo>
                      <a:cubicBezTo>
                        <a:pt x="7" y="0"/>
                        <a:pt x="9" y="1"/>
                        <a:pt x="8" y="4"/>
                      </a:cubicBezTo>
                      <a:cubicBezTo>
                        <a:pt x="8" y="7"/>
                        <a:pt x="3" y="12"/>
                        <a:pt x="0" y="9"/>
                      </a:cubicBezTo>
                      <a:cubicBezTo>
                        <a:pt x="0" y="5"/>
                        <a:pt x="2" y="3"/>
                        <a:pt x="5"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8" name="îṣlíḋè"/>
                <p:cNvSpPr/>
                <p:nvPr/>
              </p:nvSpPr>
              <p:spPr bwMode="auto">
                <a:xfrm>
                  <a:off x="10191698" y="1966988"/>
                  <a:ext cx="96838" cy="117475"/>
                </a:xfrm>
                <a:custGeom>
                  <a:avLst/>
                  <a:gdLst>
                    <a:gd name="T0" fmla="*/ 4 w 9"/>
                    <a:gd name="T1" fmla="*/ 1 h 11"/>
                    <a:gd name="T2" fmla="*/ 8 w 9"/>
                    <a:gd name="T3" fmla="*/ 4 h 11"/>
                    <a:gd name="T4" fmla="*/ 0 w 9"/>
                    <a:gd name="T5" fmla="*/ 8 h 11"/>
                    <a:gd name="T6" fmla="*/ 4 w 9"/>
                    <a:gd name="T7" fmla="*/ 1 h 11"/>
                  </a:gdLst>
                  <a:ahLst/>
                  <a:cxnLst>
                    <a:cxn ang="0">
                      <a:pos x="T0" y="T1"/>
                    </a:cxn>
                    <a:cxn ang="0">
                      <a:pos x="T2" y="T3"/>
                    </a:cxn>
                    <a:cxn ang="0">
                      <a:pos x="T4" y="T5"/>
                    </a:cxn>
                    <a:cxn ang="0">
                      <a:pos x="T6" y="T7"/>
                    </a:cxn>
                  </a:cxnLst>
                  <a:rect l="0" t="0" r="r" b="b"/>
                  <a:pathLst>
                    <a:path w="9" h="11">
                      <a:moveTo>
                        <a:pt x="4" y="1"/>
                      </a:moveTo>
                      <a:cubicBezTo>
                        <a:pt x="7" y="0"/>
                        <a:pt x="9" y="1"/>
                        <a:pt x="8" y="4"/>
                      </a:cubicBezTo>
                      <a:cubicBezTo>
                        <a:pt x="8" y="7"/>
                        <a:pt x="3" y="11"/>
                        <a:pt x="0" y="8"/>
                      </a:cubicBezTo>
                      <a:cubicBezTo>
                        <a:pt x="0" y="5"/>
                        <a:pt x="2" y="2"/>
                        <a:pt x="4"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9" name="íṣľîdê"/>
                <p:cNvSpPr/>
                <p:nvPr/>
              </p:nvSpPr>
              <p:spPr bwMode="auto">
                <a:xfrm>
                  <a:off x="10213923" y="1998738"/>
                  <a:ext cx="95250" cy="117475"/>
                </a:xfrm>
                <a:custGeom>
                  <a:avLst/>
                  <a:gdLst>
                    <a:gd name="T0" fmla="*/ 5 w 9"/>
                    <a:gd name="T1" fmla="*/ 1 h 11"/>
                    <a:gd name="T2" fmla="*/ 8 w 9"/>
                    <a:gd name="T3" fmla="*/ 4 h 11"/>
                    <a:gd name="T4" fmla="*/ 0 w 9"/>
                    <a:gd name="T5" fmla="*/ 8 h 11"/>
                    <a:gd name="T6" fmla="*/ 5 w 9"/>
                    <a:gd name="T7" fmla="*/ 1 h 11"/>
                  </a:gdLst>
                  <a:ahLst/>
                  <a:cxnLst>
                    <a:cxn ang="0">
                      <a:pos x="T0" y="T1"/>
                    </a:cxn>
                    <a:cxn ang="0">
                      <a:pos x="T2" y="T3"/>
                    </a:cxn>
                    <a:cxn ang="0">
                      <a:pos x="T4" y="T5"/>
                    </a:cxn>
                    <a:cxn ang="0">
                      <a:pos x="T6" y="T7"/>
                    </a:cxn>
                  </a:cxnLst>
                  <a:rect l="0" t="0" r="r" b="b"/>
                  <a:pathLst>
                    <a:path w="9" h="11">
                      <a:moveTo>
                        <a:pt x="5" y="1"/>
                      </a:moveTo>
                      <a:cubicBezTo>
                        <a:pt x="7" y="0"/>
                        <a:pt x="9" y="1"/>
                        <a:pt x="8" y="4"/>
                      </a:cubicBezTo>
                      <a:cubicBezTo>
                        <a:pt x="8" y="7"/>
                        <a:pt x="3" y="11"/>
                        <a:pt x="0" y="8"/>
                      </a:cubicBezTo>
                      <a:cubicBezTo>
                        <a:pt x="0" y="5"/>
                        <a:pt x="2" y="2"/>
                        <a:pt x="5"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80" name="ïsľídé"/>
                <p:cNvSpPr/>
                <p:nvPr/>
              </p:nvSpPr>
              <p:spPr bwMode="auto">
                <a:xfrm>
                  <a:off x="10021835" y="1892376"/>
                  <a:ext cx="180975" cy="212725"/>
                </a:xfrm>
                <a:custGeom>
                  <a:avLst/>
                  <a:gdLst>
                    <a:gd name="T0" fmla="*/ 11 w 17"/>
                    <a:gd name="T1" fmla="*/ 18 h 20"/>
                    <a:gd name="T2" fmla="*/ 10 w 17"/>
                    <a:gd name="T3" fmla="*/ 4 h 20"/>
                    <a:gd name="T4" fmla="*/ 11 w 17"/>
                    <a:gd name="T5" fmla="*/ 8 h 20"/>
                    <a:gd name="T6" fmla="*/ 11 w 17"/>
                    <a:gd name="T7" fmla="*/ 9 h 20"/>
                    <a:gd name="T8" fmla="*/ 16 w 17"/>
                    <a:gd name="T9" fmla="*/ 19 h 20"/>
                    <a:gd name="T10" fmla="*/ 11 w 17"/>
                    <a:gd name="T11" fmla="*/ 18 h 20"/>
                  </a:gdLst>
                  <a:ahLst/>
                  <a:cxnLst>
                    <a:cxn ang="0">
                      <a:pos x="T0" y="T1"/>
                    </a:cxn>
                    <a:cxn ang="0">
                      <a:pos x="T2" y="T3"/>
                    </a:cxn>
                    <a:cxn ang="0">
                      <a:pos x="T4" y="T5"/>
                    </a:cxn>
                    <a:cxn ang="0">
                      <a:pos x="T6" y="T7"/>
                    </a:cxn>
                    <a:cxn ang="0">
                      <a:pos x="T8" y="T9"/>
                    </a:cxn>
                    <a:cxn ang="0">
                      <a:pos x="T10" y="T11"/>
                    </a:cxn>
                  </a:cxnLst>
                  <a:rect l="0" t="0" r="r" b="b"/>
                  <a:pathLst>
                    <a:path w="17" h="20">
                      <a:moveTo>
                        <a:pt x="11" y="18"/>
                      </a:moveTo>
                      <a:cubicBezTo>
                        <a:pt x="2" y="14"/>
                        <a:pt x="0" y="10"/>
                        <a:pt x="10" y="4"/>
                      </a:cubicBezTo>
                      <a:cubicBezTo>
                        <a:pt x="17" y="0"/>
                        <a:pt x="17" y="7"/>
                        <a:pt x="11" y="8"/>
                      </a:cubicBezTo>
                      <a:cubicBezTo>
                        <a:pt x="11" y="9"/>
                        <a:pt x="11" y="9"/>
                        <a:pt x="11" y="9"/>
                      </a:cubicBezTo>
                      <a:cubicBezTo>
                        <a:pt x="17" y="11"/>
                        <a:pt x="16" y="13"/>
                        <a:pt x="16" y="19"/>
                      </a:cubicBezTo>
                      <a:cubicBezTo>
                        <a:pt x="15" y="18"/>
                        <a:pt x="13" y="20"/>
                        <a:pt x="11" y="18"/>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81" name="îṥḷîḑe"/>
                <p:cNvSpPr/>
                <p:nvPr/>
              </p:nvSpPr>
              <p:spPr bwMode="auto">
                <a:xfrm>
                  <a:off x="8077148" y="4059313"/>
                  <a:ext cx="257175" cy="455613"/>
                </a:xfrm>
                <a:custGeom>
                  <a:avLst/>
                  <a:gdLst>
                    <a:gd name="T0" fmla="*/ 15 w 24"/>
                    <a:gd name="T1" fmla="*/ 2 h 43"/>
                    <a:gd name="T2" fmla="*/ 21 w 24"/>
                    <a:gd name="T3" fmla="*/ 11 h 43"/>
                    <a:gd name="T4" fmla="*/ 21 w 24"/>
                    <a:gd name="T5" fmla="*/ 24 h 43"/>
                    <a:gd name="T6" fmla="*/ 18 w 24"/>
                    <a:gd name="T7" fmla="*/ 16 h 43"/>
                    <a:gd name="T8" fmla="*/ 15 w 24"/>
                    <a:gd name="T9" fmla="*/ 38 h 43"/>
                    <a:gd name="T10" fmla="*/ 13 w 24"/>
                    <a:gd name="T11" fmla="*/ 31 h 43"/>
                    <a:gd name="T12" fmla="*/ 13 w 24"/>
                    <a:gd name="T13" fmla="*/ 19 h 43"/>
                    <a:gd name="T14" fmla="*/ 11 w 24"/>
                    <a:gd name="T15" fmla="*/ 34 h 43"/>
                    <a:gd name="T16" fmla="*/ 8 w 24"/>
                    <a:gd name="T17" fmla="*/ 42 h 43"/>
                    <a:gd name="T18" fmla="*/ 8 w 24"/>
                    <a:gd name="T19" fmla="*/ 20 h 43"/>
                    <a:gd name="T20" fmla="*/ 5 w 24"/>
                    <a:gd name="T21" fmla="*/ 39 h 43"/>
                    <a:gd name="T22" fmla="*/ 4 w 24"/>
                    <a:gd name="T23" fmla="*/ 20 h 43"/>
                    <a:gd name="T24" fmla="*/ 1 w 24"/>
                    <a:gd name="T25" fmla="*/ 31 h 43"/>
                    <a:gd name="T26" fmla="*/ 0 w 24"/>
                    <a:gd name="T27" fmla="*/ 24 h 43"/>
                    <a:gd name="T28" fmla="*/ 1 w 24"/>
                    <a:gd name="T29" fmla="*/ 14 h 43"/>
                    <a:gd name="T30" fmla="*/ 4 w 24"/>
                    <a:gd name="T31" fmla="*/ 2 h 43"/>
                    <a:gd name="T32" fmla="*/ 11 w 24"/>
                    <a:gd name="T3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3">
                      <a:moveTo>
                        <a:pt x="15" y="2"/>
                      </a:moveTo>
                      <a:cubicBezTo>
                        <a:pt x="17" y="5"/>
                        <a:pt x="20" y="8"/>
                        <a:pt x="21" y="11"/>
                      </a:cubicBezTo>
                      <a:cubicBezTo>
                        <a:pt x="22" y="14"/>
                        <a:pt x="24" y="22"/>
                        <a:pt x="21" y="24"/>
                      </a:cubicBezTo>
                      <a:cubicBezTo>
                        <a:pt x="19" y="24"/>
                        <a:pt x="20" y="17"/>
                        <a:pt x="18" y="16"/>
                      </a:cubicBezTo>
                      <a:cubicBezTo>
                        <a:pt x="14" y="18"/>
                        <a:pt x="16" y="38"/>
                        <a:pt x="15" y="38"/>
                      </a:cubicBezTo>
                      <a:cubicBezTo>
                        <a:pt x="12" y="37"/>
                        <a:pt x="13" y="34"/>
                        <a:pt x="13" y="31"/>
                      </a:cubicBezTo>
                      <a:cubicBezTo>
                        <a:pt x="13" y="27"/>
                        <a:pt x="13" y="23"/>
                        <a:pt x="13" y="19"/>
                      </a:cubicBezTo>
                      <a:cubicBezTo>
                        <a:pt x="13" y="24"/>
                        <a:pt x="11" y="29"/>
                        <a:pt x="11" y="34"/>
                      </a:cubicBezTo>
                      <a:cubicBezTo>
                        <a:pt x="10" y="37"/>
                        <a:pt x="11" y="43"/>
                        <a:pt x="8" y="42"/>
                      </a:cubicBezTo>
                      <a:cubicBezTo>
                        <a:pt x="5" y="43"/>
                        <a:pt x="8" y="27"/>
                        <a:pt x="8" y="20"/>
                      </a:cubicBezTo>
                      <a:cubicBezTo>
                        <a:pt x="7" y="27"/>
                        <a:pt x="8" y="38"/>
                        <a:pt x="5" y="39"/>
                      </a:cubicBezTo>
                      <a:cubicBezTo>
                        <a:pt x="3" y="39"/>
                        <a:pt x="4" y="26"/>
                        <a:pt x="4" y="20"/>
                      </a:cubicBezTo>
                      <a:cubicBezTo>
                        <a:pt x="3" y="26"/>
                        <a:pt x="3" y="33"/>
                        <a:pt x="1" y="31"/>
                      </a:cubicBezTo>
                      <a:cubicBezTo>
                        <a:pt x="0" y="31"/>
                        <a:pt x="0" y="27"/>
                        <a:pt x="0" y="24"/>
                      </a:cubicBezTo>
                      <a:cubicBezTo>
                        <a:pt x="1" y="19"/>
                        <a:pt x="1" y="18"/>
                        <a:pt x="1" y="14"/>
                      </a:cubicBezTo>
                      <a:cubicBezTo>
                        <a:pt x="1" y="11"/>
                        <a:pt x="2" y="4"/>
                        <a:pt x="4" y="2"/>
                      </a:cubicBezTo>
                      <a:cubicBezTo>
                        <a:pt x="5" y="0"/>
                        <a:pt x="9" y="1"/>
                        <a:pt x="11" y="1"/>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82" name="išļïḋé"/>
                <p:cNvSpPr/>
                <p:nvPr/>
              </p:nvSpPr>
              <p:spPr bwMode="auto">
                <a:xfrm>
                  <a:off x="8110485" y="2635326"/>
                  <a:ext cx="630238" cy="1455738"/>
                </a:xfrm>
                <a:custGeom>
                  <a:avLst/>
                  <a:gdLst>
                    <a:gd name="T0" fmla="*/ 44 w 59"/>
                    <a:gd name="T1" fmla="*/ 0 h 137"/>
                    <a:gd name="T2" fmla="*/ 27 w 59"/>
                    <a:gd name="T3" fmla="*/ 31 h 137"/>
                    <a:gd name="T4" fmla="*/ 6 w 59"/>
                    <a:gd name="T5" fmla="*/ 94 h 137"/>
                    <a:gd name="T6" fmla="*/ 0 w 59"/>
                    <a:gd name="T7" fmla="*/ 136 h 137"/>
                    <a:gd name="T8" fmla="*/ 14 w 59"/>
                    <a:gd name="T9" fmla="*/ 137 h 137"/>
                    <a:gd name="T10" fmla="*/ 20 w 59"/>
                    <a:gd name="T11" fmla="*/ 102 h 137"/>
                    <a:gd name="T12" fmla="*/ 32 w 59"/>
                    <a:gd name="T13" fmla="*/ 63 h 137"/>
                    <a:gd name="T14" fmla="*/ 55 w 59"/>
                    <a:gd name="T15" fmla="*/ 30 h 137"/>
                    <a:gd name="T16" fmla="*/ 44 w 59"/>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37">
                      <a:moveTo>
                        <a:pt x="44" y="0"/>
                      </a:moveTo>
                      <a:cubicBezTo>
                        <a:pt x="37" y="5"/>
                        <a:pt x="30" y="23"/>
                        <a:pt x="27" y="31"/>
                      </a:cubicBezTo>
                      <a:cubicBezTo>
                        <a:pt x="19" y="52"/>
                        <a:pt x="11" y="72"/>
                        <a:pt x="6" y="94"/>
                      </a:cubicBezTo>
                      <a:cubicBezTo>
                        <a:pt x="2" y="108"/>
                        <a:pt x="0" y="122"/>
                        <a:pt x="0" y="136"/>
                      </a:cubicBezTo>
                      <a:cubicBezTo>
                        <a:pt x="4" y="137"/>
                        <a:pt x="9" y="137"/>
                        <a:pt x="14" y="137"/>
                      </a:cubicBezTo>
                      <a:cubicBezTo>
                        <a:pt x="17" y="126"/>
                        <a:pt x="17" y="113"/>
                        <a:pt x="20" y="102"/>
                      </a:cubicBezTo>
                      <a:cubicBezTo>
                        <a:pt x="22" y="89"/>
                        <a:pt x="28" y="75"/>
                        <a:pt x="32" y="63"/>
                      </a:cubicBezTo>
                      <a:cubicBezTo>
                        <a:pt x="37" y="50"/>
                        <a:pt x="49" y="42"/>
                        <a:pt x="55" y="30"/>
                      </a:cubicBezTo>
                      <a:cubicBezTo>
                        <a:pt x="59" y="22"/>
                        <a:pt x="57" y="12"/>
                        <a:pt x="44" y="0"/>
                      </a:cubicBezTo>
                      <a:close/>
                    </a:path>
                  </a:pathLst>
                </a:custGeom>
                <a:solidFill>
                  <a:srgbClr val="524E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grpSp>
      </p:grpSp>
      <p:grpSp>
        <p:nvGrpSpPr>
          <p:cNvPr id="6" name="组合 5"/>
          <p:cNvGrpSpPr/>
          <p:nvPr/>
        </p:nvGrpSpPr>
        <p:grpSpPr>
          <a:xfrm>
            <a:off x="5876227" y="3769012"/>
            <a:ext cx="5062932" cy="2468892"/>
            <a:chOff x="5876227" y="3769012"/>
            <a:chExt cx="5062932" cy="2468892"/>
          </a:xfrm>
        </p:grpSpPr>
        <p:sp>
          <p:nvSpPr>
            <p:cNvPr id="84" name="矩形 83"/>
            <p:cNvSpPr/>
            <p:nvPr/>
          </p:nvSpPr>
          <p:spPr>
            <a:xfrm>
              <a:off x="7410061" y="4732142"/>
              <a:ext cx="3395508" cy="1131079"/>
            </a:xfrm>
            <a:prstGeom prst="rect">
              <a:avLst/>
            </a:prstGeom>
          </p:spPr>
          <p:txBody>
            <a:bodyPr wrap="square">
              <a:spAutoFit/>
            </a:bodyPr>
            <a:lstStyle/>
            <a:p>
              <a:pPr>
                <a:lnSpc>
                  <a:spcPts val="27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易感人数：</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6.3</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亿</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ts val="27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主要问题：</a:t>
              </a:r>
              <a:r>
                <a:rPr lang="zh-CN" altLang="en-US" sz="1600" b="1" dirty="0">
                  <a:solidFill>
                    <a:srgbClr val="659B69"/>
                  </a:solidFill>
                  <a:latin typeface="微软雅黑" panose="020B0503020204020204" pitchFamily="34" charset="-122"/>
                  <a:ea typeface="微软雅黑" panose="020B0503020204020204" pitchFamily="34" charset="-122"/>
                </a:rPr>
                <a:t>白内障</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AMD</a:t>
              </a:r>
              <a:r>
                <a:rPr lang="zh-CN" altLang="en-US" sz="1600" dirty="0">
                  <a:latin typeface="微软雅黑" panose="020B0503020204020204" pitchFamily="34" charset="-122"/>
                  <a:ea typeface="微软雅黑" panose="020B0503020204020204" pitchFamily="34" charset="-122"/>
                </a:rPr>
                <a:t>，青光眼</a:t>
              </a:r>
              <a:endParaRPr lang="en-US" altLang="zh-CN" sz="1600" dirty="0">
                <a:latin typeface="微软雅黑" panose="020B0503020204020204" pitchFamily="34" charset="-122"/>
                <a:ea typeface="微软雅黑" panose="020B0503020204020204" pitchFamily="34" charset="-122"/>
              </a:endParaRPr>
            </a:p>
            <a:p>
              <a:pPr>
                <a:lnSpc>
                  <a:spcPts val="27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干眼，</a:t>
              </a:r>
              <a:r>
                <a:rPr lang="zh-CN" altLang="en-US" sz="1600" b="1" dirty="0">
                  <a:solidFill>
                    <a:srgbClr val="659B69"/>
                  </a:solidFill>
                  <a:latin typeface="微软雅黑" panose="020B0503020204020204" pitchFamily="34" charset="-122"/>
                  <a:ea typeface="微软雅黑" panose="020B0503020204020204" pitchFamily="34" charset="-122"/>
                </a:rPr>
                <a:t>眼底病</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85" name="矩形 84"/>
            <p:cNvSpPr/>
            <p:nvPr/>
          </p:nvSpPr>
          <p:spPr>
            <a:xfrm>
              <a:off x="6907159" y="4558412"/>
              <a:ext cx="4032000" cy="1533188"/>
            </a:xfrm>
            <a:prstGeom prst="rect">
              <a:avLst/>
            </a:prstGeom>
            <a:noFill/>
            <a:ln w="38100">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86" name="矩形 85"/>
            <p:cNvSpPr/>
            <p:nvPr/>
          </p:nvSpPr>
          <p:spPr>
            <a:xfrm>
              <a:off x="7346052" y="4387770"/>
              <a:ext cx="2662908" cy="338554"/>
            </a:xfrm>
            <a:prstGeom prst="rect">
              <a:avLst/>
            </a:prstGeom>
            <a:solidFill>
              <a:srgbClr val="659B69"/>
            </a:solidFill>
          </p:spPr>
          <p:txBody>
            <a:bodyPr wrap="none">
              <a:spAutoFit/>
            </a:bodyPr>
            <a:lstStyle/>
            <a:p>
              <a:pPr algn="ctr">
                <a:spcAft>
                  <a:spcPts val="600"/>
                </a:spcAft>
              </a:pPr>
              <a:r>
                <a:rPr lang="zh-CN" altLang="en-US" sz="1600" b="1" dirty="0">
                  <a:solidFill>
                    <a:schemeClr val="bg1"/>
                  </a:solidFill>
                  <a:latin typeface="微软雅黑" panose="020B0503020204020204" pitchFamily="34" charset="-122"/>
                  <a:ea typeface="微软雅黑" panose="020B0503020204020204" pitchFamily="34" charset="-122"/>
                </a:rPr>
                <a:t>老年人群</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a:t>
              </a:r>
              <a:r>
                <a:rPr lang="en-US" altLang="zh-CN" sz="1600" b="1" dirty="0">
                  <a:solidFill>
                    <a:schemeClr val="bg1"/>
                  </a:solidFill>
                  <a:latin typeface="微软雅黑" panose="020B0503020204020204" pitchFamily="34" charset="-122"/>
                  <a:ea typeface="微软雅黑" panose="020B0503020204020204" pitchFamily="34" charset="-122"/>
                </a:rPr>
                <a:t>65</a:t>
              </a:r>
              <a:r>
                <a:rPr lang="zh-CN" altLang="en-US" sz="1600" b="1" dirty="0">
                  <a:solidFill>
                    <a:schemeClr val="bg1"/>
                  </a:solidFill>
                  <a:latin typeface="微软雅黑" panose="020B0503020204020204" pitchFamily="34" charset="-122"/>
                  <a:ea typeface="微软雅黑" panose="020B0503020204020204" pitchFamily="34" charset="-122"/>
                </a:rPr>
                <a:t>岁</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享受生活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87" name="组合 86"/>
            <p:cNvGrpSpPr/>
            <p:nvPr/>
          </p:nvGrpSpPr>
          <p:grpSpPr>
            <a:xfrm flipH="1">
              <a:off x="5876227" y="3769012"/>
              <a:ext cx="1829488" cy="2468892"/>
              <a:chOff x="4419644" y="2546404"/>
              <a:chExt cx="2847975" cy="3843338"/>
            </a:xfrm>
          </p:grpSpPr>
          <p:sp>
            <p:nvSpPr>
              <p:cNvPr id="88" name="iṥļíḍè"/>
              <p:cNvSpPr/>
              <p:nvPr/>
            </p:nvSpPr>
            <p:spPr bwMode="auto">
              <a:xfrm>
                <a:off x="5972219" y="3824342"/>
                <a:ext cx="987425" cy="1603375"/>
              </a:xfrm>
              <a:custGeom>
                <a:avLst/>
                <a:gdLst>
                  <a:gd name="T0" fmla="*/ 13 w 324"/>
                  <a:gd name="T1" fmla="*/ 527 h 527"/>
                  <a:gd name="T2" fmla="*/ 3 w 324"/>
                  <a:gd name="T3" fmla="*/ 521 h 527"/>
                  <a:gd name="T4" fmla="*/ 7 w 324"/>
                  <a:gd name="T5" fmla="*/ 506 h 527"/>
                  <a:gd name="T6" fmla="*/ 103 w 324"/>
                  <a:gd name="T7" fmla="*/ 451 h 527"/>
                  <a:gd name="T8" fmla="*/ 160 w 324"/>
                  <a:gd name="T9" fmla="*/ 88 h 527"/>
                  <a:gd name="T10" fmla="*/ 228 w 324"/>
                  <a:gd name="T11" fmla="*/ 17 h 527"/>
                  <a:gd name="T12" fmla="*/ 310 w 324"/>
                  <a:gd name="T13" fmla="*/ 1 h 527"/>
                  <a:gd name="T14" fmla="*/ 323 w 324"/>
                  <a:gd name="T15" fmla="*/ 10 h 527"/>
                  <a:gd name="T16" fmla="*/ 314 w 324"/>
                  <a:gd name="T17" fmla="*/ 23 h 527"/>
                  <a:gd name="T18" fmla="*/ 233 w 324"/>
                  <a:gd name="T19" fmla="*/ 39 h 527"/>
                  <a:gd name="T20" fmla="*/ 182 w 324"/>
                  <a:gd name="T21" fmla="*/ 91 h 527"/>
                  <a:gd name="T22" fmla="*/ 124 w 324"/>
                  <a:gd name="T23" fmla="*/ 465 h 527"/>
                  <a:gd name="T24" fmla="*/ 18 w 324"/>
                  <a:gd name="T25" fmla="*/ 526 h 527"/>
                  <a:gd name="T26" fmla="*/ 13 w 324"/>
                  <a:gd name="T2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527">
                    <a:moveTo>
                      <a:pt x="13" y="527"/>
                    </a:moveTo>
                    <a:cubicBezTo>
                      <a:pt x="9" y="527"/>
                      <a:pt x="5" y="525"/>
                      <a:pt x="3" y="521"/>
                    </a:cubicBezTo>
                    <a:cubicBezTo>
                      <a:pt x="0" y="516"/>
                      <a:pt x="2" y="509"/>
                      <a:pt x="7" y="506"/>
                    </a:cubicBezTo>
                    <a:cubicBezTo>
                      <a:pt x="103" y="451"/>
                      <a:pt x="103" y="451"/>
                      <a:pt x="103" y="451"/>
                    </a:cubicBezTo>
                    <a:cubicBezTo>
                      <a:pt x="160" y="88"/>
                      <a:pt x="160" y="88"/>
                      <a:pt x="160" y="88"/>
                    </a:cubicBezTo>
                    <a:cubicBezTo>
                      <a:pt x="166" y="52"/>
                      <a:pt x="193" y="24"/>
                      <a:pt x="228" y="17"/>
                    </a:cubicBezTo>
                    <a:cubicBezTo>
                      <a:pt x="310" y="1"/>
                      <a:pt x="310" y="1"/>
                      <a:pt x="310" y="1"/>
                    </a:cubicBezTo>
                    <a:cubicBezTo>
                      <a:pt x="316" y="0"/>
                      <a:pt x="322" y="4"/>
                      <a:pt x="323" y="10"/>
                    </a:cubicBezTo>
                    <a:cubicBezTo>
                      <a:pt x="324" y="16"/>
                      <a:pt x="321" y="22"/>
                      <a:pt x="314" y="23"/>
                    </a:cubicBezTo>
                    <a:cubicBezTo>
                      <a:pt x="233" y="39"/>
                      <a:pt x="233" y="39"/>
                      <a:pt x="233" y="39"/>
                    </a:cubicBezTo>
                    <a:cubicBezTo>
                      <a:pt x="207" y="44"/>
                      <a:pt x="186" y="65"/>
                      <a:pt x="182" y="91"/>
                    </a:cubicBezTo>
                    <a:cubicBezTo>
                      <a:pt x="124" y="465"/>
                      <a:pt x="124" y="465"/>
                      <a:pt x="124" y="465"/>
                    </a:cubicBezTo>
                    <a:cubicBezTo>
                      <a:pt x="18" y="526"/>
                      <a:pt x="18" y="526"/>
                      <a:pt x="18" y="526"/>
                    </a:cubicBezTo>
                    <a:cubicBezTo>
                      <a:pt x="16" y="527"/>
                      <a:pt x="15" y="527"/>
                      <a:pt x="13" y="527"/>
                    </a:cubicBezTo>
                    <a:close/>
                  </a:path>
                </a:pathLst>
              </a:cu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89" name="isľíḋé"/>
              <p:cNvSpPr/>
              <p:nvPr/>
            </p:nvSpPr>
            <p:spPr bwMode="auto">
              <a:xfrm>
                <a:off x="4473619" y="6183367"/>
                <a:ext cx="2535238" cy="206375"/>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chemeClr val="bg1">
                  <a:lumMod val="85000"/>
                </a:schemeClr>
              </a:solidFill>
              <a:ln>
                <a:noFill/>
              </a:ln>
            </p:spPr>
            <p:txBody>
              <a:bodyPr anchor="ctr"/>
              <a:lstStyle/>
              <a:p>
                <a:pPr algn="ctr"/>
                <a:endParaRPr sz="1600" dirty="0"/>
              </a:p>
            </p:txBody>
          </p:sp>
          <p:sp>
            <p:nvSpPr>
              <p:cNvPr id="90" name="îśḷïḑè"/>
              <p:cNvSpPr/>
              <p:nvPr/>
            </p:nvSpPr>
            <p:spPr bwMode="auto">
              <a:xfrm>
                <a:off x="6280194" y="3884667"/>
                <a:ext cx="987425" cy="1604963"/>
              </a:xfrm>
              <a:custGeom>
                <a:avLst/>
                <a:gdLst>
                  <a:gd name="T0" fmla="*/ 13 w 324"/>
                  <a:gd name="T1" fmla="*/ 527 h 527"/>
                  <a:gd name="T2" fmla="*/ 3 w 324"/>
                  <a:gd name="T3" fmla="*/ 522 h 527"/>
                  <a:gd name="T4" fmla="*/ 7 w 324"/>
                  <a:gd name="T5" fmla="*/ 506 h 527"/>
                  <a:gd name="T6" fmla="*/ 103 w 324"/>
                  <a:gd name="T7" fmla="*/ 452 h 527"/>
                  <a:gd name="T8" fmla="*/ 160 w 324"/>
                  <a:gd name="T9" fmla="*/ 88 h 527"/>
                  <a:gd name="T10" fmla="*/ 228 w 324"/>
                  <a:gd name="T11" fmla="*/ 17 h 527"/>
                  <a:gd name="T12" fmla="*/ 310 w 324"/>
                  <a:gd name="T13" fmla="*/ 1 h 527"/>
                  <a:gd name="T14" fmla="*/ 323 w 324"/>
                  <a:gd name="T15" fmla="*/ 10 h 527"/>
                  <a:gd name="T16" fmla="*/ 315 w 324"/>
                  <a:gd name="T17" fmla="*/ 23 h 527"/>
                  <a:gd name="T18" fmla="*/ 233 w 324"/>
                  <a:gd name="T19" fmla="*/ 39 h 527"/>
                  <a:gd name="T20" fmla="*/ 182 w 324"/>
                  <a:gd name="T21" fmla="*/ 91 h 527"/>
                  <a:gd name="T22" fmla="*/ 124 w 324"/>
                  <a:gd name="T23" fmla="*/ 466 h 527"/>
                  <a:gd name="T24" fmla="*/ 18 w 324"/>
                  <a:gd name="T25" fmla="*/ 526 h 527"/>
                  <a:gd name="T26" fmla="*/ 13 w 324"/>
                  <a:gd name="T2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527">
                    <a:moveTo>
                      <a:pt x="13" y="527"/>
                    </a:moveTo>
                    <a:cubicBezTo>
                      <a:pt x="9" y="527"/>
                      <a:pt x="5" y="525"/>
                      <a:pt x="3" y="522"/>
                    </a:cubicBezTo>
                    <a:cubicBezTo>
                      <a:pt x="0" y="516"/>
                      <a:pt x="2" y="510"/>
                      <a:pt x="7" y="506"/>
                    </a:cubicBezTo>
                    <a:cubicBezTo>
                      <a:pt x="103" y="452"/>
                      <a:pt x="103" y="452"/>
                      <a:pt x="103" y="452"/>
                    </a:cubicBezTo>
                    <a:cubicBezTo>
                      <a:pt x="160" y="88"/>
                      <a:pt x="160" y="88"/>
                      <a:pt x="160" y="88"/>
                    </a:cubicBezTo>
                    <a:cubicBezTo>
                      <a:pt x="166" y="52"/>
                      <a:pt x="193" y="24"/>
                      <a:pt x="228" y="17"/>
                    </a:cubicBezTo>
                    <a:cubicBezTo>
                      <a:pt x="310" y="1"/>
                      <a:pt x="310" y="1"/>
                      <a:pt x="310" y="1"/>
                    </a:cubicBezTo>
                    <a:cubicBezTo>
                      <a:pt x="316" y="0"/>
                      <a:pt x="322" y="4"/>
                      <a:pt x="323" y="10"/>
                    </a:cubicBezTo>
                    <a:cubicBezTo>
                      <a:pt x="324" y="16"/>
                      <a:pt x="321" y="22"/>
                      <a:pt x="315" y="23"/>
                    </a:cubicBezTo>
                    <a:cubicBezTo>
                      <a:pt x="233" y="39"/>
                      <a:pt x="233" y="39"/>
                      <a:pt x="233" y="39"/>
                    </a:cubicBezTo>
                    <a:cubicBezTo>
                      <a:pt x="207" y="44"/>
                      <a:pt x="186" y="65"/>
                      <a:pt x="182" y="91"/>
                    </a:cubicBezTo>
                    <a:cubicBezTo>
                      <a:pt x="124" y="466"/>
                      <a:pt x="124" y="466"/>
                      <a:pt x="124" y="466"/>
                    </a:cubicBezTo>
                    <a:cubicBezTo>
                      <a:pt x="18" y="526"/>
                      <a:pt x="18" y="526"/>
                      <a:pt x="18" y="526"/>
                    </a:cubicBezTo>
                    <a:cubicBezTo>
                      <a:pt x="17" y="527"/>
                      <a:pt x="15" y="527"/>
                      <a:pt x="13" y="527"/>
                    </a:cubicBezTo>
                    <a:close/>
                  </a:path>
                </a:pathLst>
              </a:cu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1" name="íşḻïḓe"/>
              <p:cNvSpPr/>
              <p:nvPr/>
            </p:nvSpPr>
            <p:spPr bwMode="auto">
              <a:xfrm>
                <a:off x="4419644" y="5835704"/>
                <a:ext cx="566738" cy="234950"/>
              </a:xfrm>
              <a:custGeom>
                <a:avLst/>
                <a:gdLst>
                  <a:gd name="T0" fmla="*/ 179 w 186"/>
                  <a:gd name="T1" fmla="*/ 77 h 77"/>
                  <a:gd name="T2" fmla="*/ 4 w 186"/>
                  <a:gd name="T3" fmla="*/ 25 h 77"/>
                  <a:gd name="T4" fmla="*/ 1 w 186"/>
                  <a:gd name="T5" fmla="*/ 18 h 77"/>
                  <a:gd name="T6" fmla="*/ 26 w 186"/>
                  <a:gd name="T7" fmla="*/ 4 h 77"/>
                  <a:gd name="T8" fmla="*/ 186 w 186"/>
                  <a:gd name="T9" fmla="*/ 51 h 77"/>
                  <a:gd name="T10" fmla="*/ 179 w 186"/>
                  <a:gd name="T11" fmla="*/ 77 h 77"/>
                </a:gdLst>
                <a:ahLst/>
                <a:cxnLst>
                  <a:cxn ang="0">
                    <a:pos x="T0" y="T1"/>
                  </a:cxn>
                  <a:cxn ang="0">
                    <a:pos x="T2" y="T3"/>
                  </a:cxn>
                  <a:cxn ang="0">
                    <a:pos x="T4" y="T5"/>
                  </a:cxn>
                  <a:cxn ang="0">
                    <a:pos x="T6" y="T7"/>
                  </a:cxn>
                  <a:cxn ang="0">
                    <a:pos x="T8" y="T9"/>
                  </a:cxn>
                  <a:cxn ang="0">
                    <a:pos x="T10" y="T11"/>
                  </a:cxn>
                </a:cxnLst>
                <a:rect l="0" t="0" r="r" b="b"/>
                <a:pathLst>
                  <a:path w="186" h="77">
                    <a:moveTo>
                      <a:pt x="179" y="77"/>
                    </a:moveTo>
                    <a:cubicBezTo>
                      <a:pt x="4" y="25"/>
                      <a:pt x="4" y="25"/>
                      <a:pt x="4" y="25"/>
                    </a:cubicBezTo>
                    <a:cubicBezTo>
                      <a:pt x="1" y="24"/>
                      <a:pt x="0" y="21"/>
                      <a:pt x="1" y="18"/>
                    </a:cubicBezTo>
                    <a:cubicBezTo>
                      <a:pt x="4" y="7"/>
                      <a:pt x="15" y="0"/>
                      <a:pt x="26" y="4"/>
                    </a:cubicBezTo>
                    <a:cubicBezTo>
                      <a:pt x="186" y="51"/>
                      <a:pt x="186" y="51"/>
                      <a:pt x="186" y="51"/>
                    </a:cubicBezTo>
                    <a:lnTo>
                      <a:pt x="179" y="77"/>
                    </a:ln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2" name="îṡḻide"/>
              <p:cNvSpPr/>
              <p:nvPr/>
            </p:nvSpPr>
            <p:spPr bwMode="auto">
              <a:xfrm>
                <a:off x="4492669" y="5859517"/>
                <a:ext cx="563563" cy="231775"/>
              </a:xfrm>
              <a:custGeom>
                <a:avLst/>
                <a:gdLst>
                  <a:gd name="T0" fmla="*/ 179 w 185"/>
                  <a:gd name="T1" fmla="*/ 76 h 76"/>
                  <a:gd name="T2" fmla="*/ 5 w 185"/>
                  <a:gd name="T3" fmla="*/ 24 h 76"/>
                  <a:gd name="T4" fmla="*/ 1 w 185"/>
                  <a:gd name="T5" fmla="*/ 17 h 76"/>
                  <a:gd name="T6" fmla="*/ 27 w 185"/>
                  <a:gd name="T7" fmla="*/ 3 h 76"/>
                  <a:gd name="T8" fmla="*/ 172 w 185"/>
                  <a:gd name="T9" fmla="*/ 46 h 76"/>
                  <a:gd name="T10" fmla="*/ 182 w 185"/>
                  <a:gd name="T11" fmla="*/ 65 h 76"/>
                  <a:gd name="T12" fmla="*/ 179 w 185"/>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85" h="76">
                    <a:moveTo>
                      <a:pt x="179" y="76"/>
                    </a:moveTo>
                    <a:cubicBezTo>
                      <a:pt x="5" y="24"/>
                      <a:pt x="5" y="24"/>
                      <a:pt x="5" y="24"/>
                    </a:cubicBezTo>
                    <a:cubicBezTo>
                      <a:pt x="2" y="23"/>
                      <a:pt x="0" y="20"/>
                      <a:pt x="1" y="17"/>
                    </a:cubicBezTo>
                    <a:cubicBezTo>
                      <a:pt x="4" y="6"/>
                      <a:pt x="16" y="0"/>
                      <a:pt x="27" y="3"/>
                    </a:cubicBezTo>
                    <a:cubicBezTo>
                      <a:pt x="172" y="46"/>
                      <a:pt x="172" y="46"/>
                      <a:pt x="172" y="46"/>
                    </a:cubicBezTo>
                    <a:cubicBezTo>
                      <a:pt x="180" y="49"/>
                      <a:pt x="185" y="57"/>
                      <a:pt x="182" y="65"/>
                    </a:cubicBezTo>
                    <a:lnTo>
                      <a:pt x="179" y="76"/>
                    </a:ln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3" name="ïṩlíḓé"/>
              <p:cNvSpPr/>
              <p:nvPr/>
            </p:nvSpPr>
            <p:spPr bwMode="auto">
              <a:xfrm>
                <a:off x="4538707" y="5932542"/>
                <a:ext cx="569913" cy="231775"/>
              </a:xfrm>
              <a:custGeom>
                <a:avLst/>
                <a:gdLst>
                  <a:gd name="T0" fmla="*/ 179 w 187"/>
                  <a:gd name="T1" fmla="*/ 76 h 76"/>
                  <a:gd name="T2" fmla="*/ 5 w 187"/>
                  <a:gd name="T3" fmla="*/ 24 h 76"/>
                  <a:gd name="T4" fmla="*/ 1 w 187"/>
                  <a:gd name="T5" fmla="*/ 17 h 76"/>
                  <a:gd name="T6" fmla="*/ 27 w 187"/>
                  <a:gd name="T7" fmla="*/ 3 h 76"/>
                  <a:gd name="T8" fmla="*/ 187 w 187"/>
                  <a:gd name="T9" fmla="*/ 51 h 76"/>
                  <a:gd name="T10" fmla="*/ 179 w 187"/>
                  <a:gd name="T11" fmla="*/ 76 h 76"/>
                </a:gdLst>
                <a:ahLst/>
                <a:cxnLst>
                  <a:cxn ang="0">
                    <a:pos x="T0" y="T1"/>
                  </a:cxn>
                  <a:cxn ang="0">
                    <a:pos x="T2" y="T3"/>
                  </a:cxn>
                  <a:cxn ang="0">
                    <a:pos x="T4" y="T5"/>
                  </a:cxn>
                  <a:cxn ang="0">
                    <a:pos x="T6" y="T7"/>
                  </a:cxn>
                  <a:cxn ang="0">
                    <a:pos x="T8" y="T9"/>
                  </a:cxn>
                  <a:cxn ang="0">
                    <a:pos x="T10" y="T11"/>
                  </a:cxn>
                </a:cxnLst>
                <a:rect l="0" t="0" r="r" b="b"/>
                <a:pathLst>
                  <a:path w="187" h="76">
                    <a:moveTo>
                      <a:pt x="179" y="76"/>
                    </a:moveTo>
                    <a:cubicBezTo>
                      <a:pt x="5" y="24"/>
                      <a:pt x="5" y="24"/>
                      <a:pt x="5" y="24"/>
                    </a:cubicBezTo>
                    <a:cubicBezTo>
                      <a:pt x="2" y="23"/>
                      <a:pt x="0" y="20"/>
                      <a:pt x="1" y="17"/>
                    </a:cubicBezTo>
                    <a:cubicBezTo>
                      <a:pt x="4" y="6"/>
                      <a:pt x="16" y="0"/>
                      <a:pt x="27" y="3"/>
                    </a:cubicBezTo>
                    <a:cubicBezTo>
                      <a:pt x="187" y="51"/>
                      <a:pt x="187" y="51"/>
                      <a:pt x="187" y="51"/>
                    </a:cubicBezTo>
                    <a:lnTo>
                      <a:pt x="179" y="76"/>
                    </a:ln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4" name="iṥļîďè"/>
              <p:cNvSpPr/>
              <p:nvPr/>
            </p:nvSpPr>
            <p:spPr bwMode="auto">
              <a:xfrm>
                <a:off x="4611732" y="5954767"/>
                <a:ext cx="563563" cy="230188"/>
              </a:xfrm>
              <a:custGeom>
                <a:avLst/>
                <a:gdLst>
                  <a:gd name="T0" fmla="*/ 180 w 185"/>
                  <a:gd name="T1" fmla="*/ 76 h 76"/>
                  <a:gd name="T2" fmla="*/ 5 w 185"/>
                  <a:gd name="T3" fmla="*/ 24 h 76"/>
                  <a:gd name="T4" fmla="*/ 1 w 185"/>
                  <a:gd name="T5" fmla="*/ 17 h 76"/>
                  <a:gd name="T6" fmla="*/ 27 w 185"/>
                  <a:gd name="T7" fmla="*/ 3 h 76"/>
                  <a:gd name="T8" fmla="*/ 173 w 185"/>
                  <a:gd name="T9" fmla="*/ 47 h 76"/>
                  <a:gd name="T10" fmla="*/ 183 w 185"/>
                  <a:gd name="T11" fmla="*/ 65 h 76"/>
                  <a:gd name="T12" fmla="*/ 180 w 185"/>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85" h="76">
                    <a:moveTo>
                      <a:pt x="180" y="76"/>
                    </a:moveTo>
                    <a:cubicBezTo>
                      <a:pt x="5" y="24"/>
                      <a:pt x="5" y="24"/>
                      <a:pt x="5" y="24"/>
                    </a:cubicBezTo>
                    <a:cubicBezTo>
                      <a:pt x="2" y="23"/>
                      <a:pt x="0" y="20"/>
                      <a:pt x="1" y="17"/>
                    </a:cubicBezTo>
                    <a:cubicBezTo>
                      <a:pt x="5" y="6"/>
                      <a:pt x="16" y="0"/>
                      <a:pt x="27" y="3"/>
                    </a:cubicBezTo>
                    <a:cubicBezTo>
                      <a:pt x="173" y="47"/>
                      <a:pt x="173" y="47"/>
                      <a:pt x="173" y="47"/>
                    </a:cubicBezTo>
                    <a:cubicBezTo>
                      <a:pt x="181" y="49"/>
                      <a:pt x="185" y="57"/>
                      <a:pt x="183" y="65"/>
                    </a:cubicBezTo>
                    <a:lnTo>
                      <a:pt x="180" y="76"/>
                    </a:ln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5" name="ïšḷíḍê"/>
              <p:cNvSpPr/>
              <p:nvPr/>
            </p:nvSpPr>
            <p:spPr bwMode="auto">
              <a:xfrm>
                <a:off x="5049882" y="4448229"/>
                <a:ext cx="307975" cy="152400"/>
              </a:xfrm>
              <a:custGeom>
                <a:avLst/>
                <a:gdLst>
                  <a:gd name="T0" fmla="*/ 4 w 101"/>
                  <a:gd name="T1" fmla="*/ 39 h 50"/>
                  <a:gd name="T2" fmla="*/ 5 w 101"/>
                  <a:gd name="T3" fmla="*/ 17 h 50"/>
                  <a:gd name="T4" fmla="*/ 25 w 101"/>
                  <a:gd name="T5" fmla="*/ 9 h 50"/>
                  <a:gd name="T6" fmla="*/ 49 w 101"/>
                  <a:gd name="T7" fmla="*/ 6 h 50"/>
                  <a:gd name="T8" fmla="*/ 87 w 101"/>
                  <a:gd name="T9" fmla="*/ 2 h 50"/>
                  <a:gd name="T10" fmla="*/ 94 w 101"/>
                  <a:gd name="T11" fmla="*/ 4 h 50"/>
                  <a:gd name="T12" fmla="*/ 101 w 101"/>
                  <a:gd name="T13" fmla="*/ 16 h 50"/>
                  <a:gd name="T14" fmla="*/ 94 w 101"/>
                  <a:gd name="T15" fmla="*/ 22 h 50"/>
                  <a:gd name="T16" fmla="*/ 91 w 101"/>
                  <a:gd name="T17" fmla="*/ 32 h 50"/>
                  <a:gd name="T18" fmla="*/ 75 w 101"/>
                  <a:gd name="T19" fmla="*/ 43 h 50"/>
                  <a:gd name="T20" fmla="*/ 67 w 101"/>
                  <a:gd name="T21" fmla="*/ 42 h 50"/>
                  <a:gd name="T22" fmla="*/ 50 w 101"/>
                  <a:gd name="T23" fmla="*/ 50 h 50"/>
                  <a:gd name="T24" fmla="*/ 41 w 101"/>
                  <a:gd name="T25" fmla="*/ 39 h 50"/>
                  <a:gd name="T26" fmla="*/ 34 w 101"/>
                  <a:gd name="T27" fmla="*/ 27 h 50"/>
                  <a:gd name="T28" fmla="*/ 21 w 101"/>
                  <a:gd name="T29" fmla="*/ 25 h 50"/>
                  <a:gd name="T30" fmla="*/ 19 w 101"/>
                  <a:gd name="T31" fmla="*/ 28 h 50"/>
                  <a:gd name="T32" fmla="*/ 20 w 101"/>
                  <a:gd name="T33" fmla="*/ 31 h 50"/>
                  <a:gd name="T34" fmla="*/ 17 w 101"/>
                  <a:gd name="T35" fmla="*/ 45 h 50"/>
                  <a:gd name="T36" fmla="*/ 4 w 101"/>
                  <a:gd name="T37"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50">
                    <a:moveTo>
                      <a:pt x="4" y="39"/>
                    </a:moveTo>
                    <a:cubicBezTo>
                      <a:pt x="0" y="33"/>
                      <a:pt x="0" y="24"/>
                      <a:pt x="5" y="17"/>
                    </a:cubicBezTo>
                    <a:cubicBezTo>
                      <a:pt x="9" y="11"/>
                      <a:pt x="17" y="8"/>
                      <a:pt x="25" y="9"/>
                    </a:cubicBezTo>
                    <a:cubicBezTo>
                      <a:pt x="35" y="9"/>
                      <a:pt x="38" y="10"/>
                      <a:pt x="49" y="6"/>
                    </a:cubicBezTo>
                    <a:cubicBezTo>
                      <a:pt x="61" y="2"/>
                      <a:pt x="74" y="0"/>
                      <a:pt x="87" y="2"/>
                    </a:cubicBezTo>
                    <a:cubicBezTo>
                      <a:pt x="89" y="3"/>
                      <a:pt x="92" y="3"/>
                      <a:pt x="94" y="4"/>
                    </a:cubicBezTo>
                    <a:cubicBezTo>
                      <a:pt x="97" y="8"/>
                      <a:pt x="99" y="12"/>
                      <a:pt x="101" y="16"/>
                    </a:cubicBezTo>
                    <a:cubicBezTo>
                      <a:pt x="100" y="18"/>
                      <a:pt x="95" y="19"/>
                      <a:pt x="94" y="22"/>
                    </a:cubicBezTo>
                    <a:cubicBezTo>
                      <a:pt x="91" y="25"/>
                      <a:pt x="92" y="28"/>
                      <a:pt x="91" y="32"/>
                    </a:cubicBezTo>
                    <a:cubicBezTo>
                      <a:pt x="88" y="40"/>
                      <a:pt x="85" y="45"/>
                      <a:pt x="75" y="43"/>
                    </a:cubicBezTo>
                    <a:cubicBezTo>
                      <a:pt x="72" y="43"/>
                      <a:pt x="70" y="42"/>
                      <a:pt x="67" y="42"/>
                    </a:cubicBezTo>
                    <a:cubicBezTo>
                      <a:pt x="61" y="41"/>
                      <a:pt x="55" y="46"/>
                      <a:pt x="50" y="50"/>
                    </a:cubicBezTo>
                    <a:cubicBezTo>
                      <a:pt x="46" y="48"/>
                      <a:pt x="43" y="43"/>
                      <a:pt x="41" y="39"/>
                    </a:cubicBezTo>
                    <a:cubicBezTo>
                      <a:pt x="39" y="35"/>
                      <a:pt x="37" y="30"/>
                      <a:pt x="34" y="27"/>
                    </a:cubicBezTo>
                    <a:cubicBezTo>
                      <a:pt x="30" y="23"/>
                      <a:pt x="25" y="22"/>
                      <a:pt x="21" y="25"/>
                    </a:cubicBezTo>
                    <a:cubicBezTo>
                      <a:pt x="20" y="25"/>
                      <a:pt x="19" y="27"/>
                      <a:pt x="19" y="28"/>
                    </a:cubicBezTo>
                    <a:cubicBezTo>
                      <a:pt x="19" y="29"/>
                      <a:pt x="19" y="30"/>
                      <a:pt x="20" y="31"/>
                    </a:cubicBezTo>
                    <a:cubicBezTo>
                      <a:pt x="22" y="36"/>
                      <a:pt x="22" y="43"/>
                      <a:pt x="17" y="45"/>
                    </a:cubicBezTo>
                    <a:cubicBezTo>
                      <a:pt x="12" y="47"/>
                      <a:pt x="6" y="44"/>
                      <a:pt x="4" y="39"/>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6" name="í$ḻiďé"/>
              <p:cNvSpPr/>
              <p:nvPr/>
            </p:nvSpPr>
            <p:spPr bwMode="auto">
              <a:xfrm>
                <a:off x="5084807" y="4527604"/>
                <a:ext cx="112713" cy="119063"/>
              </a:xfrm>
              <a:custGeom>
                <a:avLst/>
                <a:gdLst>
                  <a:gd name="T0" fmla="*/ 4 w 37"/>
                  <a:gd name="T1" fmla="*/ 31 h 39"/>
                  <a:gd name="T2" fmla="*/ 5 w 37"/>
                  <a:gd name="T3" fmla="*/ 9 h 39"/>
                  <a:gd name="T4" fmla="*/ 25 w 37"/>
                  <a:gd name="T5" fmla="*/ 0 h 39"/>
                  <a:gd name="T6" fmla="*/ 37 w 37"/>
                  <a:gd name="T7" fmla="*/ 1 h 39"/>
                  <a:gd name="T8" fmla="*/ 33 w 37"/>
                  <a:gd name="T9" fmla="*/ 18 h 39"/>
                  <a:gd name="T10" fmla="*/ 21 w 37"/>
                  <a:gd name="T11" fmla="*/ 16 h 39"/>
                  <a:gd name="T12" fmla="*/ 19 w 37"/>
                  <a:gd name="T13" fmla="*/ 20 h 39"/>
                  <a:gd name="T14" fmla="*/ 20 w 37"/>
                  <a:gd name="T15" fmla="*/ 22 h 39"/>
                  <a:gd name="T16" fmla="*/ 17 w 37"/>
                  <a:gd name="T17" fmla="*/ 37 h 39"/>
                  <a:gd name="T18" fmla="*/ 4 w 37"/>
                  <a:gd name="T1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4" y="31"/>
                    </a:moveTo>
                    <a:cubicBezTo>
                      <a:pt x="0" y="24"/>
                      <a:pt x="1" y="15"/>
                      <a:pt x="5" y="9"/>
                    </a:cubicBezTo>
                    <a:cubicBezTo>
                      <a:pt x="10" y="2"/>
                      <a:pt x="17" y="0"/>
                      <a:pt x="25" y="0"/>
                    </a:cubicBezTo>
                    <a:cubicBezTo>
                      <a:pt x="30" y="1"/>
                      <a:pt x="34" y="1"/>
                      <a:pt x="37" y="1"/>
                    </a:cubicBezTo>
                    <a:cubicBezTo>
                      <a:pt x="33" y="18"/>
                      <a:pt x="33" y="18"/>
                      <a:pt x="33" y="18"/>
                    </a:cubicBezTo>
                    <a:cubicBezTo>
                      <a:pt x="30" y="15"/>
                      <a:pt x="25" y="14"/>
                      <a:pt x="21" y="16"/>
                    </a:cubicBezTo>
                    <a:cubicBezTo>
                      <a:pt x="20" y="17"/>
                      <a:pt x="19" y="18"/>
                      <a:pt x="19" y="20"/>
                    </a:cubicBezTo>
                    <a:cubicBezTo>
                      <a:pt x="19" y="21"/>
                      <a:pt x="20" y="21"/>
                      <a:pt x="20" y="22"/>
                    </a:cubicBezTo>
                    <a:cubicBezTo>
                      <a:pt x="23" y="27"/>
                      <a:pt x="22" y="34"/>
                      <a:pt x="17" y="37"/>
                    </a:cubicBezTo>
                    <a:cubicBezTo>
                      <a:pt x="12" y="39"/>
                      <a:pt x="7" y="35"/>
                      <a:pt x="4" y="31"/>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7" name="îṧlïḓé"/>
              <p:cNvSpPr/>
              <p:nvPr/>
            </p:nvSpPr>
            <p:spPr bwMode="auto">
              <a:xfrm>
                <a:off x="5135607" y="4564117"/>
                <a:ext cx="82550" cy="115888"/>
              </a:xfrm>
              <a:custGeom>
                <a:avLst/>
                <a:gdLst>
                  <a:gd name="T0" fmla="*/ 15 w 27"/>
                  <a:gd name="T1" fmla="*/ 37 h 38"/>
                  <a:gd name="T2" fmla="*/ 2 w 27"/>
                  <a:gd name="T3" fmla="*/ 25 h 38"/>
                  <a:gd name="T4" fmla="*/ 7 w 27"/>
                  <a:gd name="T5" fmla="*/ 7 h 38"/>
                  <a:gd name="T6" fmla="*/ 14 w 27"/>
                  <a:gd name="T7" fmla="*/ 0 h 38"/>
                  <a:gd name="T8" fmla="*/ 23 w 27"/>
                  <a:gd name="T9" fmla="*/ 11 h 38"/>
                  <a:gd name="T10" fmla="*/ 15 w 27"/>
                  <a:gd name="T11" fmla="*/ 18 h 38"/>
                  <a:gd name="T12" fmla="*/ 16 w 27"/>
                  <a:gd name="T13" fmla="*/ 21 h 38"/>
                  <a:gd name="T14" fmla="*/ 18 w 27"/>
                  <a:gd name="T15" fmla="*/ 22 h 38"/>
                  <a:gd name="T16" fmla="*/ 26 w 27"/>
                  <a:gd name="T17" fmla="*/ 32 h 38"/>
                  <a:gd name="T18" fmla="*/ 15 w 27"/>
                  <a:gd name="T19"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8">
                    <a:moveTo>
                      <a:pt x="15" y="37"/>
                    </a:moveTo>
                    <a:cubicBezTo>
                      <a:pt x="9" y="36"/>
                      <a:pt x="4" y="31"/>
                      <a:pt x="2" y="25"/>
                    </a:cubicBezTo>
                    <a:cubicBezTo>
                      <a:pt x="0" y="18"/>
                      <a:pt x="3" y="12"/>
                      <a:pt x="7" y="7"/>
                    </a:cubicBezTo>
                    <a:cubicBezTo>
                      <a:pt x="10" y="4"/>
                      <a:pt x="12" y="2"/>
                      <a:pt x="14" y="0"/>
                    </a:cubicBezTo>
                    <a:cubicBezTo>
                      <a:pt x="23" y="11"/>
                      <a:pt x="23" y="11"/>
                      <a:pt x="23" y="11"/>
                    </a:cubicBezTo>
                    <a:cubicBezTo>
                      <a:pt x="19" y="12"/>
                      <a:pt x="16" y="14"/>
                      <a:pt x="15" y="18"/>
                    </a:cubicBezTo>
                    <a:cubicBezTo>
                      <a:pt x="15" y="19"/>
                      <a:pt x="15" y="20"/>
                      <a:pt x="16" y="21"/>
                    </a:cubicBezTo>
                    <a:cubicBezTo>
                      <a:pt x="17" y="22"/>
                      <a:pt x="18" y="22"/>
                      <a:pt x="18" y="22"/>
                    </a:cubicBezTo>
                    <a:cubicBezTo>
                      <a:pt x="23" y="23"/>
                      <a:pt x="27" y="27"/>
                      <a:pt x="26" y="32"/>
                    </a:cubicBezTo>
                    <a:cubicBezTo>
                      <a:pt x="25" y="36"/>
                      <a:pt x="20" y="38"/>
                      <a:pt x="15" y="37"/>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8" name="îš1íḍé"/>
              <p:cNvSpPr/>
              <p:nvPr/>
            </p:nvSpPr>
            <p:spPr bwMode="auto">
              <a:xfrm>
                <a:off x="5197519" y="4564117"/>
                <a:ext cx="73025" cy="82550"/>
              </a:xfrm>
              <a:custGeom>
                <a:avLst/>
                <a:gdLst>
                  <a:gd name="T0" fmla="*/ 18 w 24"/>
                  <a:gd name="T1" fmla="*/ 25 h 27"/>
                  <a:gd name="T2" fmla="*/ 4 w 24"/>
                  <a:gd name="T3" fmla="*/ 22 h 27"/>
                  <a:gd name="T4" fmla="*/ 1 w 24"/>
                  <a:gd name="T5" fmla="*/ 7 h 27"/>
                  <a:gd name="T6" fmla="*/ 3 w 24"/>
                  <a:gd name="T7" fmla="*/ 0 h 27"/>
                  <a:gd name="T8" fmla="*/ 13 w 24"/>
                  <a:gd name="T9" fmla="*/ 4 h 27"/>
                  <a:gd name="T10" fmla="*/ 11 w 24"/>
                  <a:gd name="T11" fmla="*/ 12 h 27"/>
                  <a:gd name="T12" fmla="*/ 13 w 24"/>
                  <a:gd name="T13" fmla="*/ 14 h 27"/>
                  <a:gd name="T14" fmla="*/ 14 w 24"/>
                  <a:gd name="T15" fmla="*/ 13 h 27"/>
                  <a:gd name="T16" fmla="*/ 23 w 24"/>
                  <a:gd name="T17" fmla="*/ 17 h 27"/>
                  <a:gd name="T18" fmla="*/ 18 w 24"/>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7">
                    <a:moveTo>
                      <a:pt x="18" y="25"/>
                    </a:moveTo>
                    <a:cubicBezTo>
                      <a:pt x="13" y="27"/>
                      <a:pt x="7" y="25"/>
                      <a:pt x="4" y="22"/>
                    </a:cubicBezTo>
                    <a:cubicBezTo>
                      <a:pt x="0" y="18"/>
                      <a:pt x="0" y="12"/>
                      <a:pt x="1" y="7"/>
                    </a:cubicBezTo>
                    <a:cubicBezTo>
                      <a:pt x="2" y="4"/>
                      <a:pt x="2" y="2"/>
                      <a:pt x="3" y="0"/>
                    </a:cubicBezTo>
                    <a:cubicBezTo>
                      <a:pt x="13" y="4"/>
                      <a:pt x="13" y="4"/>
                      <a:pt x="13" y="4"/>
                    </a:cubicBezTo>
                    <a:cubicBezTo>
                      <a:pt x="11" y="6"/>
                      <a:pt x="9" y="9"/>
                      <a:pt x="11" y="12"/>
                    </a:cubicBezTo>
                    <a:cubicBezTo>
                      <a:pt x="11" y="13"/>
                      <a:pt x="12" y="14"/>
                      <a:pt x="13" y="14"/>
                    </a:cubicBezTo>
                    <a:cubicBezTo>
                      <a:pt x="13" y="14"/>
                      <a:pt x="14" y="14"/>
                      <a:pt x="14" y="13"/>
                    </a:cubicBezTo>
                    <a:cubicBezTo>
                      <a:pt x="18" y="13"/>
                      <a:pt x="23" y="14"/>
                      <a:pt x="23" y="17"/>
                    </a:cubicBezTo>
                    <a:cubicBezTo>
                      <a:pt x="24" y="21"/>
                      <a:pt x="21" y="24"/>
                      <a:pt x="18" y="25"/>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9" name="íṡľiḓe"/>
              <p:cNvSpPr/>
              <p:nvPr/>
            </p:nvSpPr>
            <p:spPr bwMode="auto">
              <a:xfrm>
                <a:off x="5324519" y="4411717"/>
                <a:ext cx="220663" cy="146050"/>
              </a:xfrm>
              <a:custGeom>
                <a:avLst/>
                <a:gdLst>
                  <a:gd name="T0" fmla="*/ 72 w 72"/>
                  <a:gd name="T1" fmla="*/ 0 h 48"/>
                  <a:gd name="T2" fmla="*/ 0 w 72"/>
                  <a:gd name="T3" fmla="*/ 14 h 48"/>
                  <a:gd name="T4" fmla="*/ 1 w 72"/>
                  <a:gd name="T5" fmla="*/ 32 h 48"/>
                  <a:gd name="T6" fmla="*/ 49 w 72"/>
                  <a:gd name="T7" fmla="*/ 48 h 48"/>
                  <a:gd name="T8" fmla="*/ 72 w 72"/>
                  <a:gd name="T9" fmla="*/ 0 h 48"/>
                </a:gdLst>
                <a:ahLst/>
                <a:cxnLst>
                  <a:cxn ang="0">
                    <a:pos x="T0" y="T1"/>
                  </a:cxn>
                  <a:cxn ang="0">
                    <a:pos x="T2" y="T3"/>
                  </a:cxn>
                  <a:cxn ang="0">
                    <a:pos x="T4" y="T5"/>
                  </a:cxn>
                  <a:cxn ang="0">
                    <a:pos x="T6" y="T7"/>
                  </a:cxn>
                  <a:cxn ang="0">
                    <a:pos x="T8" y="T9"/>
                  </a:cxn>
                </a:cxnLst>
                <a:rect l="0" t="0" r="r" b="b"/>
                <a:pathLst>
                  <a:path w="72" h="48">
                    <a:moveTo>
                      <a:pt x="72" y="0"/>
                    </a:moveTo>
                    <a:cubicBezTo>
                      <a:pt x="35" y="5"/>
                      <a:pt x="0" y="12"/>
                      <a:pt x="0" y="14"/>
                    </a:cubicBezTo>
                    <a:cubicBezTo>
                      <a:pt x="0" y="24"/>
                      <a:pt x="0" y="28"/>
                      <a:pt x="1" y="32"/>
                    </a:cubicBezTo>
                    <a:cubicBezTo>
                      <a:pt x="1" y="37"/>
                      <a:pt x="22" y="42"/>
                      <a:pt x="49" y="48"/>
                    </a:cubicBezTo>
                    <a:cubicBezTo>
                      <a:pt x="55" y="31"/>
                      <a:pt x="62" y="14"/>
                      <a:pt x="72" y="0"/>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0" name="ïŝḻíḓê"/>
              <p:cNvSpPr/>
              <p:nvPr/>
            </p:nvSpPr>
            <p:spPr bwMode="auto">
              <a:xfrm>
                <a:off x="4816519" y="4903842"/>
                <a:ext cx="1231900" cy="1230313"/>
              </a:xfrm>
              <a:custGeom>
                <a:avLst/>
                <a:gdLst>
                  <a:gd name="T0" fmla="*/ 202 w 404"/>
                  <a:gd name="T1" fmla="*/ 404 h 404"/>
                  <a:gd name="T2" fmla="*/ 0 w 404"/>
                  <a:gd name="T3" fmla="*/ 202 h 404"/>
                  <a:gd name="T4" fmla="*/ 202 w 404"/>
                  <a:gd name="T5" fmla="*/ 0 h 404"/>
                  <a:gd name="T6" fmla="*/ 404 w 404"/>
                  <a:gd name="T7" fmla="*/ 202 h 404"/>
                  <a:gd name="T8" fmla="*/ 202 w 404"/>
                  <a:gd name="T9" fmla="*/ 404 h 404"/>
                  <a:gd name="T10" fmla="*/ 202 w 404"/>
                  <a:gd name="T11" fmla="*/ 22 h 404"/>
                  <a:gd name="T12" fmla="*/ 22 w 404"/>
                  <a:gd name="T13" fmla="*/ 202 h 404"/>
                  <a:gd name="T14" fmla="*/ 202 w 404"/>
                  <a:gd name="T15" fmla="*/ 381 h 404"/>
                  <a:gd name="T16" fmla="*/ 382 w 404"/>
                  <a:gd name="T17" fmla="*/ 202 h 404"/>
                  <a:gd name="T18" fmla="*/ 202 w 404"/>
                  <a:gd name="T19" fmla="*/ 2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 h="404">
                    <a:moveTo>
                      <a:pt x="202" y="404"/>
                    </a:moveTo>
                    <a:cubicBezTo>
                      <a:pt x="91" y="404"/>
                      <a:pt x="0" y="313"/>
                      <a:pt x="0" y="202"/>
                    </a:cubicBezTo>
                    <a:cubicBezTo>
                      <a:pt x="0" y="91"/>
                      <a:pt x="91" y="0"/>
                      <a:pt x="202" y="0"/>
                    </a:cubicBezTo>
                    <a:cubicBezTo>
                      <a:pt x="313" y="0"/>
                      <a:pt x="404" y="91"/>
                      <a:pt x="404" y="202"/>
                    </a:cubicBezTo>
                    <a:cubicBezTo>
                      <a:pt x="404" y="313"/>
                      <a:pt x="313" y="404"/>
                      <a:pt x="202" y="404"/>
                    </a:cubicBezTo>
                    <a:close/>
                    <a:moveTo>
                      <a:pt x="202" y="22"/>
                    </a:moveTo>
                    <a:cubicBezTo>
                      <a:pt x="103" y="22"/>
                      <a:pt x="22" y="103"/>
                      <a:pt x="22" y="202"/>
                    </a:cubicBezTo>
                    <a:cubicBezTo>
                      <a:pt x="22" y="301"/>
                      <a:pt x="103" y="381"/>
                      <a:pt x="202" y="381"/>
                    </a:cubicBezTo>
                    <a:cubicBezTo>
                      <a:pt x="301" y="381"/>
                      <a:pt x="382" y="301"/>
                      <a:pt x="382" y="202"/>
                    </a:cubicBezTo>
                    <a:cubicBezTo>
                      <a:pt x="382" y="103"/>
                      <a:pt x="301" y="22"/>
                      <a:pt x="202" y="22"/>
                    </a:cubicBez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1" name="isḻïḓê"/>
              <p:cNvSpPr/>
              <p:nvPr/>
            </p:nvSpPr>
            <p:spPr bwMode="auto">
              <a:xfrm>
                <a:off x="5426119" y="4935592"/>
                <a:ext cx="11113" cy="1198563"/>
              </a:xfrm>
              <a:prstGeom prst="rect">
                <a:avLst/>
              </a:prstGeom>
              <a:solidFill>
                <a:srgbClr val="546E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dirty="0"/>
              </a:p>
            </p:txBody>
          </p:sp>
          <p:sp>
            <p:nvSpPr>
              <p:cNvPr id="102" name="iṧļîḓê"/>
              <p:cNvSpPr/>
              <p:nvPr/>
            </p:nvSpPr>
            <p:spPr bwMode="auto">
              <a:xfrm>
                <a:off x="4830807" y="5527729"/>
                <a:ext cx="1201738" cy="9525"/>
              </a:xfrm>
              <a:prstGeom prst="rect">
                <a:avLst/>
              </a:prstGeom>
              <a:solidFill>
                <a:srgbClr val="546E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dirty="0"/>
              </a:p>
            </p:txBody>
          </p:sp>
          <p:sp>
            <p:nvSpPr>
              <p:cNvPr id="103" name="íṡḷïde"/>
              <p:cNvSpPr/>
              <p:nvPr/>
            </p:nvSpPr>
            <p:spPr bwMode="auto">
              <a:xfrm>
                <a:off x="5002257" y="5105454"/>
                <a:ext cx="858838" cy="855663"/>
              </a:xfrm>
              <a:custGeom>
                <a:avLst/>
                <a:gdLst>
                  <a:gd name="T0" fmla="*/ 5 w 541"/>
                  <a:gd name="T1" fmla="*/ 539 h 539"/>
                  <a:gd name="T2" fmla="*/ 0 w 541"/>
                  <a:gd name="T3" fmla="*/ 535 h 539"/>
                  <a:gd name="T4" fmla="*/ 536 w 541"/>
                  <a:gd name="T5" fmla="*/ 0 h 539"/>
                  <a:gd name="T6" fmla="*/ 541 w 541"/>
                  <a:gd name="T7" fmla="*/ 6 h 539"/>
                  <a:gd name="T8" fmla="*/ 5 w 541"/>
                  <a:gd name="T9" fmla="*/ 539 h 539"/>
                </a:gdLst>
                <a:ahLst/>
                <a:cxnLst>
                  <a:cxn ang="0">
                    <a:pos x="T0" y="T1"/>
                  </a:cxn>
                  <a:cxn ang="0">
                    <a:pos x="T2" y="T3"/>
                  </a:cxn>
                  <a:cxn ang="0">
                    <a:pos x="T4" y="T5"/>
                  </a:cxn>
                  <a:cxn ang="0">
                    <a:pos x="T6" y="T7"/>
                  </a:cxn>
                  <a:cxn ang="0">
                    <a:pos x="T8" y="T9"/>
                  </a:cxn>
                </a:cxnLst>
                <a:rect l="0" t="0" r="r" b="b"/>
                <a:pathLst>
                  <a:path w="541" h="539">
                    <a:moveTo>
                      <a:pt x="5" y="539"/>
                    </a:moveTo>
                    <a:lnTo>
                      <a:pt x="0" y="535"/>
                    </a:lnTo>
                    <a:lnTo>
                      <a:pt x="536" y="0"/>
                    </a:lnTo>
                    <a:lnTo>
                      <a:pt x="541" y="6"/>
                    </a:lnTo>
                    <a:lnTo>
                      <a:pt x="5" y="539"/>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4" name="íṩľiďe"/>
              <p:cNvSpPr/>
              <p:nvPr/>
            </p:nvSpPr>
            <p:spPr bwMode="auto">
              <a:xfrm>
                <a:off x="5002257" y="5105454"/>
                <a:ext cx="858838" cy="855663"/>
              </a:xfrm>
              <a:custGeom>
                <a:avLst/>
                <a:gdLst>
                  <a:gd name="T0" fmla="*/ 0 w 541"/>
                  <a:gd name="T1" fmla="*/ 6 h 539"/>
                  <a:gd name="T2" fmla="*/ 5 w 541"/>
                  <a:gd name="T3" fmla="*/ 0 h 539"/>
                  <a:gd name="T4" fmla="*/ 541 w 541"/>
                  <a:gd name="T5" fmla="*/ 535 h 539"/>
                  <a:gd name="T6" fmla="*/ 536 w 541"/>
                  <a:gd name="T7" fmla="*/ 539 h 539"/>
                  <a:gd name="T8" fmla="*/ 0 w 541"/>
                  <a:gd name="T9" fmla="*/ 6 h 539"/>
                </a:gdLst>
                <a:ahLst/>
                <a:cxnLst>
                  <a:cxn ang="0">
                    <a:pos x="T0" y="T1"/>
                  </a:cxn>
                  <a:cxn ang="0">
                    <a:pos x="T2" y="T3"/>
                  </a:cxn>
                  <a:cxn ang="0">
                    <a:pos x="T4" y="T5"/>
                  </a:cxn>
                  <a:cxn ang="0">
                    <a:pos x="T6" y="T7"/>
                  </a:cxn>
                  <a:cxn ang="0">
                    <a:pos x="T8" y="T9"/>
                  </a:cxn>
                </a:cxnLst>
                <a:rect l="0" t="0" r="r" b="b"/>
                <a:pathLst>
                  <a:path w="541" h="539">
                    <a:moveTo>
                      <a:pt x="0" y="6"/>
                    </a:moveTo>
                    <a:lnTo>
                      <a:pt x="5" y="0"/>
                    </a:lnTo>
                    <a:lnTo>
                      <a:pt x="541" y="535"/>
                    </a:lnTo>
                    <a:lnTo>
                      <a:pt x="536" y="539"/>
                    </a:lnTo>
                    <a:lnTo>
                      <a:pt x="0" y="6"/>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5" name="íśļïḋè"/>
              <p:cNvSpPr/>
              <p:nvPr/>
            </p:nvSpPr>
            <p:spPr bwMode="auto">
              <a:xfrm>
                <a:off x="5178469" y="4983217"/>
                <a:ext cx="506413" cy="1098550"/>
              </a:xfrm>
              <a:custGeom>
                <a:avLst/>
                <a:gdLst>
                  <a:gd name="T0" fmla="*/ 6 w 319"/>
                  <a:gd name="T1" fmla="*/ 692 h 692"/>
                  <a:gd name="T2" fmla="*/ 0 w 319"/>
                  <a:gd name="T3" fmla="*/ 688 h 692"/>
                  <a:gd name="T4" fmla="*/ 313 w 319"/>
                  <a:gd name="T5" fmla="*/ 0 h 692"/>
                  <a:gd name="T6" fmla="*/ 319 w 319"/>
                  <a:gd name="T7" fmla="*/ 4 h 692"/>
                  <a:gd name="T8" fmla="*/ 6 w 319"/>
                  <a:gd name="T9" fmla="*/ 692 h 692"/>
                </a:gdLst>
                <a:ahLst/>
                <a:cxnLst>
                  <a:cxn ang="0">
                    <a:pos x="T0" y="T1"/>
                  </a:cxn>
                  <a:cxn ang="0">
                    <a:pos x="T2" y="T3"/>
                  </a:cxn>
                  <a:cxn ang="0">
                    <a:pos x="T4" y="T5"/>
                  </a:cxn>
                  <a:cxn ang="0">
                    <a:pos x="T6" y="T7"/>
                  </a:cxn>
                  <a:cxn ang="0">
                    <a:pos x="T8" y="T9"/>
                  </a:cxn>
                </a:cxnLst>
                <a:rect l="0" t="0" r="r" b="b"/>
                <a:pathLst>
                  <a:path w="319" h="692">
                    <a:moveTo>
                      <a:pt x="6" y="692"/>
                    </a:moveTo>
                    <a:lnTo>
                      <a:pt x="0" y="688"/>
                    </a:lnTo>
                    <a:lnTo>
                      <a:pt x="313" y="0"/>
                    </a:lnTo>
                    <a:lnTo>
                      <a:pt x="319" y="4"/>
                    </a:lnTo>
                    <a:lnTo>
                      <a:pt x="6" y="692"/>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6" name="îSḻíḑé"/>
              <p:cNvSpPr/>
              <p:nvPr/>
            </p:nvSpPr>
            <p:spPr bwMode="auto">
              <a:xfrm>
                <a:off x="4883194" y="5281667"/>
                <a:ext cx="1096963" cy="504825"/>
              </a:xfrm>
              <a:custGeom>
                <a:avLst/>
                <a:gdLst>
                  <a:gd name="T0" fmla="*/ 0 w 691"/>
                  <a:gd name="T1" fmla="*/ 6 h 318"/>
                  <a:gd name="T2" fmla="*/ 2 w 691"/>
                  <a:gd name="T3" fmla="*/ 0 h 318"/>
                  <a:gd name="T4" fmla="*/ 691 w 691"/>
                  <a:gd name="T5" fmla="*/ 311 h 318"/>
                  <a:gd name="T6" fmla="*/ 689 w 691"/>
                  <a:gd name="T7" fmla="*/ 318 h 318"/>
                  <a:gd name="T8" fmla="*/ 0 w 691"/>
                  <a:gd name="T9" fmla="*/ 6 h 318"/>
                </a:gdLst>
                <a:ahLst/>
                <a:cxnLst>
                  <a:cxn ang="0">
                    <a:pos x="T0" y="T1"/>
                  </a:cxn>
                  <a:cxn ang="0">
                    <a:pos x="T2" y="T3"/>
                  </a:cxn>
                  <a:cxn ang="0">
                    <a:pos x="T4" y="T5"/>
                  </a:cxn>
                  <a:cxn ang="0">
                    <a:pos x="T6" y="T7"/>
                  </a:cxn>
                  <a:cxn ang="0">
                    <a:pos x="T8" y="T9"/>
                  </a:cxn>
                </a:cxnLst>
                <a:rect l="0" t="0" r="r" b="b"/>
                <a:pathLst>
                  <a:path w="691" h="318">
                    <a:moveTo>
                      <a:pt x="0" y="6"/>
                    </a:moveTo>
                    <a:lnTo>
                      <a:pt x="2" y="0"/>
                    </a:lnTo>
                    <a:lnTo>
                      <a:pt x="691" y="311"/>
                    </a:lnTo>
                    <a:lnTo>
                      <a:pt x="689" y="318"/>
                    </a:lnTo>
                    <a:lnTo>
                      <a:pt x="0" y="6"/>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7" name="ïṣ1iḍé"/>
              <p:cNvSpPr/>
              <p:nvPr/>
            </p:nvSpPr>
            <p:spPr bwMode="auto">
              <a:xfrm>
                <a:off x="4867319" y="5315004"/>
                <a:ext cx="1128713" cy="434975"/>
              </a:xfrm>
              <a:custGeom>
                <a:avLst/>
                <a:gdLst>
                  <a:gd name="T0" fmla="*/ 2 w 711"/>
                  <a:gd name="T1" fmla="*/ 274 h 274"/>
                  <a:gd name="T2" fmla="*/ 0 w 711"/>
                  <a:gd name="T3" fmla="*/ 267 h 274"/>
                  <a:gd name="T4" fmla="*/ 709 w 711"/>
                  <a:gd name="T5" fmla="*/ 0 h 274"/>
                  <a:gd name="T6" fmla="*/ 711 w 711"/>
                  <a:gd name="T7" fmla="*/ 8 h 274"/>
                  <a:gd name="T8" fmla="*/ 2 w 711"/>
                  <a:gd name="T9" fmla="*/ 274 h 274"/>
                </a:gdLst>
                <a:ahLst/>
                <a:cxnLst>
                  <a:cxn ang="0">
                    <a:pos x="T0" y="T1"/>
                  </a:cxn>
                  <a:cxn ang="0">
                    <a:pos x="T2" y="T3"/>
                  </a:cxn>
                  <a:cxn ang="0">
                    <a:pos x="T4" y="T5"/>
                  </a:cxn>
                  <a:cxn ang="0">
                    <a:pos x="T6" y="T7"/>
                  </a:cxn>
                  <a:cxn ang="0">
                    <a:pos x="T8" y="T9"/>
                  </a:cxn>
                </a:cxnLst>
                <a:rect l="0" t="0" r="r" b="b"/>
                <a:pathLst>
                  <a:path w="711" h="274">
                    <a:moveTo>
                      <a:pt x="2" y="274"/>
                    </a:moveTo>
                    <a:lnTo>
                      <a:pt x="0" y="267"/>
                    </a:lnTo>
                    <a:lnTo>
                      <a:pt x="709" y="0"/>
                    </a:lnTo>
                    <a:lnTo>
                      <a:pt x="711" y="8"/>
                    </a:lnTo>
                    <a:lnTo>
                      <a:pt x="2" y="274"/>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8" name="iṧļíḓè"/>
              <p:cNvSpPr/>
              <p:nvPr/>
            </p:nvSpPr>
            <p:spPr bwMode="auto">
              <a:xfrm>
                <a:off x="5214982" y="4972104"/>
                <a:ext cx="433388" cy="1125538"/>
              </a:xfrm>
              <a:custGeom>
                <a:avLst/>
                <a:gdLst>
                  <a:gd name="T0" fmla="*/ 0 w 273"/>
                  <a:gd name="T1" fmla="*/ 2 h 709"/>
                  <a:gd name="T2" fmla="*/ 6 w 273"/>
                  <a:gd name="T3" fmla="*/ 0 h 709"/>
                  <a:gd name="T4" fmla="*/ 273 w 273"/>
                  <a:gd name="T5" fmla="*/ 705 h 709"/>
                  <a:gd name="T6" fmla="*/ 267 w 273"/>
                  <a:gd name="T7" fmla="*/ 709 h 709"/>
                  <a:gd name="T8" fmla="*/ 0 w 273"/>
                  <a:gd name="T9" fmla="*/ 2 h 709"/>
                </a:gdLst>
                <a:ahLst/>
                <a:cxnLst>
                  <a:cxn ang="0">
                    <a:pos x="T0" y="T1"/>
                  </a:cxn>
                  <a:cxn ang="0">
                    <a:pos x="T2" y="T3"/>
                  </a:cxn>
                  <a:cxn ang="0">
                    <a:pos x="T4" y="T5"/>
                  </a:cxn>
                  <a:cxn ang="0">
                    <a:pos x="T6" y="T7"/>
                  </a:cxn>
                  <a:cxn ang="0">
                    <a:pos x="T8" y="T9"/>
                  </a:cxn>
                </a:cxnLst>
                <a:rect l="0" t="0" r="r" b="b"/>
                <a:pathLst>
                  <a:path w="273" h="709">
                    <a:moveTo>
                      <a:pt x="0" y="2"/>
                    </a:moveTo>
                    <a:lnTo>
                      <a:pt x="6" y="0"/>
                    </a:lnTo>
                    <a:lnTo>
                      <a:pt x="273" y="705"/>
                    </a:lnTo>
                    <a:lnTo>
                      <a:pt x="267" y="709"/>
                    </a:lnTo>
                    <a:lnTo>
                      <a:pt x="0" y="2"/>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9" name="íšļïdè"/>
              <p:cNvSpPr/>
              <p:nvPr/>
            </p:nvSpPr>
            <p:spPr bwMode="auto">
              <a:xfrm>
                <a:off x="4780007" y="4865742"/>
                <a:ext cx="1308100" cy="1304925"/>
              </a:xfrm>
              <a:custGeom>
                <a:avLst/>
                <a:gdLst>
                  <a:gd name="T0" fmla="*/ 214 w 429"/>
                  <a:gd name="T1" fmla="*/ 429 h 429"/>
                  <a:gd name="T2" fmla="*/ 0 w 429"/>
                  <a:gd name="T3" fmla="*/ 215 h 429"/>
                  <a:gd name="T4" fmla="*/ 214 w 429"/>
                  <a:gd name="T5" fmla="*/ 0 h 429"/>
                  <a:gd name="T6" fmla="*/ 429 w 429"/>
                  <a:gd name="T7" fmla="*/ 215 h 429"/>
                  <a:gd name="T8" fmla="*/ 214 w 429"/>
                  <a:gd name="T9" fmla="*/ 429 h 429"/>
                  <a:gd name="T10" fmla="*/ 214 w 429"/>
                  <a:gd name="T11" fmla="*/ 23 h 429"/>
                  <a:gd name="T12" fmla="*/ 22 w 429"/>
                  <a:gd name="T13" fmla="*/ 215 h 429"/>
                  <a:gd name="T14" fmla="*/ 214 w 429"/>
                  <a:gd name="T15" fmla="*/ 407 h 429"/>
                  <a:gd name="T16" fmla="*/ 406 w 429"/>
                  <a:gd name="T17" fmla="*/ 215 h 429"/>
                  <a:gd name="T18" fmla="*/ 214 w 429"/>
                  <a:gd name="T19" fmla="*/ 2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9" h="429">
                    <a:moveTo>
                      <a:pt x="214" y="429"/>
                    </a:moveTo>
                    <a:cubicBezTo>
                      <a:pt x="96" y="429"/>
                      <a:pt x="0" y="333"/>
                      <a:pt x="0" y="215"/>
                    </a:cubicBezTo>
                    <a:cubicBezTo>
                      <a:pt x="0" y="97"/>
                      <a:pt x="96" y="0"/>
                      <a:pt x="214" y="0"/>
                    </a:cubicBezTo>
                    <a:cubicBezTo>
                      <a:pt x="332" y="0"/>
                      <a:pt x="429" y="97"/>
                      <a:pt x="429" y="215"/>
                    </a:cubicBezTo>
                    <a:cubicBezTo>
                      <a:pt x="429" y="333"/>
                      <a:pt x="332" y="429"/>
                      <a:pt x="214" y="429"/>
                    </a:cubicBezTo>
                    <a:close/>
                    <a:moveTo>
                      <a:pt x="214" y="23"/>
                    </a:moveTo>
                    <a:cubicBezTo>
                      <a:pt x="108" y="23"/>
                      <a:pt x="22" y="109"/>
                      <a:pt x="22" y="215"/>
                    </a:cubicBezTo>
                    <a:cubicBezTo>
                      <a:pt x="22" y="321"/>
                      <a:pt x="108" y="407"/>
                      <a:pt x="214" y="407"/>
                    </a:cubicBezTo>
                    <a:cubicBezTo>
                      <a:pt x="320" y="407"/>
                      <a:pt x="406" y="321"/>
                      <a:pt x="406" y="215"/>
                    </a:cubicBezTo>
                    <a:cubicBezTo>
                      <a:pt x="406" y="109"/>
                      <a:pt x="320" y="23"/>
                      <a:pt x="214" y="23"/>
                    </a:cubicBezTo>
                    <a:close/>
                  </a:path>
                </a:pathLst>
              </a:cu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0" name="ís1îḍè"/>
              <p:cNvSpPr/>
              <p:nvPr/>
            </p:nvSpPr>
            <p:spPr bwMode="auto">
              <a:xfrm>
                <a:off x="5310232" y="5397554"/>
                <a:ext cx="242888" cy="242888"/>
              </a:xfrm>
              <a:prstGeom prst="ellipse">
                <a:avLst/>
              </a:pr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1" name="íśľídé"/>
              <p:cNvSpPr/>
              <p:nvPr/>
            </p:nvSpPr>
            <p:spPr bwMode="auto">
              <a:xfrm>
                <a:off x="5343569" y="5430892"/>
                <a:ext cx="176213" cy="176213"/>
              </a:xfrm>
              <a:prstGeom prst="ellipse">
                <a:avLst/>
              </a:pr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2" name="ïSḻidè"/>
              <p:cNvSpPr/>
              <p:nvPr/>
            </p:nvSpPr>
            <p:spPr bwMode="auto">
              <a:xfrm>
                <a:off x="5111794" y="4508554"/>
                <a:ext cx="649288" cy="198438"/>
              </a:xfrm>
              <a:custGeom>
                <a:avLst/>
                <a:gdLst>
                  <a:gd name="T0" fmla="*/ 213 w 213"/>
                  <a:gd name="T1" fmla="*/ 65 h 65"/>
                  <a:gd name="T2" fmla="*/ 10 w 213"/>
                  <a:gd name="T3" fmla="*/ 65 h 65"/>
                  <a:gd name="T4" fmla="*/ 0 w 213"/>
                  <a:gd name="T5" fmla="*/ 56 h 65"/>
                  <a:gd name="T6" fmla="*/ 0 w 213"/>
                  <a:gd name="T7" fmla="*/ 36 h 65"/>
                  <a:gd name="T8" fmla="*/ 35 w 213"/>
                  <a:gd name="T9" fmla="*/ 0 h 65"/>
                  <a:gd name="T10" fmla="*/ 213 w 213"/>
                  <a:gd name="T11" fmla="*/ 0 h 65"/>
                  <a:gd name="T12" fmla="*/ 213 w 21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213" h="65">
                    <a:moveTo>
                      <a:pt x="213" y="65"/>
                    </a:moveTo>
                    <a:cubicBezTo>
                      <a:pt x="10" y="65"/>
                      <a:pt x="10" y="65"/>
                      <a:pt x="10" y="65"/>
                    </a:cubicBezTo>
                    <a:cubicBezTo>
                      <a:pt x="4" y="65"/>
                      <a:pt x="0" y="61"/>
                      <a:pt x="0" y="56"/>
                    </a:cubicBezTo>
                    <a:cubicBezTo>
                      <a:pt x="0" y="36"/>
                      <a:pt x="0" y="36"/>
                      <a:pt x="0" y="36"/>
                    </a:cubicBezTo>
                    <a:cubicBezTo>
                      <a:pt x="0" y="16"/>
                      <a:pt x="16" y="0"/>
                      <a:pt x="35" y="0"/>
                    </a:cubicBezTo>
                    <a:cubicBezTo>
                      <a:pt x="213" y="0"/>
                      <a:pt x="213" y="0"/>
                      <a:pt x="213" y="0"/>
                    </a:cubicBezTo>
                    <a:lnTo>
                      <a:pt x="213" y="65"/>
                    </a:ln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3" name="ï$1îďe"/>
              <p:cNvSpPr/>
              <p:nvPr/>
            </p:nvSpPr>
            <p:spPr bwMode="auto">
              <a:xfrm>
                <a:off x="5200694" y="4508554"/>
                <a:ext cx="649288" cy="198438"/>
              </a:xfrm>
              <a:custGeom>
                <a:avLst/>
                <a:gdLst>
                  <a:gd name="T0" fmla="*/ 213 w 213"/>
                  <a:gd name="T1" fmla="*/ 65 h 65"/>
                  <a:gd name="T2" fmla="*/ 9 w 213"/>
                  <a:gd name="T3" fmla="*/ 65 h 65"/>
                  <a:gd name="T4" fmla="*/ 0 w 213"/>
                  <a:gd name="T5" fmla="*/ 56 h 65"/>
                  <a:gd name="T6" fmla="*/ 0 w 213"/>
                  <a:gd name="T7" fmla="*/ 36 h 65"/>
                  <a:gd name="T8" fmla="*/ 35 w 213"/>
                  <a:gd name="T9" fmla="*/ 0 h 65"/>
                  <a:gd name="T10" fmla="*/ 188 w 213"/>
                  <a:gd name="T11" fmla="*/ 0 h 65"/>
                  <a:gd name="T12" fmla="*/ 213 w 213"/>
                  <a:gd name="T13" fmla="*/ 25 h 65"/>
                  <a:gd name="T14" fmla="*/ 213 w 213"/>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65">
                    <a:moveTo>
                      <a:pt x="213" y="65"/>
                    </a:moveTo>
                    <a:cubicBezTo>
                      <a:pt x="9" y="65"/>
                      <a:pt x="9" y="65"/>
                      <a:pt x="9" y="65"/>
                    </a:cubicBezTo>
                    <a:cubicBezTo>
                      <a:pt x="4" y="65"/>
                      <a:pt x="0" y="61"/>
                      <a:pt x="0" y="56"/>
                    </a:cubicBezTo>
                    <a:cubicBezTo>
                      <a:pt x="0" y="36"/>
                      <a:pt x="0" y="36"/>
                      <a:pt x="0" y="36"/>
                    </a:cubicBezTo>
                    <a:cubicBezTo>
                      <a:pt x="0" y="16"/>
                      <a:pt x="15" y="0"/>
                      <a:pt x="35" y="0"/>
                    </a:cubicBezTo>
                    <a:cubicBezTo>
                      <a:pt x="188" y="0"/>
                      <a:pt x="188" y="0"/>
                      <a:pt x="188" y="0"/>
                    </a:cubicBezTo>
                    <a:cubicBezTo>
                      <a:pt x="202" y="0"/>
                      <a:pt x="213" y="12"/>
                      <a:pt x="213" y="25"/>
                    </a:cubicBezTo>
                    <a:lnTo>
                      <a:pt x="213" y="65"/>
                    </a:ln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4" name="îşļiḑè"/>
              <p:cNvSpPr/>
              <p:nvPr/>
            </p:nvSpPr>
            <p:spPr bwMode="auto">
              <a:xfrm>
                <a:off x="5194344" y="4086279"/>
                <a:ext cx="1368425" cy="1414463"/>
              </a:xfrm>
              <a:custGeom>
                <a:avLst/>
                <a:gdLst>
                  <a:gd name="T0" fmla="*/ 145 w 449"/>
                  <a:gd name="T1" fmla="*/ 388 h 465"/>
                  <a:gd name="T2" fmla="*/ 311 w 449"/>
                  <a:gd name="T3" fmla="*/ 392 h 465"/>
                  <a:gd name="T4" fmla="*/ 374 w 449"/>
                  <a:gd name="T5" fmla="*/ 181 h 465"/>
                  <a:gd name="T6" fmla="*/ 449 w 449"/>
                  <a:gd name="T7" fmla="*/ 27 h 465"/>
                  <a:gd name="T8" fmla="*/ 440 w 449"/>
                  <a:gd name="T9" fmla="*/ 23 h 465"/>
                  <a:gd name="T10" fmla="*/ 241 w 449"/>
                  <a:gd name="T11" fmla="*/ 59 h 465"/>
                  <a:gd name="T12" fmla="*/ 190 w 449"/>
                  <a:gd name="T13" fmla="*/ 261 h 465"/>
                  <a:gd name="T14" fmla="*/ 167 w 449"/>
                  <a:gd name="T15" fmla="*/ 342 h 465"/>
                  <a:gd name="T16" fmla="*/ 133 w 449"/>
                  <a:gd name="T17" fmla="*/ 346 h 465"/>
                  <a:gd name="T18" fmla="*/ 78 w 449"/>
                  <a:gd name="T19" fmla="*/ 353 h 465"/>
                  <a:gd name="T20" fmla="*/ 59 w 449"/>
                  <a:gd name="T21" fmla="*/ 359 h 465"/>
                  <a:gd name="T22" fmla="*/ 92 w 449"/>
                  <a:gd name="T23" fmla="*/ 461 h 465"/>
                  <a:gd name="T24" fmla="*/ 112 w 449"/>
                  <a:gd name="T25" fmla="*/ 465 h 465"/>
                  <a:gd name="T26" fmla="*/ 145 w 449"/>
                  <a:gd name="T27" fmla="*/ 38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9" h="465">
                    <a:moveTo>
                      <a:pt x="145" y="388"/>
                    </a:moveTo>
                    <a:cubicBezTo>
                      <a:pt x="200" y="366"/>
                      <a:pt x="256" y="395"/>
                      <a:pt x="311" y="392"/>
                    </a:cubicBezTo>
                    <a:cubicBezTo>
                      <a:pt x="415" y="388"/>
                      <a:pt x="348" y="251"/>
                      <a:pt x="374" y="181"/>
                    </a:cubicBezTo>
                    <a:cubicBezTo>
                      <a:pt x="393" y="126"/>
                      <a:pt x="420" y="76"/>
                      <a:pt x="449" y="27"/>
                    </a:cubicBezTo>
                    <a:cubicBezTo>
                      <a:pt x="446" y="26"/>
                      <a:pt x="443" y="24"/>
                      <a:pt x="440" y="23"/>
                    </a:cubicBezTo>
                    <a:cubicBezTo>
                      <a:pt x="380" y="0"/>
                      <a:pt x="281" y="1"/>
                      <a:pt x="241" y="59"/>
                    </a:cubicBezTo>
                    <a:cubicBezTo>
                      <a:pt x="203" y="114"/>
                      <a:pt x="199" y="196"/>
                      <a:pt x="190" y="261"/>
                    </a:cubicBezTo>
                    <a:cubicBezTo>
                      <a:pt x="186" y="284"/>
                      <a:pt x="188" y="331"/>
                      <a:pt x="167" y="342"/>
                    </a:cubicBezTo>
                    <a:cubicBezTo>
                      <a:pt x="156" y="349"/>
                      <a:pt x="145" y="346"/>
                      <a:pt x="133" y="346"/>
                    </a:cubicBezTo>
                    <a:cubicBezTo>
                      <a:pt x="114" y="346"/>
                      <a:pt x="96" y="349"/>
                      <a:pt x="78" y="353"/>
                    </a:cubicBezTo>
                    <a:cubicBezTo>
                      <a:pt x="71" y="355"/>
                      <a:pt x="65" y="356"/>
                      <a:pt x="59" y="359"/>
                    </a:cubicBezTo>
                    <a:cubicBezTo>
                      <a:pt x="0" y="388"/>
                      <a:pt x="51" y="450"/>
                      <a:pt x="92" y="461"/>
                    </a:cubicBezTo>
                    <a:cubicBezTo>
                      <a:pt x="99" y="462"/>
                      <a:pt x="105" y="464"/>
                      <a:pt x="112" y="465"/>
                    </a:cubicBezTo>
                    <a:cubicBezTo>
                      <a:pt x="107" y="435"/>
                      <a:pt x="117" y="401"/>
                      <a:pt x="145" y="388"/>
                    </a:cubicBez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5" name="îŝḻîďè"/>
              <p:cNvSpPr/>
              <p:nvPr/>
            </p:nvSpPr>
            <p:spPr bwMode="auto">
              <a:xfrm>
                <a:off x="5519782" y="4168829"/>
                <a:ext cx="1187450" cy="1408113"/>
              </a:xfrm>
              <a:custGeom>
                <a:avLst/>
                <a:gdLst>
                  <a:gd name="T0" fmla="*/ 384 w 389"/>
                  <a:gd name="T1" fmla="*/ 54 h 463"/>
                  <a:gd name="T2" fmla="*/ 342 w 389"/>
                  <a:gd name="T3" fmla="*/ 0 h 463"/>
                  <a:gd name="T4" fmla="*/ 267 w 389"/>
                  <a:gd name="T5" fmla="*/ 154 h 463"/>
                  <a:gd name="T6" fmla="*/ 204 w 389"/>
                  <a:gd name="T7" fmla="*/ 365 h 463"/>
                  <a:gd name="T8" fmla="*/ 38 w 389"/>
                  <a:gd name="T9" fmla="*/ 361 h 463"/>
                  <a:gd name="T10" fmla="*/ 5 w 389"/>
                  <a:gd name="T11" fmla="*/ 438 h 463"/>
                  <a:gd name="T12" fmla="*/ 226 w 389"/>
                  <a:gd name="T13" fmla="*/ 456 h 463"/>
                  <a:gd name="T14" fmla="*/ 308 w 389"/>
                  <a:gd name="T15" fmla="*/ 408 h 463"/>
                  <a:gd name="T16" fmla="*/ 343 w 389"/>
                  <a:gd name="T17" fmla="*/ 187 h 463"/>
                  <a:gd name="T18" fmla="*/ 384 w 389"/>
                  <a:gd name="T19" fmla="*/ 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463">
                    <a:moveTo>
                      <a:pt x="384" y="54"/>
                    </a:moveTo>
                    <a:cubicBezTo>
                      <a:pt x="379" y="21"/>
                      <a:pt x="372" y="12"/>
                      <a:pt x="342" y="0"/>
                    </a:cubicBezTo>
                    <a:cubicBezTo>
                      <a:pt x="313" y="49"/>
                      <a:pt x="286" y="99"/>
                      <a:pt x="267" y="154"/>
                    </a:cubicBezTo>
                    <a:cubicBezTo>
                      <a:pt x="241" y="224"/>
                      <a:pt x="308" y="361"/>
                      <a:pt x="204" y="365"/>
                    </a:cubicBezTo>
                    <a:cubicBezTo>
                      <a:pt x="149" y="368"/>
                      <a:pt x="93" y="339"/>
                      <a:pt x="38" y="361"/>
                    </a:cubicBezTo>
                    <a:cubicBezTo>
                      <a:pt x="10" y="374"/>
                      <a:pt x="0" y="408"/>
                      <a:pt x="5" y="438"/>
                    </a:cubicBezTo>
                    <a:cubicBezTo>
                      <a:pt x="74" y="454"/>
                      <a:pt x="157" y="463"/>
                      <a:pt x="226" y="456"/>
                    </a:cubicBezTo>
                    <a:cubicBezTo>
                      <a:pt x="255" y="453"/>
                      <a:pt x="295" y="435"/>
                      <a:pt x="308" y="408"/>
                    </a:cubicBezTo>
                    <a:cubicBezTo>
                      <a:pt x="339" y="343"/>
                      <a:pt x="346" y="258"/>
                      <a:pt x="343" y="187"/>
                    </a:cubicBezTo>
                    <a:cubicBezTo>
                      <a:pt x="341" y="148"/>
                      <a:pt x="389" y="92"/>
                      <a:pt x="384" y="54"/>
                    </a:cubicBez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6" name="îS1îḓe"/>
              <p:cNvSpPr/>
              <p:nvPr/>
            </p:nvSpPr>
            <p:spPr bwMode="auto">
              <a:xfrm>
                <a:off x="4821282" y="5683304"/>
                <a:ext cx="134938" cy="161925"/>
              </a:xfrm>
              <a:custGeom>
                <a:avLst/>
                <a:gdLst>
                  <a:gd name="T0" fmla="*/ 85 w 85"/>
                  <a:gd name="T1" fmla="*/ 21 h 102"/>
                  <a:gd name="T2" fmla="*/ 62 w 85"/>
                  <a:gd name="T3" fmla="*/ 102 h 102"/>
                  <a:gd name="T4" fmla="*/ 0 w 85"/>
                  <a:gd name="T5" fmla="*/ 85 h 102"/>
                  <a:gd name="T6" fmla="*/ 10 w 85"/>
                  <a:gd name="T7" fmla="*/ 0 h 102"/>
                  <a:gd name="T8" fmla="*/ 85 w 85"/>
                  <a:gd name="T9" fmla="*/ 21 h 102"/>
                </a:gdLst>
                <a:ahLst/>
                <a:cxnLst>
                  <a:cxn ang="0">
                    <a:pos x="T0" y="T1"/>
                  </a:cxn>
                  <a:cxn ang="0">
                    <a:pos x="T2" y="T3"/>
                  </a:cxn>
                  <a:cxn ang="0">
                    <a:pos x="T4" y="T5"/>
                  </a:cxn>
                  <a:cxn ang="0">
                    <a:pos x="T6" y="T7"/>
                  </a:cxn>
                  <a:cxn ang="0">
                    <a:pos x="T8" y="T9"/>
                  </a:cxn>
                </a:cxnLst>
                <a:rect l="0" t="0" r="r" b="b"/>
                <a:pathLst>
                  <a:path w="85" h="102">
                    <a:moveTo>
                      <a:pt x="85" y="21"/>
                    </a:moveTo>
                    <a:lnTo>
                      <a:pt x="62" y="102"/>
                    </a:lnTo>
                    <a:lnTo>
                      <a:pt x="0" y="85"/>
                    </a:lnTo>
                    <a:lnTo>
                      <a:pt x="10" y="0"/>
                    </a:lnTo>
                    <a:lnTo>
                      <a:pt x="85" y="21"/>
                    </a:lnTo>
                    <a:close/>
                  </a:path>
                </a:pathLst>
              </a:custGeom>
              <a:solidFill>
                <a:srgbClr val="FFAB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7" name="íšḷïḍé"/>
              <p:cNvSpPr/>
              <p:nvPr/>
            </p:nvSpPr>
            <p:spPr bwMode="auto">
              <a:xfrm>
                <a:off x="4816519" y="4654604"/>
                <a:ext cx="1196975" cy="1071563"/>
              </a:xfrm>
              <a:custGeom>
                <a:avLst/>
                <a:gdLst>
                  <a:gd name="T0" fmla="*/ 19 w 393"/>
                  <a:gd name="T1" fmla="*/ 13 h 352"/>
                  <a:gd name="T2" fmla="*/ 164 w 393"/>
                  <a:gd name="T3" fmla="*/ 24 h 352"/>
                  <a:gd name="T4" fmla="*/ 267 w 393"/>
                  <a:gd name="T5" fmla="*/ 54 h 352"/>
                  <a:gd name="T6" fmla="*/ 279 w 393"/>
                  <a:gd name="T7" fmla="*/ 23 h 352"/>
                  <a:gd name="T8" fmla="*/ 378 w 393"/>
                  <a:gd name="T9" fmla="*/ 44 h 352"/>
                  <a:gd name="T10" fmla="*/ 392 w 393"/>
                  <a:gd name="T11" fmla="*/ 42 h 352"/>
                  <a:gd name="T12" fmla="*/ 392 w 393"/>
                  <a:gd name="T13" fmla="*/ 42 h 352"/>
                  <a:gd name="T14" fmla="*/ 347 w 393"/>
                  <a:gd name="T15" fmla="*/ 152 h 352"/>
                  <a:gd name="T16" fmla="*/ 257 w 393"/>
                  <a:gd name="T17" fmla="*/ 163 h 352"/>
                  <a:gd name="T18" fmla="*/ 163 w 393"/>
                  <a:gd name="T19" fmla="*/ 132 h 352"/>
                  <a:gd name="T20" fmla="*/ 89 w 393"/>
                  <a:gd name="T21" fmla="*/ 109 h 352"/>
                  <a:gd name="T22" fmla="*/ 76 w 393"/>
                  <a:gd name="T23" fmla="*/ 254 h 352"/>
                  <a:gd name="T24" fmla="*/ 49 w 393"/>
                  <a:gd name="T25" fmla="*/ 352 h 352"/>
                  <a:gd name="T26" fmla="*/ 1 w 393"/>
                  <a:gd name="T27" fmla="*/ 340 h 352"/>
                  <a:gd name="T28" fmla="*/ 19 w 393"/>
                  <a:gd name="T29" fmla="*/ 1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3" h="352">
                    <a:moveTo>
                      <a:pt x="19" y="13"/>
                    </a:moveTo>
                    <a:cubicBezTo>
                      <a:pt x="52" y="0"/>
                      <a:pt x="131" y="19"/>
                      <a:pt x="164" y="24"/>
                    </a:cubicBezTo>
                    <a:cubicBezTo>
                      <a:pt x="171" y="25"/>
                      <a:pt x="264" y="59"/>
                      <a:pt x="267" y="54"/>
                    </a:cubicBezTo>
                    <a:cubicBezTo>
                      <a:pt x="274" y="44"/>
                      <a:pt x="276" y="34"/>
                      <a:pt x="279" y="23"/>
                    </a:cubicBezTo>
                    <a:cubicBezTo>
                      <a:pt x="294" y="35"/>
                      <a:pt x="347" y="37"/>
                      <a:pt x="378" y="44"/>
                    </a:cubicBezTo>
                    <a:cubicBezTo>
                      <a:pt x="383" y="45"/>
                      <a:pt x="388" y="44"/>
                      <a:pt x="392" y="42"/>
                    </a:cubicBezTo>
                    <a:cubicBezTo>
                      <a:pt x="392" y="42"/>
                      <a:pt x="392" y="42"/>
                      <a:pt x="392" y="42"/>
                    </a:cubicBezTo>
                    <a:cubicBezTo>
                      <a:pt x="393" y="76"/>
                      <a:pt x="373" y="130"/>
                      <a:pt x="347" y="152"/>
                    </a:cubicBezTo>
                    <a:cubicBezTo>
                      <a:pt x="321" y="172"/>
                      <a:pt x="287" y="170"/>
                      <a:pt x="257" y="163"/>
                    </a:cubicBezTo>
                    <a:cubicBezTo>
                      <a:pt x="225" y="155"/>
                      <a:pt x="194" y="144"/>
                      <a:pt x="163" y="132"/>
                    </a:cubicBezTo>
                    <a:cubicBezTo>
                      <a:pt x="148" y="127"/>
                      <a:pt x="89" y="109"/>
                      <a:pt x="89" y="109"/>
                    </a:cubicBezTo>
                    <a:cubicBezTo>
                      <a:pt x="119" y="204"/>
                      <a:pt x="87" y="211"/>
                      <a:pt x="76" y="254"/>
                    </a:cubicBezTo>
                    <a:cubicBezTo>
                      <a:pt x="68" y="280"/>
                      <a:pt x="53" y="337"/>
                      <a:pt x="49" y="352"/>
                    </a:cubicBezTo>
                    <a:cubicBezTo>
                      <a:pt x="30" y="351"/>
                      <a:pt x="19" y="349"/>
                      <a:pt x="1" y="340"/>
                    </a:cubicBezTo>
                    <a:cubicBezTo>
                      <a:pt x="1" y="340"/>
                      <a:pt x="0" y="21"/>
                      <a:pt x="19" y="13"/>
                    </a:cubicBezTo>
                    <a:close/>
                  </a:path>
                </a:pathLst>
              </a:custGeom>
              <a:solidFill>
                <a:srgbClr val="E3CC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8" name="í$ḷiďê"/>
              <p:cNvSpPr/>
              <p:nvPr/>
            </p:nvSpPr>
            <p:spPr bwMode="auto">
              <a:xfrm>
                <a:off x="4519657" y="5778554"/>
                <a:ext cx="436563" cy="212725"/>
              </a:xfrm>
              <a:custGeom>
                <a:avLst/>
                <a:gdLst>
                  <a:gd name="T0" fmla="*/ 131 w 143"/>
                  <a:gd name="T1" fmla="*/ 22 h 70"/>
                  <a:gd name="T2" fmla="*/ 134 w 143"/>
                  <a:gd name="T3" fmla="*/ 70 h 70"/>
                  <a:gd name="T4" fmla="*/ 0 w 143"/>
                  <a:gd name="T5" fmla="*/ 33 h 70"/>
                  <a:gd name="T6" fmla="*/ 27 w 143"/>
                  <a:gd name="T7" fmla="*/ 18 h 70"/>
                  <a:gd name="T8" fmla="*/ 101 w 143"/>
                  <a:gd name="T9" fmla="*/ 0 h 70"/>
                  <a:gd name="T10" fmla="*/ 104 w 143"/>
                  <a:gd name="T11" fmla="*/ 5 h 70"/>
                  <a:gd name="T12" fmla="*/ 118 w 143"/>
                  <a:gd name="T13" fmla="*/ 18 h 70"/>
                  <a:gd name="T14" fmla="*/ 131 w 143"/>
                  <a:gd name="T15" fmla="*/ 22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70">
                    <a:moveTo>
                      <a:pt x="131" y="22"/>
                    </a:moveTo>
                    <a:cubicBezTo>
                      <a:pt x="131" y="22"/>
                      <a:pt x="143" y="37"/>
                      <a:pt x="134" y="70"/>
                    </a:cubicBezTo>
                    <a:cubicBezTo>
                      <a:pt x="0" y="33"/>
                      <a:pt x="0" y="33"/>
                      <a:pt x="0" y="33"/>
                    </a:cubicBezTo>
                    <a:cubicBezTo>
                      <a:pt x="0" y="33"/>
                      <a:pt x="6" y="15"/>
                      <a:pt x="27" y="18"/>
                    </a:cubicBezTo>
                    <a:cubicBezTo>
                      <a:pt x="49" y="21"/>
                      <a:pt x="101" y="0"/>
                      <a:pt x="101" y="0"/>
                    </a:cubicBezTo>
                    <a:cubicBezTo>
                      <a:pt x="104" y="5"/>
                      <a:pt x="104" y="5"/>
                      <a:pt x="104" y="5"/>
                    </a:cubicBezTo>
                    <a:cubicBezTo>
                      <a:pt x="106" y="11"/>
                      <a:pt x="112" y="16"/>
                      <a:pt x="118" y="18"/>
                    </a:cubicBezTo>
                    <a:lnTo>
                      <a:pt x="131" y="22"/>
                    </a:lnTo>
                    <a:close/>
                  </a:path>
                </a:pathLst>
              </a:custGeom>
              <a:solidFill>
                <a:srgbClr val="2F3A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9" name="iṧlïdé"/>
              <p:cNvSpPr/>
              <p:nvPr/>
            </p:nvSpPr>
            <p:spPr bwMode="auto">
              <a:xfrm>
                <a:off x="5010194" y="5781729"/>
                <a:ext cx="131763" cy="157163"/>
              </a:xfrm>
              <a:custGeom>
                <a:avLst/>
                <a:gdLst>
                  <a:gd name="T0" fmla="*/ 83 w 83"/>
                  <a:gd name="T1" fmla="*/ 19 h 99"/>
                  <a:gd name="T2" fmla="*/ 62 w 83"/>
                  <a:gd name="T3" fmla="*/ 99 h 99"/>
                  <a:gd name="T4" fmla="*/ 0 w 83"/>
                  <a:gd name="T5" fmla="*/ 84 h 99"/>
                  <a:gd name="T6" fmla="*/ 10 w 83"/>
                  <a:gd name="T7" fmla="*/ 0 h 99"/>
                  <a:gd name="T8" fmla="*/ 83 w 83"/>
                  <a:gd name="T9" fmla="*/ 19 h 99"/>
                </a:gdLst>
                <a:ahLst/>
                <a:cxnLst>
                  <a:cxn ang="0">
                    <a:pos x="T0" y="T1"/>
                  </a:cxn>
                  <a:cxn ang="0">
                    <a:pos x="T2" y="T3"/>
                  </a:cxn>
                  <a:cxn ang="0">
                    <a:pos x="T4" y="T5"/>
                  </a:cxn>
                  <a:cxn ang="0">
                    <a:pos x="T6" y="T7"/>
                  </a:cxn>
                  <a:cxn ang="0">
                    <a:pos x="T8" y="T9"/>
                  </a:cxn>
                </a:cxnLst>
                <a:rect l="0" t="0" r="r" b="b"/>
                <a:pathLst>
                  <a:path w="83" h="99">
                    <a:moveTo>
                      <a:pt x="83" y="19"/>
                    </a:moveTo>
                    <a:lnTo>
                      <a:pt x="62" y="99"/>
                    </a:lnTo>
                    <a:lnTo>
                      <a:pt x="0" y="84"/>
                    </a:lnTo>
                    <a:lnTo>
                      <a:pt x="10" y="0"/>
                    </a:lnTo>
                    <a:lnTo>
                      <a:pt x="83" y="19"/>
                    </a:ln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0" name="ï$ḷiḑè"/>
              <p:cNvSpPr/>
              <p:nvPr/>
            </p:nvSpPr>
            <p:spPr bwMode="auto">
              <a:xfrm>
                <a:off x="5002257" y="4780017"/>
                <a:ext cx="1198563" cy="1071563"/>
              </a:xfrm>
              <a:custGeom>
                <a:avLst/>
                <a:gdLst>
                  <a:gd name="T0" fmla="*/ 20 w 393"/>
                  <a:gd name="T1" fmla="*/ 13 h 352"/>
                  <a:gd name="T2" fmla="*/ 164 w 393"/>
                  <a:gd name="T3" fmla="*/ 24 h 352"/>
                  <a:gd name="T4" fmla="*/ 219 w 393"/>
                  <a:gd name="T5" fmla="*/ 34 h 352"/>
                  <a:gd name="T6" fmla="*/ 231 w 393"/>
                  <a:gd name="T7" fmla="*/ 2 h 352"/>
                  <a:gd name="T8" fmla="*/ 283 w 393"/>
                  <a:gd name="T9" fmla="*/ 29 h 352"/>
                  <a:gd name="T10" fmla="*/ 378 w 393"/>
                  <a:gd name="T11" fmla="*/ 44 h 352"/>
                  <a:gd name="T12" fmla="*/ 392 w 393"/>
                  <a:gd name="T13" fmla="*/ 42 h 352"/>
                  <a:gd name="T14" fmla="*/ 393 w 393"/>
                  <a:gd name="T15" fmla="*/ 42 h 352"/>
                  <a:gd name="T16" fmla="*/ 347 w 393"/>
                  <a:gd name="T17" fmla="*/ 152 h 352"/>
                  <a:gd name="T18" fmla="*/ 257 w 393"/>
                  <a:gd name="T19" fmla="*/ 163 h 352"/>
                  <a:gd name="T20" fmla="*/ 163 w 393"/>
                  <a:gd name="T21" fmla="*/ 132 h 352"/>
                  <a:gd name="T22" fmla="*/ 90 w 393"/>
                  <a:gd name="T23" fmla="*/ 109 h 352"/>
                  <a:gd name="T24" fmla="*/ 76 w 393"/>
                  <a:gd name="T25" fmla="*/ 254 h 352"/>
                  <a:gd name="T26" fmla="*/ 49 w 393"/>
                  <a:gd name="T27" fmla="*/ 352 h 352"/>
                  <a:gd name="T28" fmla="*/ 1 w 393"/>
                  <a:gd name="T29" fmla="*/ 340 h 352"/>
                  <a:gd name="T30" fmla="*/ 20 w 393"/>
                  <a:gd name="T31" fmla="*/ 1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3" h="352">
                    <a:moveTo>
                      <a:pt x="20" y="13"/>
                    </a:moveTo>
                    <a:cubicBezTo>
                      <a:pt x="52" y="0"/>
                      <a:pt x="132" y="19"/>
                      <a:pt x="164" y="24"/>
                    </a:cubicBezTo>
                    <a:cubicBezTo>
                      <a:pt x="171" y="25"/>
                      <a:pt x="216" y="39"/>
                      <a:pt x="219" y="34"/>
                    </a:cubicBezTo>
                    <a:cubicBezTo>
                      <a:pt x="226" y="24"/>
                      <a:pt x="228" y="13"/>
                      <a:pt x="231" y="2"/>
                    </a:cubicBezTo>
                    <a:cubicBezTo>
                      <a:pt x="246" y="15"/>
                      <a:pt x="265" y="24"/>
                      <a:pt x="283" y="29"/>
                    </a:cubicBezTo>
                    <a:cubicBezTo>
                      <a:pt x="314" y="38"/>
                      <a:pt x="347" y="37"/>
                      <a:pt x="378" y="44"/>
                    </a:cubicBezTo>
                    <a:cubicBezTo>
                      <a:pt x="384" y="45"/>
                      <a:pt x="388" y="44"/>
                      <a:pt x="392" y="42"/>
                    </a:cubicBezTo>
                    <a:cubicBezTo>
                      <a:pt x="393" y="42"/>
                      <a:pt x="393" y="42"/>
                      <a:pt x="393" y="42"/>
                    </a:cubicBezTo>
                    <a:cubicBezTo>
                      <a:pt x="393" y="76"/>
                      <a:pt x="374" y="130"/>
                      <a:pt x="347" y="152"/>
                    </a:cubicBezTo>
                    <a:cubicBezTo>
                      <a:pt x="322" y="172"/>
                      <a:pt x="287" y="170"/>
                      <a:pt x="257" y="163"/>
                    </a:cubicBezTo>
                    <a:cubicBezTo>
                      <a:pt x="225" y="155"/>
                      <a:pt x="194" y="144"/>
                      <a:pt x="163" y="132"/>
                    </a:cubicBezTo>
                    <a:cubicBezTo>
                      <a:pt x="148" y="127"/>
                      <a:pt x="90" y="109"/>
                      <a:pt x="90" y="109"/>
                    </a:cubicBezTo>
                    <a:cubicBezTo>
                      <a:pt x="119" y="204"/>
                      <a:pt x="88" y="211"/>
                      <a:pt x="76" y="254"/>
                    </a:cubicBezTo>
                    <a:cubicBezTo>
                      <a:pt x="69" y="280"/>
                      <a:pt x="53" y="337"/>
                      <a:pt x="49" y="352"/>
                    </a:cubicBezTo>
                    <a:cubicBezTo>
                      <a:pt x="31" y="351"/>
                      <a:pt x="19" y="349"/>
                      <a:pt x="1" y="340"/>
                    </a:cubicBezTo>
                    <a:cubicBezTo>
                      <a:pt x="1" y="340"/>
                      <a:pt x="0" y="21"/>
                      <a:pt x="20" y="13"/>
                    </a:cubicBezTo>
                    <a:close/>
                  </a:path>
                </a:pathLst>
              </a:custGeom>
              <a:solidFill>
                <a:srgbClr val="F5E2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1" name="ïś1íḑe"/>
              <p:cNvSpPr/>
              <p:nvPr/>
            </p:nvSpPr>
            <p:spPr bwMode="auto">
              <a:xfrm>
                <a:off x="4705394" y="5872217"/>
                <a:ext cx="439738" cy="215900"/>
              </a:xfrm>
              <a:custGeom>
                <a:avLst/>
                <a:gdLst>
                  <a:gd name="T0" fmla="*/ 132 w 144"/>
                  <a:gd name="T1" fmla="*/ 22 h 71"/>
                  <a:gd name="T2" fmla="*/ 135 w 144"/>
                  <a:gd name="T3" fmla="*/ 71 h 71"/>
                  <a:gd name="T4" fmla="*/ 0 w 144"/>
                  <a:gd name="T5" fmla="*/ 33 h 71"/>
                  <a:gd name="T6" fmla="*/ 28 w 144"/>
                  <a:gd name="T7" fmla="*/ 18 h 71"/>
                  <a:gd name="T8" fmla="*/ 102 w 144"/>
                  <a:gd name="T9" fmla="*/ 0 h 71"/>
                  <a:gd name="T10" fmla="*/ 104 w 144"/>
                  <a:gd name="T11" fmla="*/ 6 h 71"/>
                  <a:gd name="T12" fmla="*/ 118 w 144"/>
                  <a:gd name="T13" fmla="*/ 18 h 71"/>
                  <a:gd name="T14" fmla="*/ 132 w 144"/>
                  <a:gd name="T15" fmla="*/ 22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71">
                    <a:moveTo>
                      <a:pt x="132" y="22"/>
                    </a:moveTo>
                    <a:cubicBezTo>
                      <a:pt x="132" y="22"/>
                      <a:pt x="144" y="38"/>
                      <a:pt x="135" y="71"/>
                    </a:cubicBezTo>
                    <a:cubicBezTo>
                      <a:pt x="0" y="33"/>
                      <a:pt x="0" y="33"/>
                      <a:pt x="0" y="33"/>
                    </a:cubicBezTo>
                    <a:cubicBezTo>
                      <a:pt x="0" y="33"/>
                      <a:pt x="7" y="16"/>
                      <a:pt x="28" y="18"/>
                    </a:cubicBezTo>
                    <a:cubicBezTo>
                      <a:pt x="49" y="21"/>
                      <a:pt x="102" y="0"/>
                      <a:pt x="102" y="0"/>
                    </a:cubicBezTo>
                    <a:cubicBezTo>
                      <a:pt x="104" y="6"/>
                      <a:pt x="104" y="6"/>
                      <a:pt x="104" y="6"/>
                    </a:cubicBezTo>
                    <a:cubicBezTo>
                      <a:pt x="107" y="12"/>
                      <a:pt x="112" y="16"/>
                      <a:pt x="118" y="18"/>
                    </a:cubicBezTo>
                    <a:lnTo>
                      <a:pt x="132" y="22"/>
                    </a:ln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2" name="í$ľiḍe"/>
              <p:cNvSpPr/>
              <p:nvPr/>
            </p:nvSpPr>
            <p:spPr bwMode="auto">
              <a:xfrm>
                <a:off x="5319757" y="3622729"/>
                <a:ext cx="1044575" cy="1649413"/>
              </a:xfrm>
              <a:custGeom>
                <a:avLst/>
                <a:gdLst>
                  <a:gd name="T0" fmla="*/ 285 w 343"/>
                  <a:gd name="T1" fmla="*/ 15 h 542"/>
                  <a:gd name="T2" fmla="*/ 300 w 343"/>
                  <a:gd name="T3" fmla="*/ 35 h 542"/>
                  <a:gd name="T4" fmla="*/ 341 w 343"/>
                  <a:gd name="T5" fmla="*/ 220 h 542"/>
                  <a:gd name="T6" fmla="*/ 309 w 343"/>
                  <a:gd name="T7" fmla="*/ 393 h 542"/>
                  <a:gd name="T8" fmla="*/ 227 w 343"/>
                  <a:gd name="T9" fmla="*/ 541 h 542"/>
                  <a:gd name="T10" fmla="*/ 159 w 343"/>
                  <a:gd name="T11" fmla="*/ 416 h 542"/>
                  <a:gd name="T12" fmla="*/ 32 w 343"/>
                  <a:gd name="T13" fmla="*/ 373 h 542"/>
                  <a:gd name="T14" fmla="*/ 54 w 343"/>
                  <a:gd name="T15" fmla="*/ 267 h 542"/>
                  <a:gd name="T16" fmla="*/ 96 w 343"/>
                  <a:gd name="T17" fmla="*/ 217 h 542"/>
                  <a:gd name="T18" fmla="*/ 77 w 343"/>
                  <a:gd name="T19" fmla="*/ 176 h 542"/>
                  <a:gd name="T20" fmla="*/ 208 w 343"/>
                  <a:gd name="T21" fmla="*/ 17 h 542"/>
                  <a:gd name="T22" fmla="*/ 285 w 343"/>
                  <a:gd name="T23" fmla="*/ 1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42">
                    <a:moveTo>
                      <a:pt x="285" y="15"/>
                    </a:moveTo>
                    <a:cubicBezTo>
                      <a:pt x="290" y="20"/>
                      <a:pt x="296" y="26"/>
                      <a:pt x="300" y="35"/>
                    </a:cubicBezTo>
                    <a:cubicBezTo>
                      <a:pt x="328" y="92"/>
                      <a:pt x="343" y="156"/>
                      <a:pt x="341" y="220"/>
                    </a:cubicBezTo>
                    <a:cubicBezTo>
                      <a:pt x="340" y="277"/>
                      <a:pt x="324" y="338"/>
                      <a:pt x="309" y="393"/>
                    </a:cubicBezTo>
                    <a:cubicBezTo>
                      <a:pt x="303" y="414"/>
                      <a:pt x="336" y="542"/>
                      <a:pt x="227" y="541"/>
                    </a:cubicBezTo>
                    <a:cubicBezTo>
                      <a:pt x="190" y="541"/>
                      <a:pt x="192" y="430"/>
                      <a:pt x="159" y="416"/>
                    </a:cubicBezTo>
                    <a:cubicBezTo>
                      <a:pt x="139" y="406"/>
                      <a:pt x="46" y="390"/>
                      <a:pt x="32" y="373"/>
                    </a:cubicBezTo>
                    <a:cubicBezTo>
                      <a:pt x="0" y="335"/>
                      <a:pt x="26" y="298"/>
                      <a:pt x="54" y="267"/>
                    </a:cubicBezTo>
                    <a:cubicBezTo>
                      <a:pt x="69" y="251"/>
                      <a:pt x="85" y="236"/>
                      <a:pt x="96" y="217"/>
                    </a:cubicBezTo>
                    <a:cubicBezTo>
                      <a:pt x="112" y="190"/>
                      <a:pt x="78" y="206"/>
                      <a:pt x="77" y="176"/>
                    </a:cubicBezTo>
                    <a:cubicBezTo>
                      <a:pt x="75" y="120"/>
                      <a:pt x="158" y="33"/>
                      <a:pt x="208" y="17"/>
                    </a:cubicBezTo>
                    <a:cubicBezTo>
                      <a:pt x="235" y="9"/>
                      <a:pt x="264" y="0"/>
                      <a:pt x="285" y="15"/>
                    </a:cubicBezTo>
                    <a:close/>
                  </a:path>
                </a:pathLst>
              </a:custGeom>
              <a:solidFill>
                <a:srgbClr val="F670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3" name="îŝľïḓè"/>
              <p:cNvSpPr/>
              <p:nvPr/>
            </p:nvSpPr>
            <p:spPr bwMode="auto">
              <a:xfrm>
                <a:off x="5575344" y="2546404"/>
                <a:ext cx="1185863" cy="1003300"/>
              </a:xfrm>
              <a:custGeom>
                <a:avLst/>
                <a:gdLst>
                  <a:gd name="T0" fmla="*/ 109 w 389"/>
                  <a:gd name="T1" fmla="*/ 266 h 330"/>
                  <a:gd name="T2" fmla="*/ 58 w 389"/>
                  <a:gd name="T3" fmla="*/ 269 h 330"/>
                  <a:gd name="T4" fmla="*/ 55 w 389"/>
                  <a:gd name="T5" fmla="*/ 244 h 330"/>
                  <a:gd name="T6" fmla="*/ 9 w 389"/>
                  <a:gd name="T7" fmla="*/ 225 h 330"/>
                  <a:gd name="T8" fmla="*/ 15 w 389"/>
                  <a:gd name="T9" fmla="*/ 185 h 330"/>
                  <a:gd name="T10" fmla="*/ 6 w 389"/>
                  <a:gd name="T11" fmla="*/ 143 h 330"/>
                  <a:gd name="T12" fmla="*/ 42 w 389"/>
                  <a:gd name="T13" fmla="*/ 123 h 330"/>
                  <a:gd name="T14" fmla="*/ 45 w 389"/>
                  <a:gd name="T15" fmla="*/ 88 h 330"/>
                  <a:gd name="T16" fmla="*/ 79 w 389"/>
                  <a:gd name="T17" fmla="*/ 82 h 330"/>
                  <a:gd name="T18" fmla="*/ 112 w 389"/>
                  <a:gd name="T19" fmla="*/ 72 h 330"/>
                  <a:gd name="T20" fmla="*/ 176 w 389"/>
                  <a:gd name="T21" fmla="*/ 14 h 330"/>
                  <a:gd name="T22" fmla="*/ 280 w 389"/>
                  <a:gd name="T23" fmla="*/ 18 h 330"/>
                  <a:gd name="T24" fmla="*/ 336 w 389"/>
                  <a:gd name="T25" fmla="*/ 147 h 330"/>
                  <a:gd name="T26" fmla="*/ 349 w 389"/>
                  <a:gd name="T27" fmla="*/ 178 h 330"/>
                  <a:gd name="T28" fmla="*/ 382 w 389"/>
                  <a:gd name="T29" fmla="*/ 193 h 330"/>
                  <a:gd name="T30" fmla="*/ 366 w 389"/>
                  <a:gd name="T31" fmla="*/ 230 h 330"/>
                  <a:gd name="T32" fmla="*/ 380 w 389"/>
                  <a:gd name="T33" fmla="*/ 243 h 330"/>
                  <a:gd name="T34" fmla="*/ 374 w 389"/>
                  <a:gd name="T35" fmla="*/ 278 h 330"/>
                  <a:gd name="T36" fmla="*/ 331 w 389"/>
                  <a:gd name="T37" fmla="*/ 293 h 330"/>
                  <a:gd name="T38" fmla="*/ 269 w 389"/>
                  <a:gd name="T39" fmla="*/ 297 h 330"/>
                  <a:gd name="T40" fmla="*/ 225 w 389"/>
                  <a:gd name="T41" fmla="*/ 291 h 330"/>
                  <a:gd name="T42" fmla="*/ 185 w 389"/>
                  <a:gd name="T43" fmla="*/ 306 h 330"/>
                  <a:gd name="T44" fmla="*/ 155 w 389"/>
                  <a:gd name="T45" fmla="*/ 280 h 330"/>
                  <a:gd name="T46" fmla="*/ 111 w 389"/>
                  <a:gd name="T47" fmla="*/ 270 h 330"/>
                  <a:gd name="T48" fmla="*/ 110 w 389"/>
                  <a:gd name="T49" fmla="*/ 270 h 330"/>
                  <a:gd name="T50" fmla="*/ 109 w 389"/>
                  <a:gd name="T51" fmla="*/ 26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9" h="330">
                    <a:moveTo>
                      <a:pt x="109" y="266"/>
                    </a:moveTo>
                    <a:cubicBezTo>
                      <a:pt x="95" y="273"/>
                      <a:pt x="73" y="277"/>
                      <a:pt x="58" y="269"/>
                    </a:cubicBezTo>
                    <a:cubicBezTo>
                      <a:pt x="45" y="261"/>
                      <a:pt x="50" y="254"/>
                      <a:pt x="55" y="244"/>
                    </a:cubicBezTo>
                    <a:cubicBezTo>
                      <a:pt x="39" y="244"/>
                      <a:pt x="18" y="240"/>
                      <a:pt x="9" y="225"/>
                    </a:cubicBezTo>
                    <a:cubicBezTo>
                      <a:pt x="3" y="215"/>
                      <a:pt x="0" y="189"/>
                      <a:pt x="15" y="185"/>
                    </a:cubicBezTo>
                    <a:cubicBezTo>
                      <a:pt x="2" y="180"/>
                      <a:pt x="3" y="154"/>
                      <a:pt x="6" y="143"/>
                    </a:cubicBezTo>
                    <a:cubicBezTo>
                      <a:pt x="10" y="128"/>
                      <a:pt x="28" y="123"/>
                      <a:pt x="42" y="123"/>
                    </a:cubicBezTo>
                    <a:cubicBezTo>
                      <a:pt x="39" y="110"/>
                      <a:pt x="32" y="100"/>
                      <a:pt x="45" y="88"/>
                    </a:cubicBezTo>
                    <a:cubicBezTo>
                      <a:pt x="55" y="80"/>
                      <a:pt x="68" y="77"/>
                      <a:pt x="79" y="82"/>
                    </a:cubicBezTo>
                    <a:cubicBezTo>
                      <a:pt x="74" y="61"/>
                      <a:pt x="100" y="69"/>
                      <a:pt x="112" y="72"/>
                    </a:cubicBezTo>
                    <a:cubicBezTo>
                      <a:pt x="117" y="46"/>
                      <a:pt x="153" y="21"/>
                      <a:pt x="176" y="14"/>
                    </a:cubicBezTo>
                    <a:cubicBezTo>
                      <a:pt x="211" y="3"/>
                      <a:pt x="248" y="0"/>
                      <a:pt x="280" y="18"/>
                    </a:cubicBezTo>
                    <a:cubicBezTo>
                      <a:pt x="318" y="39"/>
                      <a:pt x="366" y="103"/>
                      <a:pt x="336" y="147"/>
                    </a:cubicBezTo>
                    <a:cubicBezTo>
                      <a:pt x="357" y="144"/>
                      <a:pt x="362" y="165"/>
                      <a:pt x="349" y="178"/>
                    </a:cubicBezTo>
                    <a:cubicBezTo>
                      <a:pt x="363" y="178"/>
                      <a:pt x="375" y="179"/>
                      <a:pt x="382" y="193"/>
                    </a:cubicBezTo>
                    <a:cubicBezTo>
                      <a:pt x="389" y="209"/>
                      <a:pt x="382" y="225"/>
                      <a:pt x="366" y="230"/>
                    </a:cubicBezTo>
                    <a:cubicBezTo>
                      <a:pt x="374" y="234"/>
                      <a:pt x="377" y="234"/>
                      <a:pt x="380" y="243"/>
                    </a:cubicBezTo>
                    <a:cubicBezTo>
                      <a:pt x="383" y="255"/>
                      <a:pt x="380" y="268"/>
                      <a:pt x="374" y="278"/>
                    </a:cubicBezTo>
                    <a:cubicBezTo>
                      <a:pt x="363" y="298"/>
                      <a:pt x="349" y="308"/>
                      <a:pt x="331" y="293"/>
                    </a:cubicBezTo>
                    <a:cubicBezTo>
                      <a:pt x="332" y="330"/>
                      <a:pt x="272" y="330"/>
                      <a:pt x="269" y="297"/>
                    </a:cubicBezTo>
                    <a:cubicBezTo>
                      <a:pt x="270" y="321"/>
                      <a:pt x="223" y="319"/>
                      <a:pt x="225" y="291"/>
                    </a:cubicBezTo>
                    <a:cubicBezTo>
                      <a:pt x="212" y="301"/>
                      <a:pt x="203" y="308"/>
                      <a:pt x="185" y="306"/>
                    </a:cubicBezTo>
                    <a:cubicBezTo>
                      <a:pt x="168" y="303"/>
                      <a:pt x="166" y="290"/>
                      <a:pt x="155" y="280"/>
                    </a:cubicBezTo>
                    <a:cubicBezTo>
                      <a:pt x="143" y="270"/>
                      <a:pt x="123" y="280"/>
                      <a:pt x="111" y="270"/>
                    </a:cubicBezTo>
                    <a:cubicBezTo>
                      <a:pt x="111" y="270"/>
                      <a:pt x="110" y="270"/>
                      <a:pt x="110" y="270"/>
                    </a:cubicBezTo>
                    <a:cubicBezTo>
                      <a:pt x="109" y="270"/>
                      <a:pt x="110" y="270"/>
                      <a:pt x="109" y="266"/>
                    </a:cubicBezTo>
                  </a:path>
                </a:pathLst>
              </a:custGeom>
              <a:solidFill>
                <a:srgbClr val="EEEA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4" name="îṥḷiḑe"/>
              <p:cNvSpPr/>
              <p:nvPr/>
            </p:nvSpPr>
            <p:spPr bwMode="auto">
              <a:xfrm>
                <a:off x="5937294" y="3243317"/>
                <a:ext cx="354013" cy="492125"/>
              </a:xfrm>
              <a:custGeom>
                <a:avLst/>
                <a:gdLst>
                  <a:gd name="T0" fmla="*/ 15 w 116"/>
                  <a:gd name="T1" fmla="*/ 69 h 162"/>
                  <a:gd name="T2" fmla="*/ 20 w 116"/>
                  <a:gd name="T3" fmla="*/ 64 h 162"/>
                  <a:gd name="T4" fmla="*/ 115 w 116"/>
                  <a:gd name="T5" fmla="*/ 22 h 162"/>
                  <a:gd name="T6" fmla="*/ 116 w 116"/>
                  <a:gd name="T7" fmla="*/ 23 h 162"/>
                  <a:gd name="T8" fmla="*/ 72 w 116"/>
                  <a:gd name="T9" fmla="*/ 139 h 162"/>
                  <a:gd name="T10" fmla="*/ 0 w 116"/>
                  <a:gd name="T11" fmla="*/ 162 h 162"/>
                  <a:gd name="T12" fmla="*/ 12 w 116"/>
                  <a:gd name="T13" fmla="*/ 78 h 162"/>
                  <a:gd name="T14" fmla="*/ 15 w 116"/>
                  <a:gd name="T15" fmla="*/ 69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62">
                    <a:moveTo>
                      <a:pt x="15" y="69"/>
                    </a:moveTo>
                    <a:cubicBezTo>
                      <a:pt x="16" y="67"/>
                      <a:pt x="18" y="65"/>
                      <a:pt x="20" y="64"/>
                    </a:cubicBezTo>
                    <a:cubicBezTo>
                      <a:pt x="34" y="51"/>
                      <a:pt x="97" y="0"/>
                      <a:pt x="115" y="22"/>
                    </a:cubicBezTo>
                    <a:cubicBezTo>
                      <a:pt x="116" y="23"/>
                      <a:pt x="116" y="23"/>
                      <a:pt x="116" y="23"/>
                    </a:cubicBezTo>
                    <a:cubicBezTo>
                      <a:pt x="96" y="60"/>
                      <a:pt x="83" y="99"/>
                      <a:pt x="72" y="139"/>
                    </a:cubicBezTo>
                    <a:cubicBezTo>
                      <a:pt x="47" y="142"/>
                      <a:pt x="22" y="150"/>
                      <a:pt x="0" y="162"/>
                    </a:cubicBezTo>
                    <a:cubicBezTo>
                      <a:pt x="12" y="78"/>
                      <a:pt x="12" y="78"/>
                      <a:pt x="12" y="78"/>
                    </a:cubicBezTo>
                    <a:cubicBezTo>
                      <a:pt x="13" y="75"/>
                      <a:pt x="13" y="72"/>
                      <a:pt x="15" y="69"/>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5" name="iṣḻîďé"/>
              <p:cNvSpPr/>
              <p:nvPr/>
            </p:nvSpPr>
            <p:spPr bwMode="auto">
              <a:xfrm>
                <a:off x="5953169" y="3243317"/>
                <a:ext cx="338138" cy="385763"/>
              </a:xfrm>
              <a:custGeom>
                <a:avLst/>
                <a:gdLst>
                  <a:gd name="T0" fmla="*/ 0 w 111"/>
                  <a:gd name="T1" fmla="*/ 127 h 127"/>
                  <a:gd name="T2" fmla="*/ 7 w 111"/>
                  <a:gd name="T3" fmla="*/ 78 h 127"/>
                  <a:gd name="T4" fmla="*/ 10 w 111"/>
                  <a:gd name="T5" fmla="*/ 69 h 127"/>
                  <a:gd name="T6" fmla="*/ 15 w 111"/>
                  <a:gd name="T7" fmla="*/ 64 h 127"/>
                  <a:gd name="T8" fmla="*/ 110 w 111"/>
                  <a:gd name="T9" fmla="*/ 22 h 127"/>
                  <a:gd name="T10" fmla="*/ 111 w 111"/>
                  <a:gd name="T11" fmla="*/ 23 h 127"/>
                  <a:gd name="T12" fmla="*/ 87 w 111"/>
                  <a:gd name="T13" fmla="*/ 77 h 127"/>
                  <a:gd name="T14" fmla="*/ 0 w 111"/>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27">
                    <a:moveTo>
                      <a:pt x="0" y="127"/>
                    </a:moveTo>
                    <a:cubicBezTo>
                      <a:pt x="7" y="78"/>
                      <a:pt x="7" y="78"/>
                      <a:pt x="7" y="78"/>
                    </a:cubicBezTo>
                    <a:cubicBezTo>
                      <a:pt x="8" y="75"/>
                      <a:pt x="8" y="72"/>
                      <a:pt x="10" y="69"/>
                    </a:cubicBezTo>
                    <a:cubicBezTo>
                      <a:pt x="11" y="67"/>
                      <a:pt x="13" y="65"/>
                      <a:pt x="15" y="64"/>
                    </a:cubicBezTo>
                    <a:cubicBezTo>
                      <a:pt x="29" y="51"/>
                      <a:pt x="92" y="0"/>
                      <a:pt x="110" y="22"/>
                    </a:cubicBezTo>
                    <a:cubicBezTo>
                      <a:pt x="111" y="23"/>
                      <a:pt x="111" y="23"/>
                      <a:pt x="111" y="23"/>
                    </a:cubicBezTo>
                    <a:cubicBezTo>
                      <a:pt x="101" y="40"/>
                      <a:pt x="94" y="59"/>
                      <a:pt x="87" y="77"/>
                    </a:cubicBezTo>
                    <a:cubicBezTo>
                      <a:pt x="60" y="95"/>
                      <a:pt x="31" y="114"/>
                      <a:pt x="0" y="127"/>
                    </a:cubicBezTo>
                    <a:close/>
                  </a:path>
                </a:pathLst>
              </a:custGeom>
              <a:solidFill>
                <a:srgbClr val="FFAB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6" name="í$líde"/>
              <p:cNvSpPr/>
              <p:nvPr/>
            </p:nvSpPr>
            <p:spPr bwMode="auto">
              <a:xfrm>
                <a:off x="5937294" y="3476679"/>
                <a:ext cx="280988" cy="284163"/>
              </a:xfrm>
              <a:custGeom>
                <a:avLst/>
                <a:gdLst>
                  <a:gd name="T0" fmla="*/ 92 w 92"/>
                  <a:gd name="T1" fmla="*/ 0 h 93"/>
                  <a:gd name="T2" fmla="*/ 72 w 92"/>
                  <a:gd name="T3" fmla="*/ 62 h 93"/>
                  <a:gd name="T4" fmla="*/ 0 w 92"/>
                  <a:gd name="T5" fmla="*/ 85 h 93"/>
                  <a:gd name="T6" fmla="*/ 5 w 92"/>
                  <a:gd name="T7" fmla="*/ 50 h 93"/>
                  <a:gd name="T8" fmla="*/ 92 w 92"/>
                  <a:gd name="T9" fmla="*/ 0 h 93"/>
                </a:gdLst>
                <a:ahLst/>
                <a:cxnLst>
                  <a:cxn ang="0">
                    <a:pos x="T0" y="T1"/>
                  </a:cxn>
                  <a:cxn ang="0">
                    <a:pos x="T2" y="T3"/>
                  </a:cxn>
                  <a:cxn ang="0">
                    <a:pos x="T4" y="T5"/>
                  </a:cxn>
                  <a:cxn ang="0">
                    <a:pos x="T6" y="T7"/>
                  </a:cxn>
                  <a:cxn ang="0">
                    <a:pos x="T8" y="T9"/>
                  </a:cxn>
                </a:cxnLst>
                <a:rect l="0" t="0" r="r" b="b"/>
                <a:pathLst>
                  <a:path w="92" h="93">
                    <a:moveTo>
                      <a:pt x="92" y="0"/>
                    </a:moveTo>
                    <a:cubicBezTo>
                      <a:pt x="84" y="21"/>
                      <a:pt x="78" y="41"/>
                      <a:pt x="72" y="62"/>
                    </a:cubicBezTo>
                    <a:cubicBezTo>
                      <a:pt x="53" y="79"/>
                      <a:pt x="25" y="93"/>
                      <a:pt x="0" y="85"/>
                    </a:cubicBezTo>
                    <a:cubicBezTo>
                      <a:pt x="5" y="50"/>
                      <a:pt x="5" y="50"/>
                      <a:pt x="5" y="50"/>
                    </a:cubicBezTo>
                    <a:cubicBezTo>
                      <a:pt x="36" y="37"/>
                      <a:pt x="65" y="18"/>
                      <a:pt x="92" y="0"/>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7" name="îSļîḓê"/>
              <p:cNvSpPr/>
              <p:nvPr/>
            </p:nvSpPr>
            <p:spPr bwMode="auto">
              <a:xfrm>
                <a:off x="6307182" y="3297292"/>
                <a:ext cx="20638" cy="28575"/>
              </a:xfrm>
              <a:custGeom>
                <a:avLst/>
                <a:gdLst>
                  <a:gd name="T0" fmla="*/ 6 w 7"/>
                  <a:gd name="T1" fmla="*/ 8 h 9"/>
                  <a:gd name="T2" fmla="*/ 7 w 7"/>
                  <a:gd name="T3" fmla="*/ 9 h 9"/>
                  <a:gd name="T4" fmla="*/ 6 w 7"/>
                  <a:gd name="T5" fmla="*/ 8 h 9"/>
                  <a:gd name="T6" fmla="*/ 1 w 7"/>
                  <a:gd name="T7" fmla="*/ 2 h 9"/>
                  <a:gd name="T8" fmla="*/ 2 w 7"/>
                  <a:gd name="T9" fmla="*/ 0 h 9"/>
                  <a:gd name="T10" fmla="*/ 6 w 7"/>
                  <a:gd name="T11" fmla="*/ 8 h 9"/>
                </a:gdLst>
                <a:ahLst/>
                <a:cxnLst>
                  <a:cxn ang="0">
                    <a:pos x="T0" y="T1"/>
                  </a:cxn>
                  <a:cxn ang="0">
                    <a:pos x="T2" y="T3"/>
                  </a:cxn>
                  <a:cxn ang="0">
                    <a:pos x="T4" y="T5"/>
                  </a:cxn>
                  <a:cxn ang="0">
                    <a:pos x="T6" y="T7"/>
                  </a:cxn>
                  <a:cxn ang="0">
                    <a:pos x="T8" y="T9"/>
                  </a:cxn>
                  <a:cxn ang="0">
                    <a:pos x="T10" y="T11"/>
                  </a:cxn>
                </a:cxnLst>
                <a:rect l="0" t="0" r="r" b="b"/>
                <a:pathLst>
                  <a:path w="7" h="9">
                    <a:moveTo>
                      <a:pt x="6" y="8"/>
                    </a:moveTo>
                    <a:cubicBezTo>
                      <a:pt x="7" y="9"/>
                      <a:pt x="7" y="9"/>
                      <a:pt x="7" y="9"/>
                    </a:cubicBezTo>
                    <a:cubicBezTo>
                      <a:pt x="6" y="8"/>
                      <a:pt x="6" y="8"/>
                      <a:pt x="6" y="8"/>
                    </a:cubicBezTo>
                    <a:cubicBezTo>
                      <a:pt x="4" y="8"/>
                      <a:pt x="1" y="4"/>
                      <a:pt x="1" y="2"/>
                    </a:cubicBezTo>
                    <a:cubicBezTo>
                      <a:pt x="1" y="1"/>
                      <a:pt x="1" y="0"/>
                      <a:pt x="2" y="0"/>
                    </a:cubicBezTo>
                    <a:cubicBezTo>
                      <a:pt x="0" y="2"/>
                      <a:pt x="5" y="8"/>
                      <a:pt x="6" y="8"/>
                    </a:cubicBezTo>
                    <a:close/>
                  </a:path>
                </a:pathLst>
              </a:custGeom>
              <a:solidFill>
                <a:srgbClr val="FFCC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8" name="íSľiḍè"/>
              <p:cNvSpPr/>
              <p:nvPr/>
            </p:nvSpPr>
            <p:spPr bwMode="auto">
              <a:xfrm>
                <a:off x="6313532" y="3219504"/>
                <a:ext cx="63500" cy="33338"/>
              </a:xfrm>
              <a:custGeom>
                <a:avLst/>
                <a:gdLst>
                  <a:gd name="T0" fmla="*/ 4 w 21"/>
                  <a:gd name="T1" fmla="*/ 11 h 11"/>
                  <a:gd name="T2" fmla="*/ 0 w 21"/>
                  <a:gd name="T3" fmla="*/ 11 h 11"/>
                  <a:gd name="T4" fmla="*/ 3 w 21"/>
                  <a:gd name="T5" fmla="*/ 10 h 11"/>
                  <a:gd name="T6" fmla="*/ 9 w 21"/>
                  <a:gd name="T7" fmla="*/ 1 h 11"/>
                  <a:gd name="T8" fmla="*/ 21 w 21"/>
                  <a:gd name="T9" fmla="*/ 1 h 11"/>
                  <a:gd name="T10" fmla="*/ 10 w 21"/>
                  <a:gd name="T11" fmla="*/ 2 h 11"/>
                  <a:gd name="T12" fmla="*/ 4 w 2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4" y="11"/>
                    </a:moveTo>
                    <a:cubicBezTo>
                      <a:pt x="3" y="11"/>
                      <a:pt x="1" y="11"/>
                      <a:pt x="0" y="11"/>
                    </a:cubicBezTo>
                    <a:cubicBezTo>
                      <a:pt x="1" y="11"/>
                      <a:pt x="2" y="11"/>
                      <a:pt x="3" y="10"/>
                    </a:cubicBezTo>
                    <a:cubicBezTo>
                      <a:pt x="5" y="10"/>
                      <a:pt x="6" y="2"/>
                      <a:pt x="9" y="1"/>
                    </a:cubicBezTo>
                    <a:cubicBezTo>
                      <a:pt x="13" y="0"/>
                      <a:pt x="17" y="0"/>
                      <a:pt x="21" y="1"/>
                    </a:cubicBezTo>
                    <a:cubicBezTo>
                      <a:pt x="17" y="0"/>
                      <a:pt x="13" y="0"/>
                      <a:pt x="10" y="2"/>
                    </a:cubicBezTo>
                    <a:cubicBezTo>
                      <a:pt x="7" y="3"/>
                      <a:pt x="6" y="10"/>
                      <a:pt x="4" y="11"/>
                    </a:cubicBezTo>
                    <a:close/>
                  </a:path>
                </a:pathLst>
              </a:custGeom>
              <a:solidFill>
                <a:srgbClr val="FFCC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9" name="išľíḍe"/>
              <p:cNvSpPr/>
              <p:nvPr/>
            </p:nvSpPr>
            <p:spPr bwMode="auto">
              <a:xfrm>
                <a:off x="5797594" y="2844854"/>
                <a:ext cx="201613" cy="635000"/>
              </a:xfrm>
              <a:custGeom>
                <a:avLst/>
                <a:gdLst>
                  <a:gd name="T0" fmla="*/ 32 w 66"/>
                  <a:gd name="T1" fmla="*/ 65 h 209"/>
                  <a:gd name="T2" fmla="*/ 54 w 66"/>
                  <a:gd name="T3" fmla="*/ 22 h 209"/>
                  <a:gd name="T4" fmla="*/ 66 w 66"/>
                  <a:gd name="T5" fmla="*/ 0 h 209"/>
                  <a:gd name="T6" fmla="*/ 58 w 66"/>
                  <a:gd name="T7" fmla="*/ 2 h 209"/>
                  <a:gd name="T8" fmla="*/ 48 w 66"/>
                  <a:gd name="T9" fmla="*/ 21 h 209"/>
                  <a:gd name="T10" fmla="*/ 25 w 66"/>
                  <a:gd name="T11" fmla="*/ 63 h 209"/>
                  <a:gd name="T12" fmla="*/ 1 w 66"/>
                  <a:gd name="T13" fmla="*/ 152 h 209"/>
                  <a:gd name="T14" fmla="*/ 3 w 66"/>
                  <a:gd name="T15" fmla="*/ 188 h 209"/>
                  <a:gd name="T16" fmla="*/ 36 w 66"/>
                  <a:gd name="T17" fmla="*/ 209 h 209"/>
                  <a:gd name="T18" fmla="*/ 9 w 66"/>
                  <a:gd name="T19" fmla="*/ 190 h 209"/>
                  <a:gd name="T20" fmla="*/ 8 w 66"/>
                  <a:gd name="T21" fmla="*/ 154 h 209"/>
                  <a:gd name="T22" fmla="*/ 32 w 66"/>
                  <a:gd name="T23" fmla="*/ 6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09">
                    <a:moveTo>
                      <a:pt x="32" y="65"/>
                    </a:moveTo>
                    <a:cubicBezTo>
                      <a:pt x="39" y="50"/>
                      <a:pt x="46" y="36"/>
                      <a:pt x="54" y="22"/>
                    </a:cubicBezTo>
                    <a:cubicBezTo>
                      <a:pt x="58" y="15"/>
                      <a:pt x="62" y="7"/>
                      <a:pt x="66" y="0"/>
                    </a:cubicBezTo>
                    <a:cubicBezTo>
                      <a:pt x="63" y="1"/>
                      <a:pt x="61" y="1"/>
                      <a:pt x="58" y="2"/>
                    </a:cubicBezTo>
                    <a:cubicBezTo>
                      <a:pt x="55" y="8"/>
                      <a:pt x="51" y="14"/>
                      <a:pt x="48" y="21"/>
                    </a:cubicBezTo>
                    <a:cubicBezTo>
                      <a:pt x="40" y="34"/>
                      <a:pt x="32" y="48"/>
                      <a:pt x="25" y="63"/>
                    </a:cubicBezTo>
                    <a:cubicBezTo>
                      <a:pt x="13" y="91"/>
                      <a:pt x="3" y="121"/>
                      <a:pt x="1" y="152"/>
                    </a:cubicBezTo>
                    <a:cubicBezTo>
                      <a:pt x="1" y="160"/>
                      <a:pt x="0" y="181"/>
                      <a:pt x="3" y="188"/>
                    </a:cubicBezTo>
                    <a:cubicBezTo>
                      <a:pt x="9" y="200"/>
                      <a:pt x="23" y="206"/>
                      <a:pt x="36" y="209"/>
                    </a:cubicBezTo>
                    <a:cubicBezTo>
                      <a:pt x="25" y="206"/>
                      <a:pt x="14" y="200"/>
                      <a:pt x="9" y="190"/>
                    </a:cubicBezTo>
                    <a:cubicBezTo>
                      <a:pt x="7" y="183"/>
                      <a:pt x="7" y="162"/>
                      <a:pt x="8" y="154"/>
                    </a:cubicBezTo>
                    <a:cubicBezTo>
                      <a:pt x="10" y="123"/>
                      <a:pt x="19" y="93"/>
                      <a:pt x="32" y="65"/>
                    </a:cubicBezTo>
                  </a:path>
                </a:pathLst>
              </a:custGeom>
              <a:solidFill>
                <a:srgbClr val="FFCC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0" name="îŝḷiḋê"/>
              <p:cNvSpPr/>
              <p:nvPr/>
            </p:nvSpPr>
            <p:spPr bwMode="auto">
              <a:xfrm>
                <a:off x="5819819" y="2825804"/>
                <a:ext cx="590550" cy="676275"/>
              </a:xfrm>
              <a:custGeom>
                <a:avLst/>
                <a:gdLst>
                  <a:gd name="T0" fmla="*/ 183 w 194"/>
                  <a:gd name="T1" fmla="*/ 130 h 222"/>
                  <a:gd name="T2" fmla="*/ 172 w 194"/>
                  <a:gd name="T3" fmla="*/ 131 h 222"/>
                  <a:gd name="T4" fmla="*/ 166 w 194"/>
                  <a:gd name="T5" fmla="*/ 140 h 222"/>
                  <a:gd name="T6" fmla="*/ 162 w 194"/>
                  <a:gd name="T7" fmla="*/ 140 h 222"/>
                  <a:gd name="T8" fmla="*/ 160 w 194"/>
                  <a:gd name="T9" fmla="*/ 137 h 222"/>
                  <a:gd name="T10" fmla="*/ 145 w 194"/>
                  <a:gd name="T11" fmla="*/ 56 h 222"/>
                  <a:gd name="T12" fmla="*/ 141 w 194"/>
                  <a:gd name="T13" fmla="*/ 38 h 222"/>
                  <a:gd name="T14" fmla="*/ 114 w 194"/>
                  <a:gd name="T15" fmla="*/ 0 h 222"/>
                  <a:gd name="T16" fmla="*/ 59 w 194"/>
                  <a:gd name="T17" fmla="*/ 6 h 222"/>
                  <a:gd name="T18" fmla="*/ 47 w 194"/>
                  <a:gd name="T19" fmla="*/ 28 h 222"/>
                  <a:gd name="T20" fmla="*/ 25 w 194"/>
                  <a:gd name="T21" fmla="*/ 71 h 222"/>
                  <a:gd name="T22" fmla="*/ 1 w 194"/>
                  <a:gd name="T23" fmla="*/ 160 h 222"/>
                  <a:gd name="T24" fmla="*/ 2 w 194"/>
                  <a:gd name="T25" fmla="*/ 196 h 222"/>
                  <a:gd name="T26" fmla="*/ 29 w 194"/>
                  <a:gd name="T27" fmla="*/ 215 h 222"/>
                  <a:gd name="T28" fmla="*/ 29 w 194"/>
                  <a:gd name="T29" fmla="*/ 215 h 222"/>
                  <a:gd name="T30" fmla="*/ 106 w 194"/>
                  <a:gd name="T31" fmla="*/ 202 h 222"/>
                  <a:gd name="T32" fmla="*/ 161 w 194"/>
                  <a:gd name="T33" fmla="*/ 155 h 222"/>
                  <a:gd name="T34" fmla="*/ 161 w 194"/>
                  <a:gd name="T35" fmla="*/ 157 h 222"/>
                  <a:gd name="T36" fmla="*/ 162 w 194"/>
                  <a:gd name="T37" fmla="*/ 155 h 222"/>
                  <a:gd name="T38" fmla="*/ 166 w 194"/>
                  <a:gd name="T39" fmla="*/ 163 h 222"/>
                  <a:gd name="T40" fmla="*/ 167 w 194"/>
                  <a:gd name="T41" fmla="*/ 164 h 222"/>
                  <a:gd name="T42" fmla="*/ 167 w 194"/>
                  <a:gd name="T43" fmla="*/ 164 h 222"/>
                  <a:gd name="T44" fmla="*/ 184 w 194"/>
                  <a:gd name="T45" fmla="*/ 159 h 222"/>
                  <a:gd name="T46" fmla="*/ 193 w 194"/>
                  <a:gd name="T47" fmla="*/ 150 h 222"/>
                  <a:gd name="T48" fmla="*/ 194 w 194"/>
                  <a:gd name="T49" fmla="*/ 146 h 222"/>
                  <a:gd name="T50" fmla="*/ 194 w 194"/>
                  <a:gd name="T51" fmla="*/ 144 h 222"/>
                  <a:gd name="T52" fmla="*/ 183 w 194"/>
                  <a:gd name="T53" fmla="*/ 13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4" h="222">
                    <a:moveTo>
                      <a:pt x="183" y="130"/>
                    </a:moveTo>
                    <a:cubicBezTo>
                      <a:pt x="179" y="129"/>
                      <a:pt x="175" y="129"/>
                      <a:pt x="172" y="131"/>
                    </a:cubicBezTo>
                    <a:cubicBezTo>
                      <a:pt x="169" y="132"/>
                      <a:pt x="168" y="139"/>
                      <a:pt x="166" y="140"/>
                    </a:cubicBezTo>
                    <a:cubicBezTo>
                      <a:pt x="165" y="140"/>
                      <a:pt x="163" y="140"/>
                      <a:pt x="162" y="140"/>
                    </a:cubicBezTo>
                    <a:cubicBezTo>
                      <a:pt x="161" y="139"/>
                      <a:pt x="160" y="139"/>
                      <a:pt x="160" y="137"/>
                    </a:cubicBezTo>
                    <a:cubicBezTo>
                      <a:pt x="159" y="134"/>
                      <a:pt x="125" y="101"/>
                      <a:pt x="145" y="56"/>
                    </a:cubicBezTo>
                    <a:cubicBezTo>
                      <a:pt x="143" y="50"/>
                      <a:pt x="142" y="44"/>
                      <a:pt x="141" y="38"/>
                    </a:cubicBezTo>
                    <a:cubicBezTo>
                      <a:pt x="133" y="24"/>
                      <a:pt x="125" y="11"/>
                      <a:pt x="114" y="0"/>
                    </a:cubicBezTo>
                    <a:cubicBezTo>
                      <a:pt x="96" y="1"/>
                      <a:pt x="77" y="3"/>
                      <a:pt x="59" y="6"/>
                    </a:cubicBezTo>
                    <a:cubicBezTo>
                      <a:pt x="55" y="13"/>
                      <a:pt x="51" y="21"/>
                      <a:pt x="47" y="28"/>
                    </a:cubicBezTo>
                    <a:cubicBezTo>
                      <a:pt x="39" y="42"/>
                      <a:pt x="32" y="56"/>
                      <a:pt x="25" y="71"/>
                    </a:cubicBezTo>
                    <a:cubicBezTo>
                      <a:pt x="12" y="99"/>
                      <a:pt x="3" y="129"/>
                      <a:pt x="1" y="160"/>
                    </a:cubicBezTo>
                    <a:cubicBezTo>
                      <a:pt x="0" y="168"/>
                      <a:pt x="0" y="189"/>
                      <a:pt x="2" y="196"/>
                    </a:cubicBezTo>
                    <a:cubicBezTo>
                      <a:pt x="7" y="206"/>
                      <a:pt x="18" y="212"/>
                      <a:pt x="29" y="215"/>
                    </a:cubicBezTo>
                    <a:cubicBezTo>
                      <a:pt x="29" y="215"/>
                      <a:pt x="29" y="215"/>
                      <a:pt x="29" y="215"/>
                    </a:cubicBezTo>
                    <a:cubicBezTo>
                      <a:pt x="54" y="222"/>
                      <a:pt x="81" y="209"/>
                      <a:pt x="106" y="202"/>
                    </a:cubicBezTo>
                    <a:cubicBezTo>
                      <a:pt x="131" y="195"/>
                      <a:pt x="146" y="176"/>
                      <a:pt x="161" y="155"/>
                    </a:cubicBezTo>
                    <a:cubicBezTo>
                      <a:pt x="160" y="155"/>
                      <a:pt x="160" y="156"/>
                      <a:pt x="161" y="157"/>
                    </a:cubicBezTo>
                    <a:cubicBezTo>
                      <a:pt x="161" y="156"/>
                      <a:pt x="161" y="155"/>
                      <a:pt x="162" y="155"/>
                    </a:cubicBezTo>
                    <a:cubicBezTo>
                      <a:pt x="160" y="157"/>
                      <a:pt x="165" y="163"/>
                      <a:pt x="166" y="163"/>
                    </a:cubicBezTo>
                    <a:cubicBezTo>
                      <a:pt x="167" y="164"/>
                      <a:pt x="167" y="164"/>
                      <a:pt x="167" y="164"/>
                    </a:cubicBezTo>
                    <a:cubicBezTo>
                      <a:pt x="167" y="164"/>
                      <a:pt x="167" y="164"/>
                      <a:pt x="167" y="164"/>
                    </a:cubicBezTo>
                    <a:cubicBezTo>
                      <a:pt x="173" y="165"/>
                      <a:pt x="178" y="162"/>
                      <a:pt x="184" y="159"/>
                    </a:cubicBezTo>
                    <a:cubicBezTo>
                      <a:pt x="188" y="157"/>
                      <a:pt x="191" y="153"/>
                      <a:pt x="193" y="150"/>
                    </a:cubicBezTo>
                    <a:cubicBezTo>
                      <a:pt x="193" y="148"/>
                      <a:pt x="193" y="147"/>
                      <a:pt x="194" y="146"/>
                    </a:cubicBezTo>
                    <a:cubicBezTo>
                      <a:pt x="194" y="145"/>
                      <a:pt x="194" y="145"/>
                      <a:pt x="194" y="144"/>
                    </a:cubicBezTo>
                    <a:cubicBezTo>
                      <a:pt x="194" y="137"/>
                      <a:pt x="189" y="132"/>
                      <a:pt x="183" y="130"/>
                    </a:cubicBezTo>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1" name="iŝlïḓe"/>
              <p:cNvSpPr/>
              <p:nvPr/>
            </p:nvSpPr>
            <p:spPr bwMode="auto">
              <a:xfrm>
                <a:off x="6280194" y="3060754"/>
                <a:ext cx="47625" cy="112713"/>
              </a:xfrm>
              <a:custGeom>
                <a:avLst/>
                <a:gdLst>
                  <a:gd name="T0" fmla="*/ 14 w 16"/>
                  <a:gd name="T1" fmla="*/ 37 h 37"/>
                  <a:gd name="T2" fmla="*/ 16 w 16"/>
                  <a:gd name="T3" fmla="*/ 27 h 37"/>
                  <a:gd name="T4" fmla="*/ 1 w 16"/>
                  <a:gd name="T5" fmla="*/ 0 h 37"/>
                  <a:gd name="T6" fmla="*/ 14 w 16"/>
                  <a:gd name="T7" fmla="*/ 37 h 37"/>
                </a:gdLst>
                <a:ahLst/>
                <a:cxnLst>
                  <a:cxn ang="0">
                    <a:pos x="T0" y="T1"/>
                  </a:cxn>
                  <a:cxn ang="0">
                    <a:pos x="T2" y="T3"/>
                  </a:cxn>
                  <a:cxn ang="0">
                    <a:pos x="T4" y="T5"/>
                  </a:cxn>
                  <a:cxn ang="0">
                    <a:pos x="T6" y="T7"/>
                  </a:cxn>
                </a:cxnLst>
                <a:rect l="0" t="0" r="r" b="b"/>
                <a:pathLst>
                  <a:path w="16" h="37">
                    <a:moveTo>
                      <a:pt x="14" y="37"/>
                    </a:moveTo>
                    <a:cubicBezTo>
                      <a:pt x="15" y="34"/>
                      <a:pt x="16" y="30"/>
                      <a:pt x="16" y="27"/>
                    </a:cubicBezTo>
                    <a:cubicBezTo>
                      <a:pt x="10" y="18"/>
                      <a:pt x="5" y="9"/>
                      <a:pt x="1" y="0"/>
                    </a:cubicBezTo>
                    <a:cubicBezTo>
                      <a:pt x="0" y="16"/>
                      <a:pt x="2" y="32"/>
                      <a:pt x="14" y="37"/>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2" name="ï$ļíḍê"/>
              <p:cNvSpPr/>
              <p:nvPr/>
            </p:nvSpPr>
            <p:spPr bwMode="auto">
              <a:xfrm>
                <a:off x="6084932" y="3041704"/>
                <a:ext cx="39688" cy="39688"/>
              </a:xfrm>
              <a:custGeom>
                <a:avLst/>
                <a:gdLst>
                  <a:gd name="T0" fmla="*/ 6 w 13"/>
                  <a:gd name="T1" fmla="*/ 0 h 13"/>
                  <a:gd name="T2" fmla="*/ 13 w 13"/>
                  <a:gd name="T3" fmla="*/ 6 h 13"/>
                  <a:gd name="T4" fmla="*/ 6 w 13"/>
                  <a:gd name="T5" fmla="*/ 13 h 13"/>
                  <a:gd name="T6" fmla="*/ 2 w 13"/>
                  <a:gd name="T7" fmla="*/ 10 h 13"/>
                  <a:gd name="T8" fmla="*/ 1 w 13"/>
                  <a:gd name="T9" fmla="*/ 8 h 13"/>
                  <a:gd name="T10" fmla="*/ 1 w 13"/>
                  <a:gd name="T11" fmla="*/ 7 h 13"/>
                  <a:gd name="T12" fmla="*/ 1 w 13"/>
                  <a:gd name="T13" fmla="*/ 8 h 13"/>
                  <a:gd name="T14" fmla="*/ 6 w 13"/>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6" y="0"/>
                    </a:moveTo>
                    <a:cubicBezTo>
                      <a:pt x="10" y="0"/>
                      <a:pt x="13" y="2"/>
                      <a:pt x="13" y="6"/>
                    </a:cubicBezTo>
                    <a:cubicBezTo>
                      <a:pt x="13" y="10"/>
                      <a:pt x="10" y="13"/>
                      <a:pt x="6" y="13"/>
                    </a:cubicBezTo>
                    <a:cubicBezTo>
                      <a:pt x="4" y="12"/>
                      <a:pt x="3" y="11"/>
                      <a:pt x="2" y="10"/>
                    </a:cubicBezTo>
                    <a:cubicBezTo>
                      <a:pt x="1" y="9"/>
                      <a:pt x="1" y="9"/>
                      <a:pt x="1" y="8"/>
                    </a:cubicBezTo>
                    <a:cubicBezTo>
                      <a:pt x="1" y="8"/>
                      <a:pt x="1" y="7"/>
                      <a:pt x="1" y="7"/>
                    </a:cubicBezTo>
                    <a:cubicBezTo>
                      <a:pt x="1" y="6"/>
                      <a:pt x="1" y="7"/>
                      <a:pt x="1" y="8"/>
                    </a:cubicBezTo>
                    <a:cubicBezTo>
                      <a:pt x="0" y="4"/>
                      <a:pt x="2" y="1"/>
                      <a:pt x="6" y="0"/>
                    </a:cubicBez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3" name="îSḷïḑè"/>
              <p:cNvSpPr/>
              <p:nvPr/>
            </p:nvSpPr>
            <p:spPr bwMode="auto">
              <a:xfrm>
                <a:off x="5910307" y="2960742"/>
                <a:ext cx="39688" cy="39688"/>
              </a:xfrm>
              <a:custGeom>
                <a:avLst/>
                <a:gdLst>
                  <a:gd name="T0" fmla="*/ 6 w 13"/>
                  <a:gd name="T1" fmla="*/ 0 h 13"/>
                  <a:gd name="T2" fmla="*/ 13 w 13"/>
                  <a:gd name="T3" fmla="*/ 6 h 13"/>
                  <a:gd name="T4" fmla="*/ 6 w 13"/>
                  <a:gd name="T5" fmla="*/ 13 h 13"/>
                  <a:gd name="T6" fmla="*/ 2 w 13"/>
                  <a:gd name="T7" fmla="*/ 10 h 13"/>
                  <a:gd name="T8" fmla="*/ 1 w 13"/>
                  <a:gd name="T9" fmla="*/ 9 h 13"/>
                  <a:gd name="T10" fmla="*/ 1 w 13"/>
                  <a:gd name="T11" fmla="*/ 7 h 13"/>
                  <a:gd name="T12" fmla="*/ 1 w 13"/>
                  <a:gd name="T13" fmla="*/ 8 h 13"/>
                  <a:gd name="T14" fmla="*/ 6 w 13"/>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6" y="0"/>
                    </a:moveTo>
                    <a:cubicBezTo>
                      <a:pt x="10" y="0"/>
                      <a:pt x="13" y="3"/>
                      <a:pt x="13" y="6"/>
                    </a:cubicBezTo>
                    <a:cubicBezTo>
                      <a:pt x="13" y="10"/>
                      <a:pt x="10" y="13"/>
                      <a:pt x="6" y="13"/>
                    </a:cubicBezTo>
                    <a:cubicBezTo>
                      <a:pt x="4" y="13"/>
                      <a:pt x="3" y="12"/>
                      <a:pt x="2" y="10"/>
                    </a:cubicBezTo>
                    <a:cubicBezTo>
                      <a:pt x="1" y="10"/>
                      <a:pt x="1" y="9"/>
                      <a:pt x="1" y="9"/>
                    </a:cubicBezTo>
                    <a:cubicBezTo>
                      <a:pt x="1" y="8"/>
                      <a:pt x="1" y="7"/>
                      <a:pt x="1" y="7"/>
                    </a:cubicBezTo>
                    <a:cubicBezTo>
                      <a:pt x="1" y="6"/>
                      <a:pt x="1" y="7"/>
                      <a:pt x="1" y="8"/>
                    </a:cubicBezTo>
                    <a:cubicBezTo>
                      <a:pt x="0" y="4"/>
                      <a:pt x="2" y="1"/>
                      <a:pt x="6" y="0"/>
                    </a:cubicBez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4" name="ïslíḑe"/>
              <p:cNvSpPr/>
              <p:nvPr/>
            </p:nvSpPr>
            <p:spPr bwMode="auto">
              <a:xfrm>
                <a:off x="6115094" y="2917879"/>
                <a:ext cx="103188" cy="79375"/>
              </a:xfrm>
              <a:custGeom>
                <a:avLst/>
                <a:gdLst>
                  <a:gd name="T0" fmla="*/ 4 w 34"/>
                  <a:gd name="T1" fmla="*/ 1 h 26"/>
                  <a:gd name="T2" fmla="*/ 32 w 34"/>
                  <a:gd name="T3" fmla="*/ 18 h 26"/>
                  <a:gd name="T4" fmla="*/ 30 w 34"/>
                  <a:gd name="T5" fmla="*/ 23 h 26"/>
                  <a:gd name="T6" fmla="*/ 15 w 34"/>
                  <a:gd name="T7" fmla="*/ 13 h 26"/>
                  <a:gd name="T8" fmla="*/ 2 w 34"/>
                  <a:gd name="T9" fmla="*/ 7 h 26"/>
                  <a:gd name="T10" fmla="*/ 4 w 34"/>
                  <a:gd name="T11" fmla="*/ 1 h 26"/>
                </a:gdLst>
                <a:ahLst/>
                <a:cxnLst>
                  <a:cxn ang="0">
                    <a:pos x="T0" y="T1"/>
                  </a:cxn>
                  <a:cxn ang="0">
                    <a:pos x="T2" y="T3"/>
                  </a:cxn>
                  <a:cxn ang="0">
                    <a:pos x="T4" y="T5"/>
                  </a:cxn>
                  <a:cxn ang="0">
                    <a:pos x="T6" y="T7"/>
                  </a:cxn>
                  <a:cxn ang="0">
                    <a:pos x="T8" y="T9"/>
                  </a:cxn>
                  <a:cxn ang="0">
                    <a:pos x="T10" y="T11"/>
                  </a:cxn>
                </a:cxnLst>
                <a:rect l="0" t="0" r="r" b="b"/>
                <a:pathLst>
                  <a:path w="34" h="26">
                    <a:moveTo>
                      <a:pt x="4" y="1"/>
                    </a:moveTo>
                    <a:cubicBezTo>
                      <a:pt x="14" y="0"/>
                      <a:pt x="26" y="10"/>
                      <a:pt x="32" y="18"/>
                    </a:cubicBezTo>
                    <a:cubicBezTo>
                      <a:pt x="34" y="21"/>
                      <a:pt x="33" y="26"/>
                      <a:pt x="30" y="23"/>
                    </a:cubicBezTo>
                    <a:cubicBezTo>
                      <a:pt x="26" y="19"/>
                      <a:pt x="20" y="15"/>
                      <a:pt x="15" y="13"/>
                    </a:cubicBezTo>
                    <a:cubicBezTo>
                      <a:pt x="11" y="10"/>
                      <a:pt x="6" y="10"/>
                      <a:pt x="2" y="7"/>
                    </a:cubicBezTo>
                    <a:cubicBezTo>
                      <a:pt x="0" y="5"/>
                      <a:pt x="1" y="1"/>
                      <a:pt x="4" y="1"/>
                    </a:cubicBezTo>
                    <a:close/>
                  </a:path>
                </a:pathLst>
              </a:custGeom>
              <a:solidFill>
                <a:srgbClr val="EEEA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5" name="işḷiḑè"/>
              <p:cNvSpPr/>
              <p:nvPr/>
            </p:nvSpPr>
            <p:spPr bwMode="auto">
              <a:xfrm>
                <a:off x="5962694" y="2855967"/>
                <a:ext cx="76200" cy="42863"/>
              </a:xfrm>
              <a:custGeom>
                <a:avLst/>
                <a:gdLst>
                  <a:gd name="T0" fmla="*/ 1 w 25"/>
                  <a:gd name="T1" fmla="*/ 4 h 14"/>
                  <a:gd name="T2" fmla="*/ 21 w 25"/>
                  <a:gd name="T3" fmla="*/ 6 h 14"/>
                  <a:gd name="T4" fmla="*/ 17 w 25"/>
                  <a:gd name="T5" fmla="*/ 12 h 14"/>
                  <a:gd name="T6" fmla="*/ 3 w 25"/>
                  <a:gd name="T7" fmla="*/ 8 h 14"/>
                  <a:gd name="T8" fmla="*/ 1 w 25"/>
                  <a:gd name="T9" fmla="*/ 4 h 14"/>
                </a:gdLst>
                <a:ahLst/>
                <a:cxnLst>
                  <a:cxn ang="0">
                    <a:pos x="T0" y="T1"/>
                  </a:cxn>
                  <a:cxn ang="0">
                    <a:pos x="T2" y="T3"/>
                  </a:cxn>
                  <a:cxn ang="0">
                    <a:pos x="T4" y="T5"/>
                  </a:cxn>
                  <a:cxn ang="0">
                    <a:pos x="T6" y="T7"/>
                  </a:cxn>
                  <a:cxn ang="0">
                    <a:pos x="T8" y="T9"/>
                  </a:cxn>
                </a:cxnLst>
                <a:rect l="0" t="0" r="r" b="b"/>
                <a:pathLst>
                  <a:path w="25" h="14">
                    <a:moveTo>
                      <a:pt x="1" y="4"/>
                    </a:moveTo>
                    <a:cubicBezTo>
                      <a:pt x="7" y="0"/>
                      <a:pt x="15" y="2"/>
                      <a:pt x="21" y="6"/>
                    </a:cubicBezTo>
                    <a:cubicBezTo>
                      <a:pt x="25" y="9"/>
                      <a:pt x="22" y="14"/>
                      <a:pt x="17" y="12"/>
                    </a:cubicBezTo>
                    <a:cubicBezTo>
                      <a:pt x="12" y="10"/>
                      <a:pt x="7" y="9"/>
                      <a:pt x="3" y="8"/>
                    </a:cubicBezTo>
                    <a:cubicBezTo>
                      <a:pt x="1" y="7"/>
                      <a:pt x="0" y="5"/>
                      <a:pt x="1" y="4"/>
                    </a:cubicBezTo>
                    <a:close/>
                  </a:path>
                </a:pathLst>
              </a:custGeom>
              <a:solidFill>
                <a:srgbClr val="EEEA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6" name="íṥḷîḍe"/>
              <p:cNvSpPr/>
              <p:nvPr/>
            </p:nvSpPr>
            <p:spPr bwMode="auto">
              <a:xfrm>
                <a:off x="5754732" y="3002017"/>
                <a:ext cx="195263" cy="254000"/>
              </a:xfrm>
              <a:custGeom>
                <a:avLst/>
                <a:gdLst>
                  <a:gd name="T0" fmla="*/ 5 w 64"/>
                  <a:gd name="T1" fmla="*/ 45 h 83"/>
                  <a:gd name="T2" fmla="*/ 1 w 64"/>
                  <a:gd name="T3" fmla="*/ 51 h 83"/>
                  <a:gd name="T4" fmla="*/ 4 w 64"/>
                  <a:gd name="T5" fmla="*/ 63 h 83"/>
                  <a:gd name="T6" fmla="*/ 16 w 64"/>
                  <a:gd name="T7" fmla="*/ 72 h 83"/>
                  <a:gd name="T8" fmla="*/ 41 w 64"/>
                  <a:gd name="T9" fmla="*/ 81 h 83"/>
                  <a:gd name="T10" fmla="*/ 49 w 64"/>
                  <a:gd name="T11" fmla="*/ 70 h 83"/>
                  <a:gd name="T12" fmla="*/ 64 w 64"/>
                  <a:gd name="T13" fmla="*/ 15 h 83"/>
                  <a:gd name="T14" fmla="*/ 63 w 64"/>
                  <a:gd name="T15" fmla="*/ 10 h 83"/>
                  <a:gd name="T16" fmla="*/ 5 w 64"/>
                  <a:gd name="T1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83">
                    <a:moveTo>
                      <a:pt x="5" y="45"/>
                    </a:moveTo>
                    <a:cubicBezTo>
                      <a:pt x="3" y="47"/>
                      <a:pt x="2" y="49"/>
                      <a:pt x="1" y="51"/>
                    </a:cubicBezTo>
                    <a:cubicBezTo>
                      <a:pt x="0" y="55"/>
                      <a:pt x="1" y="60"/>
                      <a:pt x="4" y="63"/>
                    </a:cubicBezTo>
                    <a:cubicBezTo>
                      <a:pt x="7" y="67"/>
                      <a:pt x="11" y="69"/>
                      <a:pt x="16" y="72"/>
                    </a:cubicBezTo>
                    <a:cubicBezTo>
                      <a:pt x="22" y="76"/>
                      <a:pt x="33" y="83"/>
                      <a:pt x="41" y="81"/>
                    </a:cubicBezTo>
                    <a:cubicBezTo>
                      <a:pt x="46" y="80"/>
                      <a:pt x="49" y="75"/>
                      <a:pt x="49" y="70"/>
                    </a:cubicBezTo>
                    <a:cubicBezTo>
                      <a:pt x="51" y="52"/>
                      <a:pt x="62" y="33"/>
                      <a:pt x="64" y="15"/>
                    </a:cubicBezTo>
                    <a:cubicBezTo>
                      <a:pt x="64" y="14"/>
                      <a:pt x="64" y="12"/>
                      <a:pt x="63" y="10"/>
                    </a:cubicBezTo>
                    <a:cubicBezTo>
                      <a:pt x="58" y="0"/>
                      <a:pt x="11" y="39"/>
                      <a:pt x="5" y="45"/>
                    </a:cubicBezTo>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7" name="îṥliḍe"/>
              <p:cNvSpPr/>
              <p:nvPr/>
            </p:nvSpPr>
            <p:spPr bwMode="auto">
              <a:xfrm>
                <a:off x="5751557" y="3033767"/>
                <a:ext cx="158750" cy="203200"/>
              </a:xfrm>
              <a:custGeom>
                <a:avLst/>
                <a:gdLst>
                  <a:gd name="T0" fmla="*/ 4 w 52"/>
                  <a:gd name="T1" fmla="*/ 36 h 67"/>
                  <a:gd name="T2" fmla="*/ 25 w 52"/>
                  <a:gd name="T3" fmla="*/ 18 h 67"/>
                  <a:gd name="T4" fmla="*/ 50 w 52"/>
                  <a:gd name="T5" fmla="*/ 1 h 67"/>
                  <a:gd name="T6" fmla="*/ 51 w 52"/>
                  <a:gd name="T7" fmla="*/ 2 h 67"/>
                  <a:gd name="T8" fmla="*/ 14 w 52"/>
                  <a:gd name="T9" fmla="*/ 29 h 67"/>
                  <a:gd name="T10" fmla="*/ 5 w 52"/>
                  <a:gd name="T11" fmla="*/ 38 h 67"/>
                  <a:gd name="T12" fmla="*/ 7 w 52"/>
                  <a:gd name="T13" fmla="*/ 52 h 67"/>
                  <a:gd name="T14" fmla="*/ 25 w 52"/>
                  <a:gd name="T15" fmla="*/ 66 h 67"/>
                  <a:gd name="T16" fmla="*/ 24 w 52"/>
                  <a:gd name="T17" fmla="*/ 66 h 67"/>
                  <a:gd name="T18" fmla="*/ 4 w 52"/>
                  <a:gd name="T19" fmla="*/ 52 h 67"/>
                  <a:gd name="T20" fmla="*/ 4 w 52"/>
                  <a:gd name="T21" fmla="*/ 3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7">
                    <a:moveTo>
                      <a:pt x="4" y="36"/>
                    </a:moveTo>
                    <a:cubicBezTo>
                      <a:pt x="9" y="29"/>
                      <a:pt x="18" y="23"/>
                      <a:pt x="25" y="18"/>
                    </a:cubicBezTo>
                    <a:cubicBezTo>
                      <a:pt x="33" y="12"/>
                      <a:pt x="41" y="5"/>
                      <a:pt x="50" y="1"/>
                    </a:cubicBezTo>
                    <a:cubicBezTo>
                      <a:pt x="51" y="0"/>
                      <a:pt x="52" y="1"/>
                      <a:pt x="51" y="2"/>
                    </a:cubicBezTo>
                    <a:cubicBezTo>
                      <a:pt x="39" y="11"/>
                      <a:pt x="26" y="19"/>
                      <a:pt x="14" y="29"/>
                    </a:cubicBezTo>
                    <a:cubicBezTo>
                      <a:pt x="11" y="32"/>
                      <a:pt x="7" y="35"/>
                      <a:pt x="5" y="38"/>
                    </a:cubicBezTo>
                    <a:cubicBezTo>
                      <a:pt x="2" y="43"/>
                      <a:pt x="4" y="48"/>
                      <a:pt x="7" y="52"/>
                    </a:cubicBezTo>
                    <a:cubicBezTo>
                      <a:pt x="11" y="58"/>
                      <a:pt x="19" y="61"/>
                      <a:pt x="25" y="66"/>
                    </a:cubicBezTo>
                    <a:cubicBezTo>
                      <a:pt x="25" y="66"/>
                      <a:pt x="24" y="67"/>
                      <a:pt x="24" y="66"/>
                    </a:cubicBezTo>
                    <a:cubicBezTo>
                      <a:pt x="17" y="62"/>
                      <a:pt x="8" y="59"/>
                      <a:pt x="4" y="52"/>
                    </a:cubicBezTo>
                    <a:cubicBezTo>
                      <a:pt x="0" y="47"/>
                      <a:pt x="0" y="41"/>
                      <a:pt x="4" y="36"/>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8" name="ïŝľîḑè"/>
              <p:cNvSpPr/>
              <p:nvPr/>
            </p:nvSpPr>
            <p:spPr bwMode="auto">
              <a:xfrm>
                <a:off x="5830932" y="3216329"/>
                <a:ext cx="42863" cy="23813"/>
              </a:xfrm>
              <a:custGeom>
                <a:avLst/>
                <a:gdLst>
                  <a:gd name="T0" fmla="*/ 1 w 14"/>
                  <a:gd name="T1" fmla="*/ 0 h 8"/>
                  <a:gd name="T2" fmla="*/ 14 w 14"/>
                  <a:gd name="T3" fmla="*/ 6 h 8"/>
                  <a:gd name="T4" fmla="*/ 13 w 14"/>
                  <a:gd name="T5" fmla="*/ 7 h 8"/>
                  <a:gd name="T6" fmla="*/ 11 w 14"/>
                  <a:gd name="T7" fmla="*/ 8 h 8"/>
                  <a:gd name="T8" fmla="*/ 10 w 14"/>
                  <a:gd name="T9" fmla="*/ 7 h 8"/>
                  <a:gd name="T10" fmla="*/ 11 w 14"/>
                  <a:gd name="T11" fmla="*/ 6 h 8"/>
                  <a:gd name="T12" fmla="*/ 1 w 14"/>
                  <a:gd name="T13" fmla="*/ 1 h 8"/>
                  <a:gd name="T14" fmla="*/ 1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 y="0"/>
                    </a:moveTo>
                    <a:cubicBezTo>
                      <a:pt x="6" y="0"/>
                      <a:pt x="10" y="3"/>
                      <a:pt x="14" y="6"/>
                    </a:cubicBezTo>
                    <a:cubicBezTo>
                      <a:pt x="14" y="6"/>
                      <a:pt x="14" y="7"/>
                      <a:pt x="13" y="7"/>
                    </a:cubicBezTo>
                    <a:cubicBezTo>
                      <a:pt x="12" y="7"/>
                      <a:pt x="12" y="7"/>
                      <a:pt x="11" y="8"/>
                    </a:cubicBezTo>
                    <a:cubicBezTo>
                      <a:pt x="10" y="8"/>
                      <a:pt x="10" y="7"/>
                      <a:pt x="10" y="7"/>
                    </a:cubicBezTo>
                    <a:cubicBezTo>
                      <a:pt x="11" y="6"/>
                      <a:pt x="11" y="6"/>
                      <a:pt x="11" y="6"/>
                    </a:cubicBezTo>
                    <a:cubicBezTo>
                      <a:pt x="8" y="4"/>
                      <a:pt x="5" y="3"/>
                      <a:pt x="1" y="1"/>
                    </a:cubicBezTo>
                    <a:cubicBezTo>
                      <a:pt x="0" y="1"/>
                      <a:pt x="1" y="0"/>
                      <a:pt x="1"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9" name="iŝlíḋe"/>
              <p:cNvSpPr/>
              <p:nvPr/>
            </p:nvSpPr>
            <p:spPr bwMode="auto">
              <a:xfrm>
                <a:off x="5876969" y="3213154"/>
                <a:ext cx="26988" cy="39688"/>
              </a:xfrm>
              <a:custGeom>
                <a:avLst/>
                <a:gdLst>
                  <a:gd name="T0" fmla="*/ 0 w 9"/>
                  <a:gd name="T1" fmla="*/ 11 h 13"/>
                  <a:gd name="T2" fmla="*/ 6 w 9"/>
                  <a:gd name="T3" fmla="*/ 7 h 13"/>
                  <a:gd name="T4" fmla="*/ 7 w 9"/>
                  <a:gd name="T5" fmla="*/ 1 h 13"/>
                  <a:gd name="T6" fmla="*/ 8 w 9"/>
                  <a:gd name="T7" fmla="*/ 1 h 13"/>
                  <a:gd name="T8" fmla="*/ 7 w 9"/>
                  <a:gd name="T9" fmla="*/ 8 h 13"/>
                  <a:gd name="T10" fmla="*/ 1 w 9"/>
                  <a:gd name="T11" fmla="*/ 12 h 13"/>
                  <a:gd name="T12" fmla="*/ 0 w 9"/>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0" y="11"/>
                    </a:moveTo>
                    <a:cubicBezTo>
                      <a:pt x="2" y="10"/>
                      <a:pt x="4" y="9"/>
                      <a:pt x="6" y="7"/>
                    </a:cubicBezTo>
                    <a:cubicBezTo>
                      <a:pt x="7" y="5"/>
                      <a:pt x="7" y="3"/>
                      <a:pt x="7" y="1"/>
                    </a:cubicBezTo>
                    <a:cubicBezTo>
                      <a:pt x="7" y="0"/>
                      <a:pt x="8" y="0"/>
                      <a:pt x="8" y="1"/>
                    </a:cubicBezTo>
                    <a:cubicBezTo>
                      <a:pt x="9" y="3"/>
                      <a:pt x="9" y="6"/>
                      <a:pt x="7" y="8"/>
                    </a:cubicBezTo>
                    <a:cubicBezTo>
                      <a:pt x="6" y="10"/>
                      <a:pt x="3" y="13"/>
                      <a:pt x="1" y="12"/>
                    </a:cubicBezTo>
                    <a:cubicBezTo>
                      <a:pt x="0" y="12"/>
                      <a:pt x="0" y="12"/>
                      <a:pt x="0" y="11"/>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0" name="ïŝ1iḓê"/>
              <p:cNvSpPr/>
              <p:nvPr/>
            </p:nvSpPr>
            <p:spPr bwMode="auto">
              <a:xfrm>
                <a:off x="6327819" y="3243317"/>
                <a:ext cx="61913" cy="49213"/>
              </a:xfrm>
              <a:custGeom>
                <a:avLst/>
                <a:gdLst>
                  <a:gd name="T0" fmla="*/ 2 w 20"/>
                  <a:gd name="T1" fmla="*/ 12 h 16"/>
                  <a:gd name="T2" fmla="*/ 5 w 20"/>
                  <a:gd name="T3" fmla="*/ 12 h 16"/>
                  <a:gd name="T4" fmla="*/ 7 w 20"/>
                  <a:gd name="T5" fmla="*/ 9 h 16"/>
                  <a:gd name="T6" fmla="*/ 7 w 20"/>
                  <a:gd name="T7" fmla="*/ 3 h 16"/>
                  <a:gd name="T8" fmla="*/ 14 w 20"/>
                  <a:gd name="T9" fmla="*/ 1 h 16"/>
                  <a:gd name="T10" fmla="*/ 19 w 20"/>
                  <a:gd name="T11" fmla="*/ 6 h 16"/>
                  <a:gd name="T12" fmla="*/ 15 w 20"/>
                  <a:gd name="T13" fmla="*/ 15 h 16"/>
                  <a:gd name="T14" fmla="*/ 15 w 20"/>
                  <a:gd name="T15" fmla="*/ 14 h 16"/>
                  <a:gd name="T16" fmla="*/ 14 w 20"/>
                  <a:gd name="T17" fmla="*/ 4 h 16"/>
                  <a:gd name="T18" fmla="*/ 10 w 20"/>
                  <a:gd name="T19" fmla="*/ 12 h 16"/>
                  <a:gd name="T20" fmla="*/ 5 w 20"/>
                  <a:gd name="T21" fmla="*/ 16 h 16"/>
                  <a:gd name="T22" fmla="*/ 1 w 20"/>
                  <a:gd name="T23" fmla="*/ 14 h 16"/>
                  <a:gd name="T24" fmla="*/ 2 w 20"/>
                  <a:gd name="T2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6">
                    <a:moveTo>
                      <a:pt x="2" y="12"/>
                    </a:moveTo>
                    <a:cubicBezTo>
                      <a:pt x="3" y="12"/>
                      <a:pt x="4" y="13"/>
                      <a:pt x="5" y="12"/>
                    </a:cubicBezTo>
                    <a:cubicBezTo>
                      <a:pt x="6" y="12"/>
                      <a:pt x="7" y="10"/>
                      <a:pt x="7" y="9"/>
                    </a:cubicBezTo>
                    <a:cubicBezTo>
                      <a:pt x="7" y="8"/>
                      <a:pt x="7" y="4"/>
                      <a:pt x="7" y="3"/>
                    </a:cubicBezTo>
                    <a:cubicBezTo>
                      <a:pt x="8" y="0"/>
                      <a:pt x="11" y="0"/>
                      <a:pt x="14" y="1"/>
                    </a:cubicBezTo>
                    <a:cubicBezTo>
                      <a:pt x="17" y="1"/>
                      <a:pt x="19" y="4"/>
                      <a:pt x="19" y="6"/>
                    </a:cubicBezTo>
                    <a:cubicBezTo>
                      <a:pt x="20" y="10"/>
                      <a:pt x="18" y="12"/>
                      <a:pt x="15" y="15"/>
                    </a:cubicBezTo>
                    <a:cubicBezTo>
                      <a:pt x="15" y="15"/>
                      <a:pt x="14" y="15"/>
                      <a:pt x="15" y="14"/>
                    </a:cubicBezTo>
                    <a:cubicBezTo>
                      <a:pt x="15" y="12"/>
                      <a:pt x="19" y="5"/>
                      <a:pt x="14" y="4"/>
                    </a:cubicBezTo>
                    <a:cubicBezTo>
                      <a:pt x="11" y="3"/>
                      <a:pt x="10" y="9"/>
                      <a:pt x="10" y="12"/>
                    </a:cubicBezTo>
                    <a:cubicBezTo>
                      <a:pt x="9" y="14"/>
                      <a:pt x="7" y="15"/>
                      <a:pt x="5" y="16"/>
                    </a:cubicBezTo>
                    <a:cubicBezTo>
                      <a:pt x="3" y="16"/>
                      <a:pt x="1" y="16"/>
                      <a:pt x="1" y="14"/>
                    </a:cubicBezTo>
                    <a:cubicBezTo>
                      <a:pt x="0" y="13"/>
                      <a:pt x="1" y="12"/>
                      <a:pt x="2" y="1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1" name="íṥļiďê"/>
              <p:cNvSpPr/>
              <p:nvPr/>
            </p:nvSpPr>
            <p:spPr bwMode="auto">
              <a:xfrm>
                <a:off x="6327819" y="3236967"/>
                <a:ext cx="65088" cy="52388"/>
              </a:xfrm>
              <a:custGeom>
                <a:avLst/>
                <a:gdLst>
                  <a:gd name="T0" fmla="*/ 1 w 21"/>
                  <a:gd name="T1" fmla="*/ 12 h 17"/>
                  <a:gd name="T2" fmla="*/ 2 w 21"/>
                  <a:gd name="T3" fmla="*/ 12 h 17"/>
                  <a:gd name="T4" fmla="*/ 2 w 21"/>
                  <a:gd name="T5" fmla="*/ 12 h 17"/>
                  <a:gd name="T6" fmla="*/ 5 w 21"/>
                  <a:gd name="T7" fmla="*/ 11 h 17"/>
                  <a:gd name="T8" fmla="*/ 5 w 21"/>
                  <a:gd name="T9" fmla="*/ 9 h 17"/>
                  <a:gd name="T10" fmla="*/ 5 w 21"/>
                  <a:gd name="T11" fmla="*/ 7 h 17"/>
                  <a:gd name="T12" fmla="*/ 7 w 21"/>
                  <a:gd name="T13" fmla="*/ 3 h 17"/>
                  <a:gd name="T14" fmla="*/ 15 w 21"/>
                  <a:gd name="T15" fmla="*/ 1 h 17"/>
                  <a:gd name="T16" fmla="*/ 21 w 21"/>
                  <a:gd name="T17" fmla="*/ 8 h 17"/>
                  <a:gd name="T18" fmla="*/ 17 w 21"/>
                  <a:gd name="T19" fmla="*/ 16 h 17"/>
                  <a:gd name="T20" fmla="*/ 17 w 21"/>
                  <a:gd name="T21" fmla="*/ 15 h 17"/>
                  <a:gd name="T22" fmla="*/ 19 w 21"/>
                  <a:gd name="T23" fmla="*/ 10 h 17"/>
                  <a:gd name="T24" fmla="*/ 16 w 21"/>
                  <a:gd name="T25" fmla="*/ 5 h 17"/>
                  <a:gd name="T26" fmla="*/ 11 w 21"/>
                  <a:gd name="T27" fmla="*/ 4 h 17"/>
                  <a:gd name="T28" fmla="*/ 8 w 21"/>
                  <a:gd name="T29" fmla="*/ 9 h 17"/>
                  <a:gd name="T30" fmla="*/ 1 w 21"/>
                  <a:gd name="T31" fmla="*/ 15 h 17"/>
                  <a:gd name="T32" fmla="*/ 1 w 21"/>
                  <a:gd name="T3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7">
                    <a:moveTo>
                      <a:pt x="1" y="12"/>
                    </a:moveTo>
                    <a:cubicBezTo>
                      <a:pt x="2" y="12"/>
                      <a:pt x="2" y="12"/>
                      <a:pt x="2" y="12"/>
                    </a:cubicBezTo>
                    <a:cubicBezTo>
                      <a:pt x="2" y="12"/>
                      <a:pt x="2" y="12"/>
                      <a:pt x="2" y="12"/>
                    </a:cubicBezTo>
                    <a:cubicBezTo>
                      <a:pt x="3" y="13"/>
                      <a:pt x="4" y="12"/>
                      <a:pt x="5" y="11"/>
                    </a:cubicBezTo>
                    <a:cubicBezTo>
                      <a:pt x="5" y="10"/>
                      <a:pt x="5" y="9"/>
                      <a:pt x="5" y="9"/>
                    </a:cubicBezTo>
                    <a:cubicBezTo>
                      <a:pt x="5" y="8"/>
                      <a:pt x="4" y="7"/>
                      <a:pt x="5" y="7"/>
                    </a:cubicBezTo>
                    <a:cubicBezTo>
                      <a:pt x="5" y="5"/>
                      <a:pt x="5" y="4"/>
                      <a:pt x="7" y="3"/>
                    </a:cubicBezTo>
                    <a:cubicBezTo>
                      <a:pt x="9" y="1"/>
                      <a:pt x="12" y="0"/>
                      <a:pt x="15" y="1"/>
                    </a:cubicBezTo>
                    <a:cubicBezTo>
                      <a:pt x="18" y="3"/>
                      <a:pt x="20" y="5"/>
                      <a:pt x="21" y="8"/>
                    </a:cubicBezTo>
                    <a:cubicBezTo>
                      <a:pt x="21" y="11"/>
                      <a:pt x="20" y="15"/>
                      <a:pt x="17" y="16"/>
                    </a:cubicBezTo>
                    <a:cubicBezTo>
                      <a:pt x="17" y="16"/>
                      <a:pt x="16" y="16"/>
                      <a:pt x="17" y="15"/>
                    </a:cubicBezTo>
                    <a:cubicBezTo>
                      <a:pt x="18" y="13"/>
                      <a:pt x="19" y="12"/>
                      <a:pt x="19" y="10"/>
                    </a:cubicBezTo>
                    <a:cubicBezTo>
                      <a:pt x="18" y="8"/>
                      <a:pt x="18" y="7"/>
                      <a:pt x="16" y="5"/>
                    </a:cubicBezTo>
                    <a:cubicBezTo>
                      <a:pt x="15" y="4"/>
                      <a:pt x="13" y="3"/>
                      <a:pt x="11" y="4"/>
                    </a:cubicBezTo>
                    <a:cubicBezTo>
                      <a:pt x="8" y="4"/>
                      <a:pt x="7" y="6"/>
                      <a:pt x="8" y="9"/>
                    </a:cubicBezTo>
                    <a:cubicBezTo>
                      <a:pt x="9" y="13"/>
                      <a:pt x="5" y="17"/>
                      <a:pt x="1" y="15"/>
                    </a:cubicBezTo>
                    <a:cubicBezTo>
                      <a:pt x="0" y="14"/>
                      <a:pt x="0" y="13"/>
                      <a:pt x="1" y="12"/>
                    </a:cubicBez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2" name="ïsļïḍe"/>
              <p:cNvSpPr/>
              <p:nvPr/>
            </p:nvSpPr>
            <p:spPr bwMode="auto">
              <a:xfrm>
                <a:off x="6330994" y="3297292"/>
                <a:ext cx="22225" cy="12700"/>
              </a:xfrm>
              <a:custGeom>
                <a:avLst/>
                <a:gdLst>
                  <a:gd name="T0" fmla="*/ 2 w 7"/>
                  <a:gd name="T1" fmla="*/ 0 h 4"/>
                  <a:gd name="T2" fmla="*/ 4 w 7"/>
                  <a:gd name="T3" fmla="*/ 1 h 4"/>
                  <a:gd name="T4" fmla="*/ 6 w 7"/>
                  <a:gd name="T5" fmla="*/ 1 h 4"/>
                  <a:gd name="T6" fmla="*/ 7 w 7"/>
                  <a:gd name="T7" fmla="*/ 2 h 4"/>
                  <a:gd name="T8" fmla="*/ 4 w 7"/>
                  <a:gd name="T9" fmla="*/ 3 h 4"/>
                  <a:gd name="T10" fmla="*/ 1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cubicBezTo>
                      <a:pt x="3" y="0"/>
                      <a:pt x="3" y="1"/>
                      <a:pt x="4" y="1"/>
                    </a:cubicBezTo>
                    <a:cubicBezTo>
                      <a:pt x="5" y="1"/>
                      <a:pt x="6" y="1"/>
                      <a:pt x="6" y="1"/>
                    </a:cubicBezTo>
                    <a:cubicBezTo>
                      <a:pt x="7" y="1"/>
                      <a:pt x="7" y="1"/>
                      <a:pt x="7" y="2"/>
                    </a:cubicBezTo>
                    <a:cubicBezTo>
                      <a:pt x="7" y="3"/>
                      <a:pt x="5" y="4"/>
                      <a:pt x="4" y="3"/>
                    </a:cubicBezTo>
                    <a:cubicBezTo>
                      <a:pt x="2" y="3"/>
                      <a:pt x="0" y="2"/>
                      <a:pt x="1" y="0"/>
                    </a:cubicBezTo>
                    <a:cubicBezTo>
                      <a:pt x="1" y="0"/>
                      <a:pt x="1" y="0"/>
                      <a:pt x="2"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3" name="iṥḷïḍê"/>
              <p:cNvSpPr/>
              <p:nvPr/>
            </p:nvSpPr>
            <p:spPr bwMode="auto">
              <a:xfrm>
                <a:off x="6081757" y="3094092"/>
                <a:ext cx="42863" cy="20638"/>
              </a:xfrm>
              <a:custGeom>
                <a:avLst/>
                <a:gdLst>
                  <a:gd name="T0" fmla="*/ 3 w 14"/>
                  <a:gd name="T1" fmla="*/ 1 h 7"/>
                  <a:gd name="T2" fmla="*/ 7 w 14"/>
                  <a:gd name="T3" fmla="*/ 2 h 7"/>
                  <a:gd name="T4" fmla="*/ 12 w 14"/>
                  <a:gd name="T5" fmla="*/ 1 h 7"/>
                  <a:gd name="T6" fmla="*/ 13 w 14"/>
                  <a:gd name="T7" fmla="*/ 2 h 7"/>
                  <a:gd name="T8" fmla="*/ 1 w 14"/>
                  <a:gd name="T9" fmla="*/ 4 h 7"/>
                  <a:gd name="T10" fmla="*/ 3 w 14"/>
                  <a:gd name="T11" fmla="*/ 1 h 7"/>
                </a:gdLst>
                <a:ahLst/>
                <a:cxnLst>
                  <a:cxn ang="0">
                    <a:pos x="T0" y="T1"/>
                  </a:cxn>
                  <a:cxn ang="0">
                    <a:pos x="T2" y="T3"/>
                  </a:cxn>
                  <a:cxn ang="0">
                    <a:pos x="T4" y="T5"/>
                  </a:cxn>
                  <a:cxn ang="0">
                    <a:pos x="T6" y="T7"/>
                  </a:cxn>
                  <a:cxn ang="0">
                    <a:pos x="T8" y="T9"/>
                  </a:cxn>
                  <a:cxn ang="0">
                    <a:pos x="T10" y="T11"/>
                  </a:cxn>
                </a:cxnLst>
                <a:rect l="0" t="0" r="r" b="b"/>
                <a:pathLst>
                  <a:path w="14" h="7">
                    <a:moveTo>
                      <a:pt x="3" y="1"/>
                    </a:moveTo>
                    <a:cubicBezTo>
                      <a:pt x="4" y="2"/>
                      <a:pt x="6" y="2"/>
                      <a:pt x="7" y="2"/>
                    </a:cubicBezTo>
                    <a:cubicBezTo>
                      <a:pt x="9" y="2"/>
                      <a:pt x="10" y="2"/>
                      <a:pt x="12" y="1"/>
                    </a:cubicBezTo>
                    <a:cubicBezTo>
                      <a:pt x="13" y="0"/>
                      <a:pt x="14" y="1"/>
                      <a:pt x="13" y="2"/>
                    </a:cubicBezTo>
                    <a:cubicBezTo>
                      <a:pt x="11" y="6"/>
                      <a:pt x="4" y="7"/>
                      <a:pt x="1" y="4"/>
                    </a:cubicBezTo>
                    <a:cubicBezTo>
                      <a:pt x="0" y="3"/>
                      <a:pt x="1" y="1"/>
                      <a:pt x="3" y="1"/>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4" name="îṩlíďê"/>
              <p:cNvSpPr/>
              <p:nvPr/>
            </p:nvSpPr>
            <p:spPr bwMode="auto">
              <a:xfrm>
                <a:off x="5899194" y="2997254"/>
                <a:ext cx="14288" cy="20638"/>
              </a:xfrm>
              <a:custGeom>
                <a:avLst/>
                <a:gdLst>
                  <a:gd name="T0" fmla="*/ 2 w 5"/>
                  <a:gd name="T1" fmla="*/ 1 h 7"/>
                  <a:gd name="T2" fmla="*/ 5 w 5"/>
                  <a:gd name="T3" fmla="*/ 4 h 7"/>
                  <a:gd name="T4" fmla="*/ 3 w 5"/>
                  <a:gd name="T5" fmla="*/ 6 h 7"/>
                  <a:gd name="T6" fmla="*/ 1 w 5"/>
                  <a:gd name="T7" fmla="*/ 2 h 7"/>
                  <a:gd name="T8" fmla="*/ 2 w 5"/>
                  <a:gd name="T9" fmla="*/ 1 h 7"/>
                </a:gdLst>
                <a:ahLst/>
                <a:cxnLst>
                  <a:cxn ang="0">
                    <a:pos x="T0" y="T1"/>
                  </a:cxn>
                  <a:cxn ang="0">
                    <a:pos x="T2" y="T3"/>
                  </a:cxn>
                  <a:cxn ang="0">
                    <a:pos x="T4" y="T5"/>
                  </a:cxn>
                  <a:cxn ang="0">
                    <a:pos x="T6" y="T7"/>
                  </a:cxn>
                  <a:cxn ang="0">
                    <a:pos x="T8" y="T9"/>
                  </a:cxn>
                </a:cxnLst>
                <a:rect l="0" t="0" r="r" b="b"/>
                <a:pathLst>
                  <a:path w="5" h="7">
                    <a:moveTo>
                      <a:pt x="2" y="1"/>
                    </a:moveTo>
                    <a:cubicBezTo>
                      <a:pt x="3" y="2"/>
                      <a:pt x="4" y="3"/>
                      <a:pt x="5" y="4"/>
                    </a:cubicBezTo>
                    <a:cubicBezTo>
                      <a:pt x="5" y="5"/>
                      <a:pt x="4" y="7"/>
                      <a:pt x="3" y="6"/>
                    </a:cubicBezTo>
                    <a:cubicBezTo>
                      <a:pt x="2" y="5"/>
                      <a:pt x="1" y="3"/>
                      <a:pt x="1" y="2"/>
                    </a:cubicBezTo>
                    <a:cubicBezTo>
                      <a:pt x="0" y="1"/>
                      <a:pt x="1" y="0"/>
                      <a:pt x="2" y="1"/>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5" name="iSlîďê"/>
              <p:cNvSpPr/>
              <p:nvPr/>
            </p:nvSpPr>
            <p:spPr bwMode="auto">
              <a:xfrm>
                <a:off x="6069057" y="3109967"/>
                <a:ext cx="63500" cy="30163"/>
              </a:xfrm>
              <a:custGeom>
                <a:avLst/>
                <a:gdLst>
                  <a:gd name="T0" fmla="*/ 19 w 21"/>
                  <a:gd name="T1" fmla="*/ 0 h 10"/>
                  <a:gd name="T2" fmla="*/ 1 w 21"/>
                  <a:gd name="T3" fmla="*/ 5 h 10"/>
                  <a:gd name="T4" fmla="*/ 1 w 21"/>
                  <a:gd name="T5" fmla="*/ 6 h 10"/>
                  <a:gd name="T6" fmla="*/ 21 w 21"/>
                  <a:gd name="T7" fmla="*/ 2 h 10"/>
                  <a:gd name="T8" fmla="*/ 19 w 21"/>
                  <a:gd name="T9" fmla="*/ 0 h 10"/>
                </a:gdLst>
                <a:ahLst/>
                <a:cxnLst>
                  <a:cxn ang="0">
                    <a:pos x="T0" y="T1"/>
                  </a:cxn>
                  <a:cxn ang="0">
                    <a:pos x="T2" y="T3"/>
                  </a:cxn>
                  <a:cxn ang="0">
                    <a:pos x="T4" y="T5"/>
                  </a:cxn>
                  <a:cxn ang="0">
                    <a:pos x="T6" y="T7"/>
                  </a:cxn>
                  <a:cxn ang="0">
                    <a:pos x="T8" y="T9"/>
                  </a:cxn>
                </a:cxnLst>
                <a:rect l="0" t="0" r="r" b="b"/>
                <a:pathLst>
                  <a:path w="21" h="10">
                    <a:moveTo>
                      <a:pt x="19" y="0"/>
                    </a:moveTo>
                    <a:cubicBezTo>
                      <a:pt x="14" y="5"/>
                      <a:pt x="8" y="7"/>
                      <a:pt x="1" y="5"/>
                    </a:cubicBezTo>
                    <a:cubicBezTo>
                      <a:pt x="1" y="5"/>
                      <a:pt x="0" y="5"/>
                      <a:pt x="1" y="6"/>
                    </a:cubicBezTo>
                    <a:cubicBezTo>
                      <a:pt x="7" y="10"/>
                      <a:pt x="16" y="7"/>
                      <a:pt x="21" y="2"/>
                    </a:cubicBezTo>
                    <a:cubicBezTo>
                      <a:pt x="21" y="1"/>
                      <a:pt x="20" y="0"/>
                      <a:pt x="19"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6" name="ïṡḷíḓê"/>
              <p:cNvSpPr/>
              <p:nvPr/>
            </p:nvSpPr>
            <p:spPr bwMode="auto">
              <a:xfrm>
                <a:off x="5889669" y="3030592"/>
                <a:ext cx="11113" cy="6350"/>
              </a:xfrm>
              <a:custGeom>
                <a:avLst/>
                <a:gdLst>
                  <a:gd name="T0" fmla="*/ 3 w 4"/>
                  <a:gd name="T1" fmla="*/ 0 h 2"/>
                  <a:gd name="T2" fmla="*/ 1 w 4"/>
                  <a:gd name="T3" fmla="*/ 0 h 2"/>
                  <a:gd name="T4" fmla="*/ 1 w 4"/>
                  <a:gd name="T5" fmla="*/ 2 h 2"/>
                  <a:gd name="T6" fmla="*/ 3 w 4"/>
                  <a:gd name="T7" fmla="*/ 2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2" y="0"/>
                      <a:pt x="2" y="0"/>
                      <a:pt x="1" y="0"/>
                    </a:cubicBezTo>
                    <a:cubicBezTo>
                      <a:pt x="0" y="0"/>
                      <a:pt x="0" y="2"/>
                      <a:pt x="1" y="2"/>
                    </a:cubicBezTo>
                    <a:cubicBezTo>
                      <a:pt x="2" y="2"/>
                      <a:pt x="2" y="2"/>
                      <a:pt x="3" y="2"/>
                    </a:cubicBezTo>
                    <a:cubicBezTo>
                      <a:pt x="4" y="2"/>
                      <a:pt x="4" y="0"/>
                      <a:pt x="3"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7" name="îṧḷîḓé"/>
              <p:cNvSpPr/>
              <p:nvPr/>
            </p:nvSpPr>
            <p:spPr bwMode="auto">
              <a:xfrm>
                <a:off x="5916657" y="3209979"/>
                <a:ext cx="46038" cy="47625"/>
              </a:xfrm>
              <a:custGeom>
                <a:avLst/>
                <a:gdLst>
                  <a:gd name="T0" fmla="*/ 2 w 15"/>
                  <a:gd name="T1" fmla="*/ 0 h 16"/>
                  <a:gd name="T2" fmla="*/ 1 w 15"/>
                  <a:gd name="T3" fmla="*/ 2 h 16"/>
                  <a:gd name="T4" fmla="*/ 8 w 15"/>
                  <a:gd name="T5" fmla="*/ 7 h 16"/>
                  <a:gd name="T6" fmla="*/ 13 w 15"/>
                  <a:gd name="T7" fmla="*/ 15 h 16"/>
                  <a:gd name="T8" fmla="*/ 15 w 15"/>
                  <a:gd name="T9" fmla="*/ 14 h 16"/>
                  <a:gd name="T10" fmla="*/ 2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2" y="0"/>
                    </a:moveTo>
                    <a:cubicBezTo>
                      <a:pt x="1" y="0"/>
                      <a:pt x="0" y="2"/>
                      <a:pt x="1" y="2"/>
                    </a:cubicBezTo>
                    <a:cubicBezTo>
                      <a:pt x="4" y="3"/>
                      <a:pt x="6" y="5"/>
                      <a:pt x="8" y="7"/>
                    </a:cubicBezTo>
                    <a:cubicBezTo>
                      <a:pt x="10" y="10"/>
                      <a:pt x="11" y="12"/>
                      <a:pt x="13" y="15"/>
                    </a:cubicBezTo>
                    <a:cubicBezTo>
                      <a:pt x="13" y="16"/>
                      <a:pt x="15" y="15"/>
                      <a:pt x="15" y="14"/>
                    </a:cubicBezTo>
                    <a:cubicBezTo>
                      <a:pt x="14" y="8"/>
                      <a:pt x="8" y="2"/>
                      <a:pt x="2"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8" name="ïṩľiḋé"/>
              <p:cNvSpPr/>
              <p:nvPr/>
            </p:nvSpPr>
            <p:spPr bwMode="auto">
              <a:xfrm>
                <a:off x="5959519" y="3206804"/>
                <a:ext cx="33338" cy="46038"/>
              </a:xfrm>
              <a:custGeom>
                <a:avLst/>
                <a:gdLst>
                  <a:gd name="T0" fmla="*/ 1 w 11"/>
                  <a:gd name="T1" fmla="*/ 0 h 15"/>
                  <a:gd name="T2" fmla="*/ 0 w 11"/>
                  <a:gd name="T3" fmla="*/ 1 h 15"/>
                  <a:gd name="T4" fmla="*/ 6 w 11"/>
                  <a:gd name="T5" fmla="*/ 7 h 15"/>
                  <a:gd name="T6" fmla="*/ 9 w 11"/>
                  <a:gd name="T7" fmla="*/ 14 h 15"/>
                  <a:gd name="T8" fmla="*/ 11 w 11"/>
                  <a:gd name="T9" fmla="*/ 13 h 15"/>
                  <a:gd name="T10" fmla="*/ 1 w 11"/>
                  <a:gd name="T11" fmla="*/ 0 h 15"/>
                </a:gdLst>
                <a:ahLst/>
                <a:cxnLst>
                  <a:cxn ang="0">
                    <a:pos x="T0" y="T1"/>
                  </a:cxn>
                  <a:cxn ang="0">
                    <a:pos x="T2" y="T3"/>
                  </a:cxn>
                  <a:cxn ang="0">
                    <a:pos x="T4" y="T5"/>
                  </a:cxn>
                  <a:cxn ang="0">
                    <a:pos x="T6" y="T7"/>
                  </a:cxn>
                  <a:cxn ang="0">
                    <a:pos x="T8" y="T9"/>
                  </a:cxn>
                  <a:cxn ang="0">
                    <a:pos x="T10" y="T11"/>
                  </a:cxn>
                </a:cxnLst>
                <a:rect l="0" t="0" r="r" b="b"/>
                <a:pathLst>
                  <a:path w="11" h="15">
                    <a:moveTo>
                      <a:pt x="1" y="0"/>
                    </a:moveTo>
                    <a:cubicBezTo>
                      <a:pt x="1" y="0"/>
                      <a:pt x="0" y="0"/>
                      <a:pt x="0" y="1"/>
                    </a:cubicBezTo>
                    <a:cubicBezTo>
                      <a:pt x="2" y="3"/>
                      <a:pt x="4" y="5"/>
                      <a:pt x="6" y="7"/>
                    </a:cubicBezTo>
                    <a:cubicBezTo>
                      <a:pt x="7" y="9"/>
                      <a:pt x="8" y="12"/>
                      <a:pt x="9" y="14"/>
                    </a:cubicBezTo>
                    <a:cubicBezTo>
                      <a:pt x="10" y="15"/>
                      <a:pt x="11" y="14"/>
                      <a:pt x="11" y="13"/>
                    </a:cubicBezTo>
                    <a:cubicBezTo>
                      <a:pt x="9" y="8"/>
                      <a:pt x="6" y="3"/>
                      <a:pt x="1"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9" name="íṧliḑè"/>
              <p:cNvSpPr/>
              <p:nvPr/>
            </p:nvSpPr>
            <p:spPr bwMode="auto">
              <a:xfrm>
                <a:off x="5819819" y="3279829"/>
                <a:ext cx="44450" cy="115888"/>
              </a:xfrm>
              <a:custGeom>
                <a:avLst/>
                <a:gdLst>
                  <a:gd name="T0" fmla="*/ 14 w 15"/>
                  <a:gd name="T1" fmla="*/ 13 h 38"/>
                  <a:gd name="T2" fmla="*/ 5 w 15"/>
                  <a:gd name="T3" fmla="*/ 0 h 38"/>
                  <a:gd name="T4" fmla="*/ 5 w 15"/>
                  <a:gd name="T5" fmla="*/ 0 h 38"/>
                  <a:gd name="T6" fmla="*/ 10 w 15"/>
                  <a:gd name="T7" fmla="*/ 14 h 38"/>
                  <a:gd name="T8" fmla="*/ 1 w 15"/>
                  <a:gd name="T9" fmla="*/ 36 h 38"/>
                  <a:gd name="T10" fmla="*/ 4 w 15"/>
                  <a:gd name="T11" fmla="*/ 36 h 38"/>
                  <a:gd name="T12" fmla="*/ 14 w 15"/>
                  <a:gd name="T13" fmla="*/ 15 h 38"/>
                  <a:gd name="T14" fmla="*/ 14 w 15"/>
                  <a:gd name="T15" fmla="*/ 13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8">
                    <a:moveTo>
                      <a:pt x="14" y="13"/>
                    </a:moveTo>
                    <a:cubicBezTo>
                      <a:pt x="10" y="9"/>
                      <a:pt x="9" y="4"/>
                      <a:pt x="5" y="0"/>
                    </a:cubicBezTo>
                    <a:cubicBezTo>
                      <a:pt x="5" y="0"/>
                      <a:pt x="5" y="0"/>
                      <a:pt x="5" y="0"/>
                    </a:cubicBezTo>
                    <a:cubicBezTo>
                      <a:pt x="3" y="5"/>
                      <a:pt x="7" y="10"/>
                      <a:pt x="10" y="14"/>
                    </a:cubicBezTo>
                    <a:cubicBezTo>
                      <a:pt x="4" y="20"/>
                      <a:pt x="0" y="28"/>
                      <a:pt x="1" y="36"/>
                    </a:cubicBezTo>
                    <a:cubicBezTo>
                      <a:pt x="1" y="38"/>
                      <a:pt x="4" y="38"/>
                      <a:pt x="4" y="36"/>
                    </a:cubicBezTo>
                    <a:cubicBezTo>
                      <a:pt x="5" y="28"/>
                      <a:pt x="8" y="21"/>
                      <a:pt x="14" y="15"/>
                    </a:cubicBezTo>
                    <a:cubicBezTo>
                      <a:pt x="15" y="15"/>
                      <a:pt x="15" y="13"/>
                      <a:pt x="14" y="13"/>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0" name="îšļîďê"/>
              <p:cNvSpPr/>
              <p:nvPr/>
            </p:nvSpPr>
            <p:spPr bwMode="auto">
              <a:xfrm>
                <a:off x="5853157" y="3316342"/>
                <a:ext cx="142875" cy="42863"/>
              </a:xfrm>
              <a:custGeom>
                <a:avLst/>
                <a:gdLst>
                  <a:gd name="T0" fmla="*/ 44 w 47"/>
                  <a:gd name="T1" fmla="*/ 3 h 14"/>
                  <a:gd name="T2" fmla="*/ 2 w 47"/>
                  <a:gd name="T3" fmla="*/ 1 h 14"/>
                  <a:gd name="T4" fmla="*/ 1 w 47"/>
                  <a:gd name="T5" fmla="*/ 2 h 14"/>
                  <a:gd name="T6" fmla="*/ 46 w 47"/>
                  <a:gd name="T7" fmla="*/ 5 h 14"/>
                  <a:gd name="T8" fmla="*/ 44 w 47"/>
                  <a:gd name="T9" fmla="*/ 3 h 14"/>
                </a:gdLst>
                <a:ahLst/>
                <a:cxnLst>
                  <a:cxn ang="0">
                    <a:pos x="T0" y="T1"/>
                  </a:cxn>
                  <a:cxn ang="0">
                    <a:pos x="T2" y="T3"/>
                  </a:cxn>
                  <a:cxn ang="0">
                    <a:pos x="T4" y="T5"/>
                  </a:cxn>
                  <a:cxn ang="0">
                    <a:pos x="T6" y="T7"/>
                  </a:cxn>
                  <a:cxn ang="0">
                    <a:pos x="T8" y="T9"/>
                  </a:cxn>
                </a:cxnLst>
                <a:rect l="0" t="0" r="r" b="b"/>
                <a:pathLst>
                  <a:path w="47" h="14">
                    <a:moveTo>
                      <a:pt x="44" y="3"/>
                    </a:moveTo>
                    <a:cubicBezTo>
                      <a:pt x="30" y="9"/>
                      <a:pt x="16" y="8"/>
                      <a:pt x="2" y="1"/>
                    </a:cubicBezTo>
                    <a:cubicBezTo>
                      <a:pt x="1" y="0"/>
                      <a:pt x="0" y="2"/>
                      <a:pt x="1" y="2"/>
                    </a:cubicBezTo>
                    <a:cubicBezTo>
                      <a:pt x="13" y="13"/>
                      <a:pt x="33" y="14"/>
                      <a:pt x="46" y="5"/>
                    </a:cubicBezTo>
                    <a:cubicBezTo>
                      <a:pt x="47" y="4"/>
                      <a:pt x="46" y="2"/>
                      <a:pt x="44" y="3"/>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1" name="îślîḓe"/>
              <p:cNvSpPr/>
              <p:nvPr/>
            </p:nvSpPr>
            <p:spPr bwMode="auto">
              <a:xfrm>
                <a:off x="5980157" y="3303642"/>
                <a:ext cx="25400" cy="52388"/>
              </a:xfrm>
              <a:custGeom>
                <a:avLst/>
                <a:gdLst>
                  <a:gd name="T0" fmla="*/ 1 w 8"/>
                  <a:gd name="T1" fmla="*/ 1 h 17"/>
                  <a:gd name="T2" fmla="*/ 0 w 8"/>
                  <a:gd name="T3" fmla="*/ 1 h 17"/>
                  <a:gd name="T4" fmla="*/ 4 w 8"/>
                  <a:gd name="T5" fmla="*/ 9 h 17"/>
                  <a:gd name="T6" fmla="*/ 5 w 8"/>
                  <a:gd name="T7" fmla="*/ 16 h 17"/>
                  <a:gd name="T8" fmla="*/ 7 w 8"/>
                  <a:gd name="T9" fmla="*/ 16 h 17"/>
                  <a:gd name="T10" fmla="*/ 1 w 8"/>
                  <a:gd name="T11" fmla="*/ 1 h 17"/>
                </a:gdLst>
                <a:ahLst/>
                <a:cxnLst>
                  <a:cxn ang="0">
                    <a:pos x="T0" y="T1"/>
                  </a:cxn>
                  <a:cxn ang="0">
                    <a:pos x="T2" y="T3"/>
                  </a:cxn>
                  <a:cxn ang="0">
                    <a:pos x="T4" y="T5"/>
                  </a:cxn>
                  <a:cxn ang="0">
                    <a:pos x="T6" y="T7"/>
                  </a:cxn>
                  <a:cxn ang="0">
                    <a:pos x="T8" y="T9"/>
                  </a:cxn>
                  <a:cxn ang="0">
                    <a:pos x="T10" y="T11"/>
                  </a:cxn>
                </a:cxnLst>
                <a:rect l="0" t="0" r="r" b="b"/>
                <a:pathLst>
                  <a:path w="8" h="17">
                    <a:moveTo>
                      <a:pt x="1" y="1"/>
                    </a:moveTo>
                    <a:cubicBezTo>
                      <a:pt x="1" y="0"/>
                      <a:pt x="0" y="1"/>
                      <a:pt x="0" y="1"/>
                    </a:cubicBezTo>
                    <a:cubicBezTo>
                      <a:pt x="1" y="4"/>
                      <a:pt x="3" y="7"/>
                      <a:pt x="4" y="9"/>
                    </a:cubicBezTo>
                    <a:cubicBezTo>
                      <a:pt x="4" y="12"/>
                      <a:pt x="4" y="14"/>
                      <a:pt x="5" y="16"/>
                    </a:cubicBezTo>
                    <a:cubicBezTo>
                      <a:pt x="6" y="17"/>
                      <a:pt x="7" y="17"/>
                      <a:pt x="7" y="16"/>
                    </a:cubicBezTo>
                    <a:cubicBezTo>
                      <a:pt x="8" y="11"/>
                      <a:pt x="4" y="5"/>
                      <a:pt x="1" y="1"/>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2" name="íŝḷïḋé"/>
              <p:cNvSpPr/>
              <p:nvPr/>
            </p:nvSpPr>
            <p:spPr bwMode="auto">
              <a:xfrm>
                <a:off x="5876969" y="3300467"/>
                <a:ext cx="23813" cy="39688"/>
              </a:xfrm>
              <a:custGeom>
                <a:avLst/>
                <a:gdLst>
                  <a:gd name="T0" fmla="*/ 7 w 8"/>
                  <a:gd name="T1" fmla="*/ 12 h 13"/>
                  <a:gd name="T2" fmla="*/ 3 w 8"/>
                  <a:gd name="T3" fmla="*/ 7 h 13"/>
                  <a:gd name="T4" fmla="*/ 1 w 8"/>
                  <a:gd name="T5" fmla="*/ 0 h 13"/>
                  <a:gd name="T6" fmla="*/ 0 w 8"/>
                  <a:gd name="T7" fmla="*/ 0 h 13"/>
                  <a:gd name="T8" fmla="*/ 2 w 8"/>
                  <a:gd name="T9" fmla="*/ 7 h 13"/>
                  <a:gd name="T10" fmla="*/ 6 w 8"/>
                  <a:gd name="T11" fmla="*/ 13 h 13"/>
                  <a:gd name="T12" fmla="*/ 7 w 8"/>
                  <a:gd name="T13" fmla="*/ 12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7" y="12"/>
                    </a:moveTo>
                    <a:cubicBezTo>
                      <a:pt x="6" y="10"/>
                      <a:pt x="5" y="9"/>
                      <a:pt x="3" y="7"/>
                    </a:cubicBezTo>
                    <a:cubicBezTo>
                      <a:pt x="2" y="5"/>
                      <a:pt x="1" y="2"/>
                      <a:pt x="1" y="0"/>
                    </a:cubicBezTo>
                    <a:cubicBezTo>
                      <a:pt x="0" y="0"/>
                      <a:pt x="0" y="0"/>
                      <a:pt x="0" y="0"/>
                    </a:cubicBezTo>
                    <a:cubicBezTo>
                      <a:pt x="0" y="3"/>
                      <a:pt x="1" y="5"/>
                      <a:pt x="2" y="7"/>
                    </a:cubicBezTo>
                    <a:cubicBezTo>
                      <a:pt x="3" y="9"/>
                      <a:pt x="4" y="12"/>
                      <a:pt x="6" y="13"/>
                    </a:cubicBezTo>
                    <a:cubicBezTo>
                      <a:pt x="6" y="13"/>
                      <a:pt x="8" y="13"/>
                      <a:pt x="7" y="1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3" name="işḷîḑé"/>
              <p:cNvSpPr/>
              <p:nvPr/>
            </p:nvSpPr>
            <p:spPr bwMode="auto">
              <a:xfrm>
                <a:off x="5923007" y="3300467"/>
                <a:ext cx="12700" cy="46038"/>
              </a:xfrm>
              <a:custGeom>
                <a:avLst/>
                <a:gdLst>
                  <a:gd name="T0" fmla="*/ 4 w 4"/>
                  <a:gd name="T1" fmla="*/ 13 h 15"/>
                  <a:gd name="T2" fmla="*/ 1 w 4"/>
                  <a:gd name="T3" fmla="*/ 0 h 15"/>
                  <a:gd name="T4" fmla="*/ 0 w 4"/>
                  <a:gd name="T5" fmla="*/ 0 h 15"/>
                  <a:gd name="T6" fmla="*/ 1 w 4"/>
                  <a:gd name="T7" fmla="*/ 13 h 15"/>
                  <a:gd name="T8" fmla="*/ 4 w 4"/>
                  <a:gd name="T9" fmla="*/ 13 h 15"/>
                </a:gdLst>
                <a:ahLst/>
                <a:cxnLst>
                  <a:cxn ang="0">
                    <a:pos x="T0" y="T1"/>
                  </a:cxn>
                  <a:cxn ang="0">
                    <a:pos x="T2" y="T3"/>
                  </a:cxn>
                  <a:cxn ang="0">
                    <a:pos x="T4" y="T5"/>
                  </a:cxn>
                  <a:cxn ang="0">
                    <a:pos x="T6" y="T7"/>
                  </a:cxn>
                  <a:cxn ang="0">
                    <a:pos x="T8" y="T9"/>
                  </a:cxn>
                </a:cxnLst>
                <a:rect l="0" t="0" r="r" b="b"/>
                <a:pathLst>
                  <a:path w="4" h="15">
                    <a:moveTo>
                      <a:pt x="4" y="13"/>
                    </a:moveTo>
                    <a:cubicBezTo>
                      <a:pt x="3" y="9"/>
                      <a:pt x="2" y="4"/>
                      <a:pt x="1" y="0"/>
                    </a:cubicBezTo>
                    <a:cubicBezTo>
                      <a:pt x="1" y="0"/>
                      <a:pt x="0" y="0"/>
                      <a:pt x="0" y="0"/>
                    </a:cubicBezTo>
                    <a:cubicBezTo>
                      <a:pt x="0" y="5"/>
                      <a:pt x="1" y="9"/>
                      <a:pt x="1" y="13"/>
                    </a:cubicBezTo>
                    <a:cubicBezTo>
                      <a:pt x="1" y="15"/>
                      <a:pt x="4" y="15"/>
                      <a:pt x="4" y="13"/>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4" name="îsḻîḋe"/>
              <p:cNvSpPr/>
              <p:nvPr/>
            </p:nvSpPr>
            <p:spPr bwMode="auto">
              <a:xfrm>
                <a:off x="5886494" y="3329042"/>
                <a:ext cx="14288" cy="63500"/>
              </a:xfrm>
              <a:custGeom>
                <a:avLst/>
                <a:gdLst>
                  <a:gd name="T0" fmla="*/ 2 w 5"/>
                  <a:gd name="T1" fmla="*/ 2 h 21"/>
                  <a:gd name="T2" fmla="*/ 3 w 5"/>
                  <a:gd name="T3" fmla="*/ 20 h 21"/>
                  <a:gd name="T4" fmla="*/ 4 w 5"/>
                  <a:gd name="T5" fmla="*/ 20 h 21"/>
                  <a:gd name="T6" fmla="*/ 4 w 5"/>
                  <a:gd name="T7" fmla="*/ 3 h 21"/>
                  <a:gd name="T8" fmla="*/ 2 w 5"/>
                  <a:gd name="T9" fmla="*/ 2 h 21"/>
                </a:gdLst>
                <a:ahLst/>
                <a:cxnLst>
                  <a:cxn ang="0">
                    <a:pos x="T0" y="T1"/>
                  </a:cxn>
                  <a:cxn ang="0">
                    <a:pos x="T2" y="T3"/>
                  </a:cxn>
                  <a:cxn ang="0">
                    <a:pos x="T4" y="T5"/>
                  </a:cxn>
                  <a:cxn ang="0">
                    <a:pos x="T6" y="T7"/>
                  </a:cxn>
                  <a:cxn ang="0">
                    <a:pos x="T8" y="T9"/>
                  </a:cxn>
                </a:cxnLst>
                <a:rect l="0" t="0" r="r" b="b"/>
                <a:pathLst>
                  <a:path w="5" h="21">
                    <a:moveTo>
                      <a:pt x="2" y="2"/>
                    </a:moveTo>
                    <a:cubicBezTo>
                      <a:pt x="0" y="8"/>
                      <a:pt x="0" y="15"/>
                      <a:pt x="3" y="20"/>
                    </a:cubicBezTo>
                    <a:cubicBezTo>
                      <a:pt x="3" y="21"/>
                      <a:pt x="4" y="21"/>
                      <a:pt x="4" y="20"/>
                    </a:cubicBezTo>
                    <a:cubicBezTo>
                      <a:pt x="2" y="14"/>
                      <a:pt x="2" y="8"/>
                      <a:pt x="4" y="3"/>
                    </a:cubicBezTo>
                    <a:cubicBezTo>
                      <a:pt x="5" y="1"/>
                      <a:pt x="2" y="0"/>
                      <a:pt x="2" y="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5" name="îṧḷíďê"/>
              <p:cNvSpPr/>
              <p:nvPr/>
            </p:nvSpPr>
            <p:spPr bwMode="auto">
              <a:xfrm>
                <a:off x="6127794" y="3197279"/>
                <a:ext cx="87313" cy="55563"/>
              </a:xfrm>
              <a:custGeom>
                <a:avLst/>
                <a:gdLst>
                  <a:gd name="T0" fmla="*/ 25 w 29"/>
                  <a:gd name="T1" fmla="*/ 2 h 18"/>
                  <a:gd name="T2" fmla="*/ 1 w 29"/>
                  <a:gd name="T3" fmla="*/ 15 h 18"/>
                  <a:gd name="T4" fmla="*/ 1 w 29"/>
                  <a:gd name="T5" fmla="*/ 17 h 18"/>
                  <a:gd name="T6" fmla="*/ 28 w 29"/>
                  <a:gd name="T7" fmla="*/ 3 h 18"/>
                  <a:gd name="T8" fmla="*/ 25 w 29"/>
                  <a:gd name="T9" fmla="*/ 2 h 18"/>
                </a:gdLst>
                <a:ahLst/>
                <a:cxnLst>
                  <a:cxn ang="0">
                    <a:pos x="T0" y="T1"/>
                  </a:cxn>
                  <a:cxn ang="0">
                    <a:pos x="T2" y="T3"/>
                  </a:cxn>
                  <a:cxn ang="0">
                    <a:pos x="T4" y="T5"/>
                  </a:cxn>
                  <a:cxn ang="0">
                    <a:pos x="T6" y="T7"/>
                  </a:cxn>
                  <a:cxn ang="0">
                    <a:pos x="T8" y="T9"/>
                  </a:cxn>
                </a:cxnLst>
                <a:rect l="0" t="0" r="r" b="b"/>
                <a:pathLst>
                  <a:path w="29" h="18">
                    <a:moveTo>
                      <a:pt x="25" y="2"/>
                    </a:moveTo>
                    <a:cubicBezTo>
                      <a:pt x="20" y="10"/>
                      <a:pt x="11" y="15"/>
                      <a:pt x="1" y="15"/>
                    </a:cubicBezTo>
                    <a:cubicBezTo>
                      <a:pt x="0" y="15"/>
                      <a:pt x="0" y="17"/>
                      <a:pt x="1" y="17"/>
                    </a:cubicBezTo>
                    <a:cubicBezTo>
                      <a:pt x="12" y="18"/>
                      <a:pt x="22" y="12"/>
                      <a:pt x="28" y="3"/>
                    </a:cubicBezTo>
                    <a:cubicBezTo>
                      <a:pt x="29" y="1"/>
                      <a:pt x="26" y="0"/>
                      <a:pt x="25" y="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6" name="íSḻïdè"/>
              <p:cNvSpPr/>
              <p:nvPr/>
            </p:nvSpPr>
            <p:spPr bwMode="auto">
              <a:xfrm>
                <a:off x="6145257" y="3257604"/>
                <a:ext cx="33338" cy="15875"/>
              </a:xfrm>
              <a:custGeom>
                <a:avLst/>
                <a:gdLst>
                  <a:gd name="T0" fmla="*/ 9 w 11"/>
                  <a:gd name="T1" fmla="*/ 0 h 5"/>
                  <a:gd name="T2" fmla="*/ 1 w 11"/>
                  <a:gd name="T3" fmla="*/ 2 h 5"/>
                  <a:gd name="T4" fmla="*/ 0 w 11"/>
                  <a:gd name="T5" fmla="*/ 3 h 5"/>
                  <a:gd name="T6" fmla="*/ 10 w 11"/>
                  <a:gd name="T7" fmla="*/ 1 h 5"/>
                  <a:gd name="T8" fmla="*/ 9 w 11"/>
                  <a:gd name="T9" fmla="*/ 0 h 5"/>
                </a:gdLst>
                <a:ahLst/>
                <a:cxnLst>
                  <a:cxn ang="0">
                    <a:pos x="T0" y="T1"/>
                  </a:cxn>
                  <a:cxn ang="0">
                    <a:pos x="T2" y="T3"/>
                  </a:cxn>
                  <a:cxn ang="0">
                    <a:pos x="T4" y="T5"/>
                  </a:cxn>
                  <a:cxn ang="0">
                    <a:pos x="T6" y="T7"/>
                  </a:cxn>
                  <a:cxn ang="0">
                    <a:pos x="T8" y="T9"/>
                  </a:cxn>
                </a:cxnLst>
                <a:rect l="0" t="0" r="r" b="b"/>
                <a:pathLst>
                  <a:path w="11" h="5">
                    <a:moveTo>
                      <a:pt x="9" y="0"/>
                    </a:moveTo>
                    <a:cubicBezTo>
                      <a:pt x="6" y="1"/>
                      <a:pt x="4" y="3"/>
                      <a:pt x="1" y="2"/>
                    </a:cubicBezTo>
                    <a:cubicBezTo>
                      <a:pt x="0" y="1"/>
                      <a:pt x="0" y="3"/>
                      <a:pt x="0" y="3"/>
                    </a:cubicBezTo>
                    <a:cubicBezTo>
                      <a:pt x="4" y="5"/>
                      <a:pt x="8" y="4"/>
                      <a:pt x="10" y="1"/>
                    </a:cubicBezTo>
                    <a:cubicBezTo>
                      <a:pt x="11" y="0"/>
                      <a:pt x="10" y="0"/>
                      <a:pt x="9"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7" name="ísļíḓè"/>
              <p:cNvSpPr/>
              <p:nvPr/>
            </p:nvSpPr>
            <p:spPr bwMode="auto">
              <a:xfrm>
                <a:off x="6038894" y="2825804"/>
                <a:ext cx="122238" cy="42863"/>
              </a:xfrm>
              <a:custGeom>
                <a:avLst/>
                <a:gdLst>
                  <a:gd name="T0" fmla="*/ 40 w 40"/>
                  <a:gd name="T1" fmla="*/ 12 h 14"/>
                  <a:gd name="T2" fmla="*/ 24 w 40"/>
                  <a:gd name="T3" fmla="*/ 5 h 14"/>
                  <a:gd name="T4" fmla="*/ 2 w 40"/>
                  <a:gd name="T5" fmla="*/ 0 h 14"/>
                  <a:gd name="T6" fmla="*/ 1 w 40"/>
                  <a:gd name="T7" fmla="*/ 2 h 14"/>
                  <a:gd name="T8" fmla="*/ 22 w 40"/>
                  <a:gd name="T9" fmla="*/ 8 h 14"/>
                  <a:gd name="T10" fmla="*/ 40 w 40"/>
                  <a:gd name="T11" fmla="*/ 13 h 14"/>
                  <a:gd name="T12" fmla="*/ 40 w 40"/>
                  <a:gd name="T13" fmla="*/ 12 h 14"/>
                </a:gdLst>
                <a:ahLst/>
                <a:cxnLst>
                  <a:cxn ang="0">
                    <a:pos x="T0" y="T1"/>
                  </a:cxn>
                  <a:cxn ang="0">
                    <a:pos x="T2" y="T3"/>
                  </a:cxn>
                  <a:cxn ang="0">
                    <a:pos x="T4" y="T5"/>
                  </a:cxn>
                  <a:cxn ang="0">
                    <a:pos x="T6" y="T7"/>
                  </a:cxn>
                  <a:cxn ang="0">
                    <a:pos x="T8" y="T9"/>
                  </a:cxn>
                  <a:cxn ang="0">
                    <a:pos x="T10" y="T11"/>
                  </a:cxn>
                  <a:cxn ang="0">
                    <a:pos x="T12" y="T13"/>
                  </a:cxn>
                </a:cxnLst>
                <a:rect l="0" t="0" r="r" b="b"/>
                <a:pathLst>
                  <a:path w="40" h="14">
                    <a:moveTo>
                      <a:pt x="40" y="12"/>
                    </a:moveTo>
                    <a:cubicBezTo>
                      <a:pt x="36" y="8"/>
                      <a:pt x="29" y="7"/>
                      <a:pt x="24" y="5"/>
                    </a:cubicBezTo>
                    <a:cubicBezTo>
                      <a:pt x="17" y="3"/>
                      <a:pt x="9" y="1"/>
                      <a:pt x="2" y="0"/>
                    </a:cubicBezTo>
                    <a:cubicBezTo>
                      <a:pt x="0" y="0"/>
                      <a:pt x="0" y="2"/>
                      <a:pt x="1" y="2"/>
                    </a:cubicBezTo>
                    <a:cubicBezTo>
                      <a:pt x="8" y="4"/>
                      <a:pt x="15" y="6"/>
                      <a:pt x="22" y="8"/>
                    </a:cubicBezTo>
                    <a:cubicBezTo>
                      <a:pt x="27" y="10"/>
                      <a:pt x="34" y="14"/>
                      <a:pt x="40" y="13"/>
                    </a:cubicBezTo>
                    <a:cubicBezTo>
                      <a:pt x="40" y="13"/>
                      <a:pt x="40" y="13"/>
                      <a:pt x="40" y="1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8" name="ïṥľîďé"/>
              <p:cNvSpPr/>
              <p:nvPr/>
            </p:nvSpPr>
            <p:spPr bwMode="auto">
              <a:xfrm>
                <a:off x="6084932" y="2819454"/>
                <a:ext cx="90488" cy="36513"/>
              </a:xfrm>
              <a:custGeom>
                <a:avLst/>
                <a:gdLst>
                  <a:gd name="T0" fmla="*/ 29 w 30"/>
                  <a:gd name="T1" fmla="*/ 9 h 12"/>
                  <a:gd name="T2" fmla="*/ 1 w 30"/>
                  <a:gd name="T3" fmla="*/ 0 h 12"/>
                  <a:gd name="T4" fmla="*/ 1 w 30"/>
                  <a:gd name="T5" fmla="*/ 2 h 12"/>
                  <a:gd name="T6" fmla="*/ 27 w 30"/>
                  <a:gd name="T7" fmla="*/ 11 h 12"/>
                  <a:gd name="T8" fmla="*/ 29 w 30"/>
                  <a:gd name="T9" fmla="*/ 9 h 12"/>
                </a:gdLst>
                <a:ahLst/>
                <a:cxnLst>
                  <a:cxn ang="0">
                    <a:pos x="T0" y="T1"/>
                  </a:cxn>
                  <a:cxn ang="0">
                    <a:pos x="T2" y="T3"/>
                  </a:cxn>
                  <a:cxn ang="0">
                    <a:pos x="T4" y="T5"/>
                  </a:cxn>
                  <a:cxn ang="0">
                    <a:pos x="T6" y="T7"/>
                  </a:cxn>
                  <a:cxn ang="0">
                    <a:pos x="T8" y="T9"/>
                  </a:cxn>
                </a:cxnLst>
                <a:rect l="0" t="0" r="r" b="b"/>
                <a:pathLst>
                  <a:path w="30" h="12">
                    <a:moveTo>
                      <a:pt x="29" y="9"/>
                    </a:moveTo>
                    <a:cubicBezTo>
                      <a:pt x="20" y="4"/>
                      <a:pt x="11" y="1"/>
                      <a:pt x="1" y="0"/>
                    </a:cubicBezTo>
                    <a:cubicBezTo>
                      <a:pt x="0" y="0"/>
                      <a:pt x="0" y="1"/>
                      <a:pt x="1" y="2"/>
                    </a:cubicBezTo>
                    <a:cubicBezTo>
                      <a:pt x="10" y="3"/>
                      <a:pt x="19" y="7"/>
                      <a:pt x="27" y="11"/>
                    </a:cubicBezTo>
                    <a:cubicBezTo>
                      <a:pt x="29" y="12"/>
                      <a:pt x="30" y="10"/>
                      <a:pt x="29" y="9"/>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9" name="íšľidê"/>
              <p:cNvSpPr/>
              <p:nvPr/>
            </p:nvSpPr>
            <p:spPr bwMode="auto">
              <a:xfrm>
                <a:off x="5410244" y="4421242"/>
                <a:ext cx="290513" cy="212725"/>
              </a:xfrm>
              <a:custGeom>
                <a:avLst/>
                <a:gdLst>
                  <a:gd name="T0" fmla="*/ 0 w 95"/>
                  <a:gd name="T1" fmla="*/ 21 h 70"/>
                  <a:gd name="T2" fmla="*/ 13 w 95"/>
                  <a:gd name="T3" fmla="*/ 3 h 70"/>
                  <a:gd name="T4" fmla="*/ 34 w 95"/>
                  <a:gd name="T5" fmla="*/ 7 h 70"/>
                  <a:gd name="T6" fmla="*/ 56 w 95"/>
                  <a:gd name="T7" fmla="*/ 18 h 70"/>
                  <a:gd name="T8" fmla="*/ 90 w 95"/>
                  <a:gd name="T9" fmla="*/ 35 h 70"/>
                  <a:gd name="T10" fmla="*/ 95 w 95"/>
                  <a:gd name="T11" fmla="*/ 41 h 70"/>
                  <a:gd name="T12" fmla="*/ 95 w 95"/>
                  <a:gd name="T13" fmla="*/ 54 h 70"/>
                  <a:gd name="T14" fmla="*/ 85 w 95"/>
                  <a:gd name="T15" fmla="*/ 55 h 70"/>
                  <a:gd name="T16" fmla="*/ 78 w 95"/>
                  <a:gd name="T17" fmla="*/ 62 h 70"/>
                  <a:gd name="T18" fmla="*/ 58 w 95"/>
                  <a:gd name="T19" fmla="*/ 63 h 70"/>
                  <a:gd name="T20" fmla="*/ 52 w 95"/>
                  <a:gd name="T21" fmla="*/ 58 h 70"/>
                  <a:gd name="T22" fmla="*/ 34 w 95"/>
                  <a:gd name="T23" fmla="*/ 55 h 70"/>
                  <a:gd name="T24" fmla="*/ 32 w 95"/>
                  <a:gd name="T25" fmla="*/ 41 h 70"/>
                  <a:gd name="T26" fmla="*/ 32 w 95"/>
                  <a:gd name="T27" fmla="*/ 27 h 70"/>
                  <a:gd name="T28" fmla="*/ 23 w 95"/>
                  <a:gd name="T29" fmla="*/ 18 h 70"/>
                  <a:gd name="T30" fmla="*/ 19 w 95"/>
                  <a:gd name="T31" fmla="*/ 20 h 70"/>
                  <a:gd name="T32" fmla="*/ 18 w 95"/>
                  <a:gd name="T33" fmla="*/ 22 h 70"/>
                  <a:gd name="T34" fmla="*/ 8 w 95"/>
                  <a:gd name="T35" fmla="*/ 33 h 70"/>
                  <a:gd name="T36" fmla="*/ 0 w 95"/>
                  <a:gd name="T37"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70">
                    <a:moveTo>
                      <a:pt x="0" y="21"/>
                    </a:moveTo>
                    <a:cubicBezTo>
                      <a:pt x="1" y="13"/>
                      <a:pt x="6" y="6"/>
                      <a:pt x="13" y="3"/>
                    </a:cubicBezTo>
                    <a:cubicBezTo>
                      <a:pt x="20" y="0"/>
                      <a:pt x="28" y="2"/>
                      <a:pt x="34" y="7"/>
                    </a:cubicBezTo>
                    <a:cubicBezTo>
                      <a:pt x="43" y="13"/>
                      <a:pt x="45" y="15"/>
                      <a:pt x="56" y="18"/>
                    </a:cubicBezTo>
                    <a:cubicBezTo>
                      <a:pt x="68" y="20"/>
                      <a:pt x="81" y="27"/>
                      <a:pt x="90" y="35"/>
                    </a:cubicBezTo>
                    <a:cubicBezTo>
                      <a:pt x="92" y="37"/>
                      <a:pt x="94" y="39"/>
                      <a:pt x="95" y="41"/>
                    </a:cubicBezTo>
                    <a:cubicBezTo>
                      <a:pt x="95" y="45"/>
                      <a:pt x="95" y="50"/>
                      <a:pt x="95" y="54"/>
                    </a:cubicBezTo>
                    <a:cubicBezTo>
                      <a:pt x="92" y="55"/>
                      <a:pt x="88" y="54"/>
                      <a:pt x="85" y="55"/>
                    </a:cubicBezTo>
                    <a:cubicBezTo>
                      <a:pt x="81" y="57"/>
                      <a:pt x="81" y="60"/>
                      <a:pt x="78" y="62"/>
                    </a:cubicBezTo>
                    <a:cubicBezTo>
                      <a:pt x="71" y="67"/>
                      <a:pt x="65" y="70"/>
                      <a:pt x="58" y="63"/>
                    </a:cubicBezTo>
                    <a:cubicBezTo>
                      <a:pt x="56" y="61"/>
                      <a:pt x="54" y="59"/>
                      <a:pt x="52" y="58"/>
                    </a:cubicBezTo>
                    <a:cubicBezTo>
                      <a:pt x="47" y="54"/>
                      <a:pt x="40" y="54"/>
                      <a:pt x="34" y="55"/>
                    </a:cubicBezTo>
                    <a:cubicBezTo>
                      <a:pt x="31" y="51"/>
                      <a:pt x="31" y="46"/>
                      <a:pt x="32" y="41"/>
                    </a:cubicBezTo>
                    <a:cubicBezTo>
                      <a:pt x="33" y="36"/>
                      <a:pt x="33" y="32"/>
                      <a:pt x="32" y="27"/>
                    </a:cubicBezTo>
                    <a:cubicBezTo>
                      <a:pt x="31" y="22"/>
                      <a:pt x="27" y="18"/>
                      <a:pt x="23" y="18"/>
                    </a:cubicBezTo>
                    <a:cubicBezTo>
                      <a:pt x="21" y="18"/>
                      <a:pt x="20" y="18"/>
                      <a:pt x="19" y="20"/>
                    </a:cubicBezTo>
                    <a:cubicBezTo>
                      <a:pt x="19" y="20"/>
                      <a:pt x="18" y="21"/>
                      <a:pt x="18" y="22"/>
                    </a:cubicBezTo>
                    <a:cubicBezTo>
                      <a:pt x="18" y="28"/>
                      <a:pt x="13" y="34"/>
                      <a:pt x="8" y="33"/>
                    </a:cubicBezTo>
                    <a:cubicBezTo>
                      <a:pt x="3" y="32"/>
                      <a:pt x="0" y="26"/>
                      <a:pt x="0" y="21"/>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0" name="işḻiḋe"/>
              <p:cNvSpPr/>
              <p:nvPr/>
            </p:nvSpPr>
            <p:spPr bwMode="auto">
              <a:xfrm>
                <a:off x="5410244" y="4484742"/>
                <a:ext cx="134938" cy="103188"/>
              </a:xfrm>
              <a:custGeom>
                <a:avLst/>
                <a:gdLst>
                  <a:gd name="T0" fmla="*/ 0 w 44"/>
                  <a:gd name="T1" fmla="*/ 21 h 34"/>
                  <a:gd name="T2" fmla="*/ 13 w 44"/>
                  <a:gd name="T3" fmla="*/ 3 h 34"/>
                  <a:gd name="T4" fmla="*/ 34 w 44"/>
                  <a:gd name="T5" fmla="*/ 7 h 34"/>
                  <a:gd name="T6" fmla="*/ 44 w 44"/>
                  <a:gd name="T7" fmla="*/ 14 h 34"/>
                  <a:gd name="T8" fmla="*/ 32 w 44"/>
                  <a:gd name="T9" fmla="*/ 26 h 34"/>
                  <a:gd name="T10" fmla="*/ 23 w 44"/>
                  <a:gd name="T11" fmla="*/ 18 h 34"/>
                  <a:gd name="T12" fmla="*/ 19 w 44"/>
                  <a:gd name="T13" fmla="*/ 20 h 34"/>
                  <a:gd name="T14" fmla="*/ 18 w 44"/>
                  <a:gd name="T15" fmla="*/ 22 h 34"/>
                  <a:gd name="T16" fmla="*/ 8 w 44"/>
                  <a:gd name="T17" fmla="*/ 33 h 34"/>
                  <a:gd name="T18" fmla="*/ 0 w 44"/>
                  <a:gd name="T19"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4">
                    <a:moveTo>
                      <a:pt x="0" y="21"/>
                    </a:moveTo>
                    <a:cubicBezTo>
                      <a:pt x="1" y="13"/>
                      <a:pt x="6" y="6"/>
                      <a:pt x="13" y="3"/>
                    </a:cubicBezTo>
                    <a:cubicBezTo>
                      <a:pt x="21" y="0"/>
                      <a:pt x="28" y="2"/>
                      <a:pt x="34" y="7"/>
                    </a:cubicBezTo>
                    <a:cubicBezTo>
                      <a:pt x="39" y="10"/>
                      <a:pt x="41" y="12"/>
                      <a:pt x="44" y="14"/>
                    </a:cubicBezTo>
                    <a:cubicBezTo>
                      <a:pt x="32" y="26"/>
                      <a:pt x="32" y="26"/>
                      <a:pt x="32" y="26"/>
                    </a:cubicBezTo>
                    <a:cubicBezTo>
                      <a:pt x="31" y="22"/>
                      <a:pt x="27" y="18"/>
                      <a:pt x="23" y="18"/>
                    </a:cubicBezTo>
                    <a:cubicBezTo>
                      <a:pt x="21" y="18"/>
                      <a:pt x="20" y="19"/>
                      <a:pt x="19" y="20"/>
                    </a:cubicBezTo>
                    <a:cubicBezTo>
                      <a:pt x="19" y="21"/>
                      <a:pt x="19" y="22"/>
                      <a:pt x="18" y="22"/>
                    </a:cubicBezTo>
                    <a:cubicBezTo>
                      <a:pt x="18" y="28"/>
                      <a:pt x="13" y="34"/>
                      <a:pt x="8" y="33"/>
                    </a:cubicBezTo>
                    <a:cubicBezTo>
                      <a:pt x="3" y="32"/>
                      <a:pt x="0" y="26"/>
                      <a:pt x="0" y="21"/>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1" name="íšḷïḑe"/>
              <p:cNvSpPr/>
              <p:nvPr/>
            </p:nvSpPr>
            <p:spPr bwMode="auto">
              <a:xfrm>
                <a:off x="5435644" y="4545067"/>
                <a:ext cx="77788" cy="109538"/>
              </a:xfrm>
              <a:custGeom>
                <a:avLst/>
                <a:gdLst>
                  <a:gd name="T0" fmla="*/ 6 w 26"/>
                  <a:gd name="T1" fmla="*/ 31 h 36"/>
                  <a:gd name="T2" fmla="*/ 2 w 26"/>
                  <a:gd name="T3" fmla="*/ 14 h 36"/>
                  <a:gd name="T4" fmla="*/ 15 w 26"/>
                  <a:gd name="T5" fmla="*/ 2 h 36"/>
                  <a:gd name="T6" fmla="*/ 25 w 26"/>
                  <a:gd name="T7" fmla="*/ 0 h 36"/>
                  <a:gd name="T8" fmla="*/ 26 w 26"/>
                  <a:gd name="T9" fmla="*/ 14 h 36"/>
                  <a:gd name="T10" fmla="*/ 16 w 26"/>
                  <a:gd name="T11" fmla="*/ 16 h 36"/>
                  <a:gd name="T12" fmla="*/ 15 w 26"/>
                  <a:gd name="T13" fmla="*/ 19 h 36"/>
                  <a:gd name="T14" fmla="*/ 17 w 26"/>
                  <a:gd name="T15" fmla="*/ 21 h 36"/>
                  <a:gd name="T16" fmla="*/ 18 w 26"/>
                  <a:gd name="T17" fmla="*/ 33 h 36"/>
                  <a:gd name="T18" fmla="*/ 6 w 26"/>
                  <a:gd name="T19"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6">
                    <a:moveTo>
                      <a:pt x="6" y="31"/>
                    </a:moveTo>
                    <a:cubicBezTo>
                      <a:pt x="2" y="27"/>
                      <a:pt x="0" y="20"/>
                      <a:pt x="2" y="14"/>
                    </a:cubicBezTo>
                    <a:cubicBezTo>
                      <a:pt x="4" y="7"/>
                      <a:pt x="9" y="4"/>
                      <a:pt x="15" y="2"/>
                    </a:cubicBezTo>
                    <a:cubicBezTo>
                      <a:pt x="20" y="1"/>
                      <a:pt x="22" y="1"/>
                      <a:pt x="25" y="0"/>
                    </a:cubicBezTo>
                    <a:cubicBezTo>
                      <a:pt x="26" y="14"/>
                      <a:pt x="26" y="14"/>
                      <a:pt x="26" y="14"/>
                    </a:cubicBezTo>
                    <a:cubicBezTo>
                      <a:pt x="23" y="12"/>
                      <a:pt x="19" y="13"/>
                      <a:pt x="16" y="16"/>
                    </a:cubicBezTo>
                    <a:cubicBezTo>
                      <a:pt x="16" y="16"/>
                      <a:pt x="15" y="18"/>
                      <a:pt x="15" y="19"/>
                    </a:cubicBezTo>
                    <a:cubicBezTo>
                      <a:pt x="16" y="20"/>
                      <a:pt x="16" y="20"/>
                      <a:pt x="17" y="21"/>
                    </a:cubicBezTo>
                    <a:cubicBezTo>
                      <a:pt x="20" y="24"/>
                      <a:pt x="21" y="30"/>
                      <a:pt x="18" y="33"/>
                    </a:cubicBezTo>
                    <a:cubicBezTo>
                      <a:pt x="15" y="36"/>
                      <a:pt x="9" y="34"/>
                      <a:pt x="6" y="31"/>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2" name="îṡḻíḍè"/>
              <p:cNvSpPr/>
              <p:nvPr/>
            </p:nvSpPr>
            <p:spPr bwMode="auto">
              <a:xfrm>
                <a:off x="5499144" y="4557767"/>
                <a:ext cx="63500" cy="93663"/>
              </a:xfrm>
              <a:custGeom>
                <a:avLst/>
                <a:gdLst>
                  <a:gd name="T0" fmla="*/ 11 w 21"/>
                  <a:gd name="T1" fmla="*/ 30 h 31"/>
                  <a:gd name="T2" fmla="*/ 1 w 21"/>
                  <a:gd name="T3" fmla="*/ 19 h 31"/>
                  <a:gd name="T4" fmla="*/ 6 w 21"/>
                  <a:gd name="T5" fmla="*/ 6 h 31"/>
                  <a:gd name="T6" fmla="*/ 11 w 21"/>
                  <a:gd name="T7" fmla="*/ 0 h 31"/>
                  <a:gd name="T8" fmla="*/ 18 w 21"/>
                  <a:gd name="T9" fmla="*/ 10 h 31"/>
                  <a:gd name="T10" fmla="*/ 12 w 21"/>
                  <a:gd name="T11" fmla="*/ 15 h 31"/>
                  <a:gd name="T12" fmla="*/ 12 w 21"/>
                  <a:gd name="T13" fmla="*/ 17 h 31"/>
                  <a:gd name="T14" fmla="*/ 14 w 21"/>
                  <a:gd name="T15" fmla="*/ 18 h 31"/>
                  <a:gd name="T16" fmla="*/ 19 w 21"/>
                  <a:gd name="T17" fmla="*/ 26 h 31"/>
                  <a:gd name="T18" fmla="*/ 11 w 21"/>
                  <a:gd name="T1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1">
                    <a:moveTo>
                      <a:pt x="11" y="30"/>
                    </a:moveTo>
                    <a:cubicBezTo>
                      <a:pt x="6" y="28"/>
                      <a:pt x="2" y="24"/>
                      <a:pt x="1" y="19"/>
                    </a:cubicBezTo>
                    <a:cubicBezTo>
                      <a:pt x="0" y="14"/>
                      <a:pt x="2" y="9"/>
                      <a:pt x="6" y="6"/>
                    </a:cubicBezTo>
                    <a:cubicBezTo>
                      <a:pt x="8" y="3"/>
                      <a:pt x="10" y="2"/>
                      <a:pt x="11" y="0"/>
                    </a:cubicBezTo>
                    <a:cubicBezTo>
                      <a:pt x="18" y="10"/>
                      <a:pt x="18" y="10"/>
                      <a:pt x="18" y="10"/>
                    </a:cubicBezTo>
                    <a:cubicBezTo>
                      <a:pt x="15" y="10"/>
                      <a:pt x="12" y="12"/>
                      <a:pt x="12" y="15"/>
                    </a:cubicBezTo>
                    <a:cubicBezTo>
                      <a:pt x="11" y="16"/>
                      <a:pt x="12" y="17"/>
                      <a:pt x="12" y="17"/>
                    </a:cubicBezTo>
                    <a:cubicBezTo>
                      <a:pt x="13" y="18"/>
                      <a:pt x="13" y="18"/>
                      <a:pt x="14" y="18"/>
                    </a:cubicBezTo>
                    <a:cubicBezTo>
                      <a:pt x="17" y="19"/>
                      <a:pt x="21" y="23"/>
                      <a:pt x="19" y="26"/>
                    </a:cubicBezTo>
                    <a:cubicBezTo>
                      <a:pt x="18" y="30"/>
                      <a:pt x="14" y="31"/>
                      <a:pt x="11" y="30"/>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3" name="ï$líḓê"/>
              <p:cNvSpPr/>
              <p:nvPr/>
            </p:nvSpPr>
            <p:spPr bwMode="auto">
              <a:xfrm>
                <a:off x="5669007" y="4454579"/>
                <a:ext cx="492125" cy="209550"/>
              </a:xfrm>
              <a:custGeom>
                <a:avLst/>
                <a:gdLst>
                  <a:gd name="T0" fmla="*/ 151 w 161"/>
                  <a:gd name="T1" fmla="*/ 0 h 69"/>
                  <a:gd name="T2" fmla="*/ 0 w 161"/>
                  <a:gd name="T3" fmla="*/ 21 h 69"/>
                  <a:gd name="T4" fmla="*/ 0 w 161"/>
                  <a:gd name="T5" fmla="*/ 40 h 69"/>
                  <a:gd name="T6" fmla="*/ 161 w 161"/>
                  <a:gd name="T7" fmla="*/ 69 h 69"/>
                  <a:gd name="T8" fmla="*/ 151 w 161"/>
                  <a:gd name="T9" fmla="*/ 0 h 69"/>
                </a:gdLst>
                <a:ahLst/>
                <a:cxnLst>
                  <a:cxn ang="0">
                    <a:pos x="T0" y="T1"/>
                  </a:cxn>
                  <a:cxn ang="0">
                    <a:pos x="T2" y="T3"/>
                  </a:cxn>
                  <a:cxn ang="0">
                    <a:pos x="T4" y="T5"/>
                  </a:cxn>
                  <a:cxn ang="0">
                    <a:pos x="T6" y="T7"/>
                  </a:cxn>
                  <a:cxn ang="0">
                    <a:pos x="T8" y="T9"/>
                  </a:cxn>
                </a:cxnLst>
                <a:rect l="0" t="0" r="r" b="b"/>
                <a:pathLst>
                  <a:path w="161" h="69">
                    <a:moveTo>
                      <a:pt x="151" y="0"/>
                    </a:moveTo>
                    <a:cubicBezTo>
                      <a:pt x="107" y="0"/>
                      <a:pt x="0" y="18"/>
                      <a:pt x="0" y="21"/>
                    </a:cubicBezTo>
                    <a:cubicBezTo>
                      <a:pt x="0" y="31"/>
                      <a:pt x="0" y="36"/>
                      <a:pt x="0" y="40"/>
                    </a:cubicBezTo>
                    <a:cubicBezTo>
                      <a:pt x="1" y="50"/>
                      <a:pt x="114" y="67"/>
                      <a:pt x="161" y="69"/>
                    </a:cubicBezTo>
                    <a:cubicBezTo>
                      <a:pt x="161" y="45"/>
                      <a:pt x="159" y="22"/>
                      <a:pt x="151" y="0"/>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4" name="îşḻiďe"/>
              <p:cNvSpPr/>
              <p:nvPr/>
            </p:nvSpPr>
            <p:spPr bwMode="auto">
              <a:xfrm>
                <a:off x="6088107" y="3721154"/>
                <a:ext cx="427038" cy="946150"/>
              </a:xfrm>
              <a:custGeom>
                <a:avLst/>
                <a:gdLst>
                  <a:gd name="T0" fmla="*/ 126 w 140"/>
                  <a:gd name="T1" fmla="*/ 226 h 311"/>
                  <a:gd name="T2" fmla="*/ 111 w 140"/>
                  <a:gd name="T3" fmla="*/ 117 h 311"/>
                  <a:gd name="T4" fmla="*/ 87 w 140"/>
                  <a:gd name="T5" fmla="*/ 45 h 311"/>
                  <a:gd name="T6" fmla="*/ 71 w 140"/>
                  <a:gd name="T7" fmla="*/ 24 h 311"/>
                  <a:gd name="T8" fmla="*/ 27 w 140"/>
                  <a:gd name="T9" fmla="*/ 1 h 311"/>
                  <a:gd name="T10" fmla="*/ 2 w 140"/>
                  <a:gd name="T11" fmla="*/ 45 h 311"/>
                  <a:gd name="T12" fmla="*/ 20 w 140"/>
                  <a:gd name="T13" fmla="*/ 147 h 311"/>
                  <a:gd name="T14" fmla="*/ 35 w 140"/>
                  <a:gd name="T15" fmla="*/ 217 h 311"/>
                  <a:gd name="T16" fmla="*/ 36 w 140"/>
                  <a:gd name="T17" fmla="*/ 226 h 311"/>
                  <a:gd name="T18" fmla="*/ 30 w 140"/>
                  <a:gd name="T19" fmla="*/ 233 h 311"/>
                  <a:gd name="T20" fmla="*/ 30 w 140"/>
                  <a:gd name="T21" fmla="*/ 241 h 311"/>
                  <a:gd name="T22" fmla="*/ 14 w 140"/>
                  <a:gd name="T23" fmla="*/ 241 h 311"/>
                  <a:gd name="T24" fmla="*/ 24 w 140"/>
                  <a:gd name="T25" fmla="*/ 310 h 311"/>
                  <a:gd name="T26" fmla="*/ 82 w 140"/>
                  <a:gd name="T27" fmla="*/ 310 h 311"/>
                  <a:gd name="T28" fmla="*/ 126 w 140"/>
                  <a:gd name="T29" fmla="*/ 299 h 311"/>
                  <a:gd name="T30" fmla="*/ 126 w 140"/>
                  <a:gd name="T31" fmla="*/ 22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311">
                    <a:moveTo>
                      <a:pt x="126" y="226"/>
                    </a:moveTo>
                    <a:cubicBezTo>
                      <a:pt x="123" y="189"/>
                      <a:pt x="118" y="153"/>
                      <a:pt x="111" y="117"/>
                    </a:cubicBezTo>
                    <a:cubicBezTo>
                      <a:pt x="106" y="92"/>
                      <a:pt x="99" y="67"/>
                      <a:pt x="87" y="45"/>
                    </a:cubicBezTo>
                    <a:cubicBezTo>
                      <a:pt x="84" y="39"/>
                      <a:pt x="78" y="31"/>
                      <a:pt x="71" y="24"/>
                    </a:cubicBezTo>
                    <a:cubicBezTo>
                      <a:pt x="60" y="13"/>
                      <a:pt x="43" y="0"/>
                      <a:pt x="27" y="1"/>
                    </a:cubicBezTo>
                    <a:cubicBezTo>
                      <a:pt x="5" y="1"/>
                      <a:pt x="0" y="26"/>
                      <a:pt x="2" y="45"/>
                    </a:cubicBezTo>
                    <a:cubicBezTo>
                      <a:pt x="5" y="79"/>
                      <a:pt x="13" y="113"/>
                      <a:pt x="20" y="147"/>
                    </a:cubicBezTo>
                    <a:cubicBezTo>
                      <a:pt x="25" y="170"/>
                      <a:pt x="30" y="194"/>
                      <a:pt x="35" y="217"/>
                    </a:cubicBezTo>
                    <a:cubicBezTo>
                      <a:pt x="36" y="220"/>
                      <a:pt x="37" y="223"/>
                      <a:pt x="36" y="226"/>
                    </a:cubicBezTo>
                    <a:cubicBezTo>
                      <a:pt x="34" y="229"/>
                      <a:pt x="32" y="231"/>
                      <a:pt x="30" y="233"/>
                    </a:cubicBezTo>
                    <a:cubicBezTo>
                      <a:pt x="28" y="235"/>
                      <a:pt x="28" y="239"/>
                      <a:pt x="30" y="241"/>
                    </a:cubicBezTo>
                    <a:cubicBezTo>
                      <a:pt x="25" y="241"/>
                      <a:pt x="19" y="241"/>
                      <a:pt x="14" y="241"/>
                    </a:cubicBezTo>
                    <a:cubicBezTo>
                      <a:pt x="22" y="263"/>
                      <a:pt x="24" y="286"/>
                      <a:pt x="24" y="310"/>
                    </a:cubicBezTo>
                    <a:cubicBezTo>
                      <a:pt x="45" y="310"/>
                      <a:pt x="64" y="310"/>
                      <a:pt x="82" y="310"/>
                    </a:cubicBezTo>
                    <a:cubicBezTo>
                      <a:pt x="96" y="310"/>
                      <a:pt x="116" y="311"/>
                      <a:pt x="126" y="299"/>
                    </a:cubicBezTo>
                    <a:cubicBezTo>
                      <a:pt x="140" y="282"/>
                      <a:pt x="127" y="245"/>
                      <a:pt x="126" y="226"/>
                    </a:cubicBezTo>
                    <a:close/>
                  </a:path>
                </a:pathLst>
              </a:custGeom>
              <a:solidFill>
                <a:srgbClr val="F670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5" name="îś1iďe"/>
              <p:cNvSpPr/>
              <p:nvPr/>
            </p:nvSpPr>
            <p:spPr bwMode="auto">
              <a:xfrm>
                <a:off x="6207169" y="4421242"/>
                <a:ext cx="90488" cy="69850"/>
              </a:xfrm>
              <a:custGeom>
                <a:avLst/>
                <a:gdLst>
                  <a:gd name="T0" fmla="*/ 4 w 30"/>
                  <a:gd name="T1" fmla="*/ 1 h 23"/>
                  <a:gd name="T2" fmla="*/ 29 w 30"/>
                  <a:gd name="T3" fmla="*/ 19 h 23"/>
                  <a:gd name="T4" fmla="*/ 27 w 30"/>
                  <a:gd name="T5" fmla="*/ 21 h 23"/>
                  <a:gd name="T6" fmla="*/ 3 w 30"/>
                  <a:gd name="T7" fmla="*/ 4 h 23"/>
                  <a:gd name="T8" fmla="*/ 4 w 30"/>
                  <a:gd name="T9" fmla="*/ 1 h 23"/>
                </a:gdLst>
                <a:ahLst/>
                <a:cxnLst>
                  <a:cxn ang="0">
                    <a:pos x="T0" y="T1"/>
                  </a:cxn>
                  <a:cxn ang="0">
                    <a:pos x="T2" y="T3"/>
                  </a:cxn>
                  <a:cxn ang="0">
                    <a:pos x="T4" y="T5"/>
                  </a:cxn>
                  <a:cxn ang="0">
                    <a:pos x="T6" y="T7"/>
                  </a:cxn>
                  <a:cxn ang="0">
                    <a:pos x="T8" y="T9"/>
                  </a:cxn>
                </a:cxnLst>
                <a:rect l="0" t="0" r="r" b="b"/>
                <a:pathLst>
                  <a:path w="30" h="23">
                    <a:moveTo>
                      <a:pt x="4" y="1"/>
                    </a:moveTo>
                    <a:cubicBezTo>
                      <a:pt x="15" y="4"/>
                      <a:pt x="24" y="10"/>
                      <a:pt x="29" y="19"/>
                    </a:cubicBezTo>
                    <a:cubicBezTo>
                      <a:pt x="30" y="21"/>
                      <a:pt x="28" y="23"/>
                      <a:pt x="27" y="21"/>
                    </a:cubicBezTo>
                    <a:cubicBezTo>
                      <a:pt x="22" y="13"/>
                      <a:pt x="13" y="7"/>
                      <a:pt x="3" y="4"/>
                    </a:cubicBezTo>
                    <a:cubicBezTo>
                      <a:pt x="0" y="4"/>
                      <a:pt x="1" y="0"/>
                      <a:pt x="4" y="1"/>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6" name="íśḻîďê"/>
              <p:cNvSpPr/>
              <p:nvPr/>
            </p:nvSpPr>
            <p:spPr bwMode="auto">
              <a:xfrm>
                <a:off x="6208757" y="4441879"/>
                <a:ext cx="36513" cy="79375"/>
              </a:xfrm>
              <a:custGeom>
                <a:avLst/>
                <a:gdLst>
                  <a:gd name="T0" fmla="*/ 4 w 12"/>
                  <a:gd name="T1" fmla="*/ 2 h 26"/>
                  <a:gd name="T2" fmla="*/ 12 w 12"/>
                  <a:gd name="T3" fmla="*/ 24 h 26"/>
                  <a:gd name="T4" fmla="*/ 10 w 12"/>
                  <a:gd name="T5" fmla="*/ 24 h 26"/>
                  <a:gd name="T6" fmla="*/ 1 w 12"/>
                  <a:gd name="T7" fmla="*/ 4 h 26"/>
                  <a:gd name="T8" fmla="*/ 4 w 12"/>
                  <a:gd name="T9" fmla="*/ 2 h 26"/>
                </a:gdLst>
                <a:ahLst/>
                <a:cxnLst>
                  <a:cxn ang="0">
                    <a:pos x="T0" y="T1"/>
                  </a:cxn>
                  <a:cxn ang="0">
                    <a:pos x="T2" y="T3"/>
                  </a:cxn>
                  <a:cxn ang="0">
                    <a:pos x="T4" y="T5"/>
                  </a:cxn>
                  <a:cxn ang="0">
                    <a:pos x="T6" y="T7"/>
                  </a:cxn>
                  <a:cxn ang="0">
                    <a:pos x="T8" y="T9"/>
                  </a:cxn>
                </a:cxnLst>
                <a:rect l="0" t="0" r="r" b="b"/>
                <a:pathLst>
                  <a:path w="12" h="26">
                    <a:moveTo>
                      <a:pt x="4" y="2"/>
                    </a:moveTo>
                    <a:cubicBezTo>
                      <a:pt x="8" y="9"/>
                      <a:pt x="11" y="16"/>
                      <a:pt x="12" y="24"/>
                    </a:cubicBezTo>
                    <a:cubicBezTo>
                      <a:pt x="12" y="25"/>
                      <a:pt x="10" y="26"/>
                      <a:pt x="10" y="24"/>
                    </a:cubicBezTo>
                    <a:cubicBezTo>
                      <a:pt x="9" y="17"/>
                      <a:pt x="6" y="10"/>
                      <a:pt x="1" y="4"/>
                    </a:cubicBezTo>
                    <a:cubicBezTo>
                      <a:pt x="0" y="2"/>
                      <a:pt x="2" y="0"/>
                      <a:pt x="4" y="2"/>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7" name="îs1íďé"/>
              <p:cNvSpPr/>
              <p:nvPr/>
            </p:nvSpPr>
            <p:spPr bwMode="auto">
              <a:xfrm>
                <a:off x="6194469" y="4468867"/>
                <a:ext cx="17463" cy="42863"/>
              </a:xfrm>
              <a:custGeom>
                <a:avLst/>
                <a:gdLst>
                  <a:gd name="T0" fmla="*/ 2 w 6"/>
                  <a:gd name="T1" fmla="*/ 0 h 14"/>
                  <a:gd name="T2" fmla="*/ 4 w 6"/>
                  <a:gd name="T3" fmla="*/ 13 h 14"/>
                  <a:gd name="T4" fmla="*/ 3 w 6"/>
                  <a:gd name="T5" fmla="*/ 12 h 14"/>
                  <a:gd name="T6" fmla="*/ 0 w 6"/>
                  <a:gd name="T7" fmla="*/ 1 h 14"/>
                  <a:gd name="T8" fmla="*/ 2 w 6"/>
                  <a:gd name="T9" fmla="*/ 0 h 14"/>
                </a:gdLst>
                <a:ahLst/>
                <a:cxnLst>
                  <a:cxn ang="0">
                    <a:pos x="T0" y="T1"/>
                  </a:cxn>
                  <a:cxn ang="0">
                    <a:pos x="T2" y="T3"/>
                  </a:cxn>
                  <a:cxn ang="0">
                    <a:pos x="T4" y="T5"/>
                  </a:cxn>
                  <a:cxn ang="0">
                    <a:pos x="T6" y="T7"/>
                  </a:cxn>
                  <a:cxn ang="0">
                    <a:pos x="T8" y="T9"/>
                  </a:cxn>
                </a:cxnLst>
                <a:rect l="0" t="0" r="r" b="b"/>
                <a:pathLst>
                  <a:path w="6" h="14">
                    <a:moveTo>
                      <a:pt x="2" y="0"/>
                    </a:moveTo>
                    <a:cubicBezTo>
                      <a:pt x="6" y="3"/>
                      <a:pt x="6" y="9"/>
                      <a:pt x="4" y="13"/>
                    </a:cubicBezTo>
                    <a:cubicBezTo>
                      <a:pt x="4" y="14"/>
                      <a:pt x="2" y="13"/>
                      <a:pt x="3" y="12"/>
                    </a:cubicBezTo>
                    <a:cubicBezTo>
                      <a:pt x="4" y="8"/>
                      <a:pt x="2" y="5"/>
                      <a:pt x="0" y="1"/>
                    </a:cubicBezTo>
                    <a:cubicBezTo>
                      <a:pt x="0" y="0"/>
                      <a:pt x="1" y="0"/>
                      <a:pt x="2" y="0"/>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8" name="îSļïdê"/>
              <p:cNvSpPr/>
              <p:nvPr/>
            </p:nvSpPr>
            <p:spPr bwMode="auto">
              <a:xfrm>
                <a:off x="6151607" y="4092629"/>
                <a:ext cx="347663" cy="577850"/>
              </a:xfrm>
              <a:custGeom>
                <a:avLst/>
                <a:gdLst>
                  <a:gd name="T0" fmla="*/ 112 w 114"/>
                  <a:gd name="T1" fmla="*/ 138 h 190"/>
                  <a:gd name="T2" fmla="*/ 106 w 114"/>
                  <a:gd name="T3" fmla="*/ 92 h 190"/>
                  <a:gd name="T4" fmla="*/ 94 w 114"/>
                  <a:gd name="T5" fmla="*/ 1 h 190"/>
                  <a:gd name="T6" fmla="*/ 93 w 114"/>
                  <a:gd name="T7" fmla="*/ 1 h 190"/>
                  <a:gd name="T8" fmla="*/ 101 w 114"/>
                  <a:gd name="T9" fmla="*/ 80 h 190"/>
                  <a:gd name="T10" fmla="*/ 109 w 114"/>
                  <a:gd name="T11" fmla="*/ 153 h 190"/>
                  <a:gd name="T12" fmla="*/ 88 w 114"/>
                  <a:gd name="T13" fmla="*/ 183 h 190"/>
                  <a:gd name="T14" fmla="*/ 54 w 114"/>
                  <a:gd name="T15" fmla="*/ 185 h 190"/>
                  <a:gd name="T16" fmla="*/ 0 w 114"/>
                  <a:gd name="T17" fmla="*/ 185 h 190"/>
                  <a:gd name="T18" fmla="*/ 1 w 114"/>
                  <a:gd name="T19" fmla="*/ 189 h 190"/>
                  <a:gd name="T20" fmla="*/ 69 w 114"/>
                  <a:gd name="T21" fmla="*/ 189 h 190"/>
                  <a:gd name="T22" fmla="*/ 111 w 114"/>
                  <a:gd name="T23" fmla="*/ 167 h 190"/>
                  <a:gd name="T24" fmla="*/ 112 w 114"/>
                  <a:gd name="T25" fmla="*/ 13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190">
                    <a:moveTo>
                      <a:pt x="112" y="138"/>
                    </a:moveTo>
                    <a:cubicBezTo>
                      <a:pt x="110" y="123"/>
                      <a:pt x="108" y="108"/>
                      <a:pt x="106" y="92"/>
                    </a:cubicBezTo>
                    <a:cubicBezTo>
                      <a:pt x="103" y="62"/>
                      <a:pt x="100" y="31"/>
                      <a:pt x="94" y="1"/>
                    </a:cubicBezTo>
                    <a:cubicBezTo>
                      <a:pt x="93" y="0"/>
                      <a:pt x="93" y="0"/>
                      <a:pt x="93" y="1"/>
                    </a:cubicBezTo>
                    <a:cubicBezTo>
                      <a:pt x="94" y="28"/>
                      <a:pt x="97" y="54"/>
                      <a:pt x="101" y="80"/>
                    </a:cubicBezTo>
                    <a:cubicBezTo>
                      <a:pt x="104" y="104"/>
                      <a:pt x="109" y="129"/>
                      <a:pt x="109" y="153"/>
                    </a:cubicBezTo>
                    <a:cubicBezTo>
                      <a:pt x="109" y="167"/>
                      <a:pt x="103" y="179"/>
                      <a:pt x="88" y="183"/>
                    </a:cubicBezTo>
                    <a:cubicBezTo>
                      <a:pt x="77" y="186"/>
                      <a:pt x="65" y="185"/>
                      <a:pt x="54" y="185"/>
                    </a:cubicBezTo>
                    <a:cubicBezTo>
                      <a:pt x="36" y="185"/>
                      <a:pt x="18" y="185"/>
                      <a:pt x="0" y="185"/>
                    </a:cubicBezTo>
                    <a:cubicBezTo>
                      <a:pt x="0" y="186"/>
                      <a:pt x="1" y="188"/>
                      <a:pt x="1" y="189"/>
                    </a:cubicBezTo>
                    <a:cubicBezTo>
                      <a:pt x="23" y="190"/>
                      <a:pt x="46" y="189"/>
                      <a:pt x="69" y="189"/>
                    </a:cubicBezTo>
                    <a:cubicBezTo>
                      <a:pt x="86" y="189"/>
                      <a:pt x="105" y="186"/>
                      <a:pt x="111" y="167"/>
                    </a:cubicBezTo>
                    <a:cubicBezTo>
                      <a:pt x="114" y="158"/>
                      <a:pt x="113" y="148"/>
                      <a:pt x="112" y="138"/>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9" name="îṣliḍe"/>
              <p:cNvSpPr/>
              <p:nvPr/>
            </p:nvSpPr>
            <p:spPr bwMode="auto">
              <a:xfrm>
                <a:off x="6096044" y="3933879"/>
                <a:ext cx="107950" cy="481013"/>
              </a:xfrm>
              <a:custGeom>
                <a:avLst/>
                <a:gdLst>
                  <a:gd name="T0" fmla="*/ 0 w 35"/>
                  <a:gd name="T1" fmla="*/ 1 h 158"/>
                  <a:gd name="T2" fmla="*/ 1 w 35"/>
                  <a:gd name="T3" fmla="*/ 1 h 158"/>
                  <a:gd name="T4" fmla="*/ 18 w 35"/>
                  <a:gd name="T5" fmla="*/ 76 h 158"/>
                  <a:gd name="T6" fmla="*/ 35 w 35"/>
                  <a:gd name="T7" fmla="*/ 156 h 158"/>
                  <a:gd name="T8" fmla="*/ 31 w 35"/>
                  <a:gd name="T9" fmla="*/ 156 h 158"/>
                  <a:gd name="T10" fmla="*/ 15 w 35"/>
                  <a:gd name="T11" fmla="*/ 79 h 158"/>
                  <a:gd name="T12" fmla="*/ 0 w 35"/>
                  <a:gd name="T13" fmla="*/ 1 h 158"/>
                </a:gdLst>
                <a:ahLst/>
                <a:cxnLst>
                  <a:cxn ang="0">
                    <a:pos x="T0" y="T1"/>
                  </a:cxn>
                  <a:cxn ang="0">
                    <a:pos x="T2" y="T3"/>
                  </a:cxn>
                  <a:cxn ang="0">
                    <a:pos x="T4" y="T5"/>
                  </a:cxn>
                  <a:cxn ang="0">
                    <a:pos x="T6" y="T7"/>
                  </a:cxn>
                  <a:cxn ang="0">
                    <a:pos x="T8" y="T9"/>
                  </a:cxn>
                  <a:cxn ang="0">
                    <a:pos x="T10" y="T11"/>
                  </a:cxn>
                  <a:cxn ang="0">
                    <a:pos x="T12" y="T13"/>
                  </a:cxn>
                </a:cxnLst>
                <a:rect l="0" t="0" r="r" b="b"/>
                <a:pathLst>
                  <a:path w="35" h="158">
                    <a:moveTo>
                      <a:pt x="0" y="1"/>
                    </a:moveTo>
                    <a:cubicBezTo>
                      <a:pt x="0" y="0"/>
                      <a:pt x="1" y="0"/>
                      <a:pt x="1" y="1"/>
                    </a:cubicBezTo>
                    <a:cubicBezTo>
                      <a:pt x="9" y="25"/>
                      <a:pt x="13" y="51"/>
                      <a:pt x="18" y="76"/>
                    </a:cubicBezTo>
                    <a:cubicBezTo>
                      <a:pt x="24" y="103"/>
                      <a:pt x="30" y="129"/>
                      <a:pt x="35" y="156"/>
                    </a:cubicBezTo>
                    <a:cubicBezTo>
                      <a:pt x="35" y="158"/>
                      <a:pt x="32" y="158"/>
                      <a:pt x="31" y="156"/>
                    </a:cubicBezTo>
                    <a:cubicBezTo>
                      <a:pt x="24" y="131"/>
                      <a:pt x="20" y="104"/>
                      <a:pt x="15" y="79"/>
                    </a:cubicBezTo>
                    <a:cubicBezTo>
                      <a:pt x="10" y="53"/>
                      <a:pt x="2" y="27"/>
                      <a:pt x="0" y="1"/>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0" name="i$ḻïḋe"/>
              <p:cNvSpPr/>
              <p:nvPr/>
            </p:nvSpPr>
            <p:spPr bwMode="auto">
              <a:xfrm>
                <a:off x="6121444" y="4402192"/>
                <a:ext cx="82550" cy="55563"/>
              </a:xfrm>
              <a:custGeom>
                <a:avLst/>
                <a:gdLst>
                  <a:gd name="T0" fmla="*/ 26 w 27"/>
                  <a:gd name="T1" fmla="*/ 0 h 18"/>
                  <a:gd name="T2" fmla="*/ 17 w 27"/>
                  <a:gd name="T3" fmla="*/ 14 h 18"/>
                  <a:gd name="T4" fmla="*/ 0 w 27"/>
                  <a:gd name="T5" fmla="*/ 14 h 18"/>
                  <a:gd name="T6" fmla="*/ 0 w 27"/>
                  <a:gd name="T7" fmla="*/ 18 h 18"/>
                  <a:gd name="T8" fmla="*/ 19 w 27"/>
                  <a:gd name="T9" fmla="*/ 18 h 18"/>
                  <a:gd name="T10" fmla="*/ 20 w 27"/>
                  <a:gd name="T11" fmla="*/ 16 h 18"/>
                  <a:gd name="T12" fmla="*/ 27 w 27"/>
                  <a:gd name="T13" fmla="*/ 1 h 18"/>
                  <a:gd name="T14" fmla="*/ 26 w 27"/>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8">
                    <a:moveTo>
                      <a:pt x="26" y="0"/>
                    </a:moveTo>
                    <a:cubicBezTo>
                      <a:pt x="19" y="1"/>
                      <a:pt x="16" y="8"/>
                      <a:pt x="17" y="14"/>
                    </a:cubicBezTo>
                    <a:cubicBezTo>
                      <a:pt x="13" y="14"/>
                      <a:pt x="7" y="14"/>
                      <a:pt x="0" y="14"/>
                    </a:cubicBezTo>
                    <a:cubicBezTo>
                      <a:pt x="0" y="15"/>
                      <a:pt x="0" y="17"/>
                      <a:pt x="0" y="18"/>
                    </a:cubicBezTo>
                    <a:cubicBezTo>
                      <a:pt x="8" y="18"/>
                      <a:pt x="14" y="18"/>
                      <a:pt x="19" y="18"/>
                    </a:cubicBezTo>
                    <a:cubicBezTo>
                      <a:pt x="20" y="18"/>
                      <a:pt x="21" y="17"/>
                      <a:pt x="20" y="16"/>
                    </a:cubicBezTo>
                    <a:cubicBezTo>
                      <a:pt x="19" y="9"/>
                      <a:pt x="23" y="6"/>
                      <a:pt x="27" y="1"/>
                    </a:cubicBezTo>
                    <a:cubicBezTo>
                      <a:pt x="27" y="1"/>
                      <a:pt x="27" y="0"/>
                      <a:pt x="26" y="0"/>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1" name="iṣļïďe"/>
              <p:cNvSpPr/>
              <p:nvPr/>
            </p:nvSpPr>
            <p:spPr bwMode="auto">
              <a:xfrm>
                <a:off x="5395957" y="5045129"/>
                <a:ext cx="1231900" cy="1225550"/>
              </a:xfrm>
              <a:custGeom>
                <a:avLst/>
                <a:gdLst>
                  <a:gd name="T0" fmla="*/ 202 w 404"/>
                  <a:gd name="T1" fmla="*/ 403 h 403"/>
                  <a:gd name="T2" fmla="*/ 0 w 404"/>
                  <a:gd name="T3" fmla="*/ 202 h 403"/>
                  <a:gd name="T4" fmla="*/ 202 w 404"/>
                  <a:gd name="T5" fmla="*/ 0 h 403"/>
                  <a:gd name="T6" fmla="*/ 404 w 404"/>
                  <a:gd name="T7" fmla="*/ 202 h 403"/>
                  <a:gd name="T8" fmla="*/ 202 w 404"/>
                  <a:gd name="T9" fmla="*/ 403 h 403"/>
                  <a:gd name="T10" fmla="*/ 202 w 404"/>
                  <a:gd name="T11" fmla="*/ 22 h 403"/>
                  <a:gd name="T12" fmla="*/ 22 w 404"/>
                  <a:gd name="T13" fmla="*/ 202 h 403"/>
                  <a:gd name="T14" fmla="*/ 202 w 404"/>
                  <a:gd name="T15" fmla="*/ 381 h 403"/>
                  <a:gd name="T16" fmla="*/ 381 w 404"/>
                  <a:gd name="T17" fmla="*/ 202 h 403"/>
                  <a:gd name="T18" fmla="*/ 202 w 404"/>
                  <a:gd name="T19" fmla="*/ 2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 h="403">
                    <a:moveTo>
                      <a:pt x="202" y="403"/>
                    </a:moveTo>
                    <a:cubicBezTo>
                      <a:pt x="91" y="403"/>
                      <a:pt x="0" y="313"/>
                      <a:pt x="0" y="202"/>
                    </a:cubicBezTo>
                    <a:cubicBezTo>
                      <a:pt x="0" y="90"/>
                      <a:pt x="91" y="0"/>
                      <a:pt x="202" y="0"/>
                    </a:cubicBezTo>
                    <a:cubicBezTo>
                      <a:pt x="313" y="0"/>
                      <a:pt x="404" y="90"/>
                      <a:pt x="404" y="202"/>
                    </a:cubicBezTo>
                    <a:cubicBezTo>
                      <a:pt x="404" y="313"/>
                      <a:pt x="313" y="403"/>
                      <a:pt x="202" y="403"/>
                    </a:cubicBezTo>
                    <a:close/>
                    <a:moveTo>
                      <a:pt x="202" y="22"/>
                    </a:moveTo>
                    <a:cubicBezTo>
                      <a:pt x="103" y="22"/>
                      <a:pt x="22" y="102"/>
                      <a:pt x="22" y="202"/>
                    </a:cubicBezTo>
                    <a:cubicBezTo>
                      <a:pt x="22" y="301"/>
                      <a:pt x="103" y="381"/>
                      <a:pt x="202" y="381"/>
                    </a:cubicBezTo>
                    <a:cubicBezTo>
                      <a:pt x="301" y="381"/>
                      <a:pt x="381" y="301"/>
                      <a:pt x="381" y="202"/>
                    </a:cubicBezTo>
                    <a:cubicBezTo>
                      <a:pt x="381" y="102"/>
                      <a:pt x="301" y="22"/>
                      <a:pt x="202" y="22"/>
                    </a:cubicBez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2" name="îślíḓé"/>
              <p:cNvSpPr/>
              <p:nvPr/>
            </p:nvSpPr>
            <p:spPr bwMode="auto">
              <a:xfrm>
                <a:off x="6005557" y="5072117"/>
                <a:ext cx="11113" cy="1198563"/>
              </a:xfrm>
              <a:prstGeom prst="rect">
                <a:avLst/>
              </a:prstGeom>
              <a:solidFill>
                <a:srgbClr val="546E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dirty="0"/>
              </a:p>
            </p:txBody>
          </p:sp>
          <p:sp>
            <p:nvSpPr>
              <p:cNvPr id="173" name="ïṡ1íḍê"/>
              <p:cNvSpPr/>
              <p:nvPr/>
            </p:nvSpPr>
            <p:spPr bwMode="auto">
              <a:xfrm>
                <a:off x="5410244" y="5665842"/>
                <a:ext cx="1201738" cy="11113"/>
              </a:xfrm>
              <a:prstGeom prst="rect">
                <a:avLst/>
              </a:prstGeom>
              <a:solidFill>
                <a:srgbClr val="546E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dirty="0"/>
              </a:p>
            </p:txBody>
          </p:sp>
          <p:sp>
            <p:nvSpPr>
              <p:cNvPr id="174" name="îŝliḑe"/>
              <p:cNvSpPr/>
              <p:nvPr/>
            </p:nvSpPr>
            <p:spPr bwMode="auto">
              <a:xfrm>
                <a:off x="5581694" y="5245154"/>
                <a:ext cx="857250" cy="855663"/>
              </a:xfrm>
              <a:custGeom>
                <a:avLst/>
                <a:gdLst>
                  <a:gd name="T0" fmla="*/ 5 w 540"/>
                  <a:gd name="T1" fmla="*/ 539 h 539"/>
                  <a:gd name="T2" fmla="*/ 0 w 540"/>
                  <a:gd name="T3" fmla="*/ 533 h 539"/>
                  <a:gd name="T4" fmla="*/ 536 w 540"/>
                  <a:gd name="T5" fmla="*/ 0 h 539"/>
                  <a:gd name="T6" fmla="*/ 540 w 540"/>
                  <a:gd name="T7" fmla="*/ 4 h 539"/>
                  <a:gd name="T8" fmla="*/ 5 w 540"/>
                  <a:gd name="T9" fmla="*/ 539 h 539"/>
                </a:gdLst>
                <a:ahLst/>
                <a:cxnLst>
                  <a:cxn ang="0">
                    <a:pos x="T0" y="T1"/>
                  </a:cxn>
                  <a:cxn ang="0">
                    <a:pos x="T2" y="T3"/>
                  </a:cxn>
                  <a:cxn ang="0">
                    <a:pos x="T4" y="T5"/>
                  </a:cxn>
                  <a:cxn ang="0">
                    <a:pos x="T6" y="T7"/>
                  </a:cxn>
                  <a:cxn ang="0">
                    <a:pos x="T8" y="T9"/>
                  </a:cxn>
                </a:cxnLst>
                <a:rect l="0" t="0" r="r" b="b"/>
                <a:pathLst>
                  <a:path w="540" h="539">
                    <a:moveTo>
                      <a:pt x="5" y="539"/>
                    </a:moveTo>
                    <a:lnTo>
                      <a:pt x="0" y="533"/>
                    </a:lnTo>
                    <a:lnTo>
                      <a:pt x="536" y="0"/>
                    </a:lnTo>
                    <a:lnTo>
                      <a:pt x="540" y="4"/>
                    </a:lnTo>
                    <a:lnTo>
                      <a:pt x="5" y="539"/>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5" name="îśḻîḍé"/>
              <p:cNvSpPr/>
              <p:nvPr/>
            </p:nvSpPr>
            <p:spPr bwMode="auto">
              <a:xfrm>
                <a:off x="5581694" y="5245154"/>
                <a:ext cx="857250" cy="855663"/>
              </a:xfrm>
              <a:custGeom>
                <a:avLst/>
                <a:gdLst>
                  <a:gd name="T0" fmla="*/ 0 w 540"/>
                  <a:gd name="T1" fmla="*/ 4 h 539"/>
                  <a:gd name="T2" fmla="*/ 5 w 540"/>
                  <a:gd name="T3" fmla="*/ 0 h 539"/>
                  <a:gd name="T4" fmla="*/ 540 w 540"/>
                  <a:gd name="T5" fmla="*/ 533 h 539"/>
                  <a:gd name="T6" fmla="*/ 536 w 540"/>
                  <a:gd name="T7" fmla="*/ 539 h 539"/>
                  <a:gd name="T8" fmla="*/ 0 w 540"/>
                  <a:gd name="T9" fmla="*/ 4 h 539"/>
                </a:gdLst>
                <a:ahLst/>
                <a:cxnLst>
                  <a:cxn ang="0">
                    <a:pos x="T0" y="T1"/>
                  </a:cxn>
                  <a:cxn ang="0">
                    <a:pos x="T2" y="T3"/>
                  </a:cxn>
                  <a:cxn ang="0">
                    <a:pos x="T4" y="T5"/>
                  </a:cxn>
                  <a:cxn ang="0">
                    <a:pos x="T6" y="T7"/>
                  </a:cxn>
                  <a:cxn ang="0">
                    <a:pos x="T8" y="T9"/>
                  </a:cxn>
                </a:cxnLst>
                <a:rect l="0" t="0" r="r" b="b"/>
                <a:pathLst>
                  <a:path w="540" h="539">
                    <a:moveTo>
                      <a:pt x="0" y="4"/>
                    </a:moveTo>
                    <a:lnTo>
                      <a:pt x="5" y="0"/>
                    </a:lnTo>
                    <a:lnTo>
                      <a:pt x="540" y="533"/>
                    </a:lnTo>
                    <a:lnTo>
                      <a:pt x="536" y="539"/>
                    </a:lnTo>
                    <a:lnTo>
                      <a:pt x="0" y="4"/>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6" name="išḻïde"/>
              <p:cNvSpPr/>
              <p:nvPr/>
            </p:nvSpPr>
            <p:spPr bwMode="auto">
              <a:xfrm>
                <a:off x="5757907" y="5122917"/>
                <a:ext cx="506413" cy="1096963"/>
              </a:xfrm>
              <a:custGeom>
                <a:avLst/>
                <a:gdLst>
                  <a:gd name="T0" fmla="*/ 6 w 319"/>
                  <a:gd name="T1" fmla="*/ 691 h 691"/>
                  <a:gd name="T2" fmla="*/ 0 w 319"/>
                  <a:gd name="T3" fmla="*/ 689 h 691"/>
                  <a:gd name="T4" fmla="*/ 311 w 319"/>
                  <a:gd name="T5" fmla="*/ 0 h 691"/>
                  <a:gd name="T6" fmla="*/ 319 w 319"/>
                  <a:gd name="T7" fmla="*/ 4 h 691"/>
                  <a:gd name="T8" fmla="*/ 6 w 319"/>
                  <a:gd name="T9" fmla="*/ 691 h 691"/>
                </a:gdLst>
                <a:ahLst/>
                <a:cxnLst>
                  <a:cxn ang="0">
                    <a:pos x="T0" y="T1"/>
                  </a:cxn>
                  <a:cxn ang="0">
                    <a:pos x="T2" y="T3"/>
                  </a:cxn>
                  <a:cxn ang="0">
                    <a:pos x="T4" y="T5"/>
                  </a:cxn>
                  <a:cxn ang="0">
                    <a:pos x="T6" y="T7"/>
                  </a:cxn>
                  <a:cxn ang="0">
                    <a:pos x="T8" y="T9"/>
                  </a:cxn>
                </a:cxnLst>
                <a:rect l="0" t="0" r="r" b="b"/>
                <a:pathLst>
                  <a:path w="319" h="691">
                    <a:moveTo>
                      <a:pt x="6" y="691"/>
                    </a:moveTo>
                    <a:lnTo>
                      <a:pt x="0" y="689"/>
                    </a:lnTo>
                    <a:lnTo>
                      <a:pt x="311" y="0"/>
                    </a:lnTo>
                    <a:lnTo>
                      <a:pt x="319" y="4"/>
                    </a:lnTo>
                    <a:lnTo>
                      <a:pt x="6" y="691"/>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7" name="iŝlíḍê"/>
              <p:cNvSpPr/>
              <p:nvPr/>
            </p:nvSpPr>
            <p:spPr bwMode="auto">
              <a:xfrm>
                <a:off x="5462632" y="5418192"/>
                <a:ext cx="1096963" cy="506413"/>
              </a:xfrm>
              <a:custGeom>
                <a:avLst/>
                <a:gdLst>
                  <a:gd name="T0" fmla="*/ 0 w 691"/>
                  <a:gd name="T1" fmla="*/ 8 h 319"/>
                  <a:gd name="T2" fmla="*/ 2 w 691"/>
                  <a:gd name="T3" fmla="*/ 0 h 319"/>
                  <a:gd name="T4" fmla="*/ 691 w 691"/>
                  <a:gd name="T5" fmla="*/ 313 h 319"/>
                  <a:gd name="T6" fmla="*/ 689 w 691"/>
                  <a:gd name="T7" fmla="*/ 319 h 319"/>
                  <a:gd name="T8" fmla="*/ 0 w 691"/>
                  <a:gd name="T9" fmla="*/ 8 h 319"/>
                </a:gdLst>
                <a:ahLst/>
                <a:cxnLst>
                  <a:cxn ang="0">
                    <a:pos x="T0" y="T1"/>
                  </a:cxn>
                  <a:cxn ang="0">
                    <a:pos x="T2" y="T3"/>
                  </a:cxn>
                  <a:cxn ang="0">
                    <a:pos x="T4" y="T5"/>
                  </a:cxn>
                  <a:cxn ang="0">
                    <a:pos x="T6" y="T7"/>
                  </a:cxn>
                  <a:cxn ang="0">
                    <a:pos x="T8" y="T9"/>
                  </a:cxn>
                </a:cxnLst>
                <a:rect l="0" t="0" r="r" b="b"/>
                <a:pathLst>
                  <a:path w="691" h="319">
                    <a:moveTo>
                      <a:pt x="0" y="8"/>
                    </a:moveTo>
                    <a:lnTo>
                      <a:pt x="2" y="0"/>
                    </a:lnTo>
                    <a:lnTo>
                      <a:pt x="691" y="313"/>
                    </a:lnTo>
                    <a:lnTo>
                      <a:pt x="689" y="319"/>
                    </a:lnTo>
                    <a:lnTo>
                      <a:pt x="0" y="8"/>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8" name="îsḷîḍe"/>
              <p:cNvSpPr/>
              <p:nvPr/>
            </p:nvSpPr>
            <p:spPr bwMode="auto">
              <a:xfrm>
                <a:off x="5446757" y="5454704"/>
                <a:ext cx="1128713" cy="433388"/>
              </a:xfrm>
              <a:custGeom>
                <a:avLst/>
                <a:gdLst>
                  <a:gd name="T0" fmla="*/ 2 w 711"/>
                  <a:gd name="T1" fmla="*/ 273 h 273"/>
                  <a:gd name="T2" fmla="*/ 0 w 711"/>
                  <a:gd name="T3" fmla="*/ 267 h 273"/>
                  <a:gd name="T4" fmla="*/ 709 w 711"/>
                  <a:gd name="T5" fmla="*/ 0 h 273"/>
                  <a:gd name="T6" fmla="*/ 711 w 711"/>
                  <a:gd name="T7" fmla="*/ 8 h 273"/>
                  <a:gd name="T8" fmla="*/ 2 w 711"/>
                  <a:gd name="T9" fmla="*/ 273 h 273"/>
                </a:gdLst>
                <a:ahLst/>
                <a:cxnLst>
                  <a:cxn ang="0">
                    <a:pos x="T0" y="T1"/>
                  </a:cxn>
                  <a:cxn ang="0">
                    <a:pos x="T2" y="T3"/>
                  </a:cxn>
                  <a:cxn ang="0">
                    <a:pos x="T4" y="T5"/>
                  </a:cxn>
                  <a:cxn ang="0">
                    <a:pos x="T6" y="T7"/>
                  </a:cxn>
                  <a:cxn ang="0">
                    <a:pos x="T8" y="T9"/>
                  </a:cxn>
                </a:cxnLst>
                <a:rect l="0" t="0" r="r" b="b"/>
                <a:pathLst>
                  <a:path w="711" h="273">
                    <a:moveTo>
                      <a:pt x="2" y="273"/>
                    </a:moveTo>
                    <a:lnTo>
                      <a:pt x="0" y="267"/>
                    </a:lnTo>
                    <a:lnTo>
                      <a:pt x="709" y="0"/>
                    </a:lnTo>
                    <a:lnTo>
                      <a:pt x="711" y="8"/>
                    </a:lnTo>
                    <a:lnTo>
                      <a:pt x="2" y="273"/>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9" name="išḷïḋé"/>
              <p:cNvSpPr/>
              <p:nvPr/>
            </p:nvSpPr>
            <p:spPr bwMode="auto">
              <a:xfrm>
                <a:off x="5794419" y="5108629"/>
                <a:ext cx="433388" cy="1125538"/>
              </a:xfrm>
              <a:custGeom>
                <a:avLst/>
                <a:gdLst>
                  <a:gd name="T0" fmla="*/ 0 w 273"/>
                  <a:gd name="T1" fmla="*/ 2 h 709"/>
                  <a:gd name="T2" fmla="*/ 6 w 273"/>
                  <a:gd name="T3" fmla="*/ 0 h 709"/>
                  <a:gd name="T4" fmla="*/ 273 w 273"/>
                  <a:gd name="T5" fmla="*/ 707 h 709"/>
                  <a:gd name="T6" fmla="*/ 267 w 273"/>
                  <a:gd name="T7" fmla="*/ 709 h 709"/>
                  <a:gd name="T8" fmla="*/ 0 w 273"/>
                  <a:gd name="T9" fmla="*/ 2 h 709"/>
                </a:gdLst>
                <a:ahLst/>
                <a:cxnLst>
                  <a:cxn ang="0">
                    <a:pos x="T0" y="T1"/>
                  </a:cxn>
                  <a:cxn ang="0">
                    <a:pos x="T2" y="T3"/>
                  </a:cxn>
                  <a:cxn ang="0">
                    <a:pos x="T4" y="T5"/>
                  </a:cxn>
                  <a:cxn ang="0">
                    <a:pos x="T6" y="T7"/>
                  </a:cxn>
                  <a:cxn ang="0">
                    <a:pos x="T8" y="T9"/>
                  </a:cxn>
                </a:cxnLst>
                <a:rect l="0" t="0" r="r" b="b"/>
                <a:pathLst>
                  <a:path w="273" h="709">
                    <a:moveTo>
                      <a:pt x="0" y="2"/>
                    </a:moveTo>
                    <a:lnTo>
                      <a:pt x="6" y="0"/>
                    </a:lnTo>
                    <a:lnTo>
                      <a:pt x="273" y="707"/>
                    </a:lnTo>
                    <a:lnTo>
                      <a:pt x="267" y="709"/>
                    </a:lnTo>
                    <a:lnTo>
                      <a:pt x="0" y="2"/>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0" name="iS1íḋé"/>
              <p:cNvSpPr/>
              <p:nvPr/>
            </p:nvSpPr>
            <p:spPr bwMode="auto">
              <a:xfrm>
                <a:off x="5356269" y="5005442"/>
                <a:ext cx="1308100" cy="1304925"/>
              </a:xfrm>
              <a:custGeom>
                <a:avLst/>
                <a:gdLst>
                  <a:gd name="T0" fmla="*/ 215 w 429"/>
                  <a:gd name="T1" fmla="*/ 429 h 429"/>
                  <a:gd name="T2" fmla="*/ 0 w 429"/>
                  <a:gd name="T3" fmla="*/ 215 h 429"/>
                  <a:gd name="T4" fmla="*/ 215 w 429"/>
                  <a:gd name="T5" fmla="*/ 0 h 429"/>
                  <a:gd name="T6" fmla="*/ 429 w 429"/>
                  <a:gd name="T7" fmla="*/ 215 h 429"/>
                  <a:gd name="T8" fmla="*/ 215 w 429"/>
                  <a:gd name="T9" fmla="*/ 429 h 429"/>
                  <a:gd name="T10" fmla="*/ 215 w 429"/>
                  <a:gd name="T11" fmla="*/ 22 h 429"/>
                  <a:gd name="T12" fmla="*/ 22 w 429"/>
                  <a:gd name="T13" fmla="*/ 215 h 429"/>
                  <a:gd name="T14" fmla="*/ 215 w 429"/>
                  <a:gd name="T15" fmla="*/ 407 h 429"/>
                  <a:gd name="T16" fmla="*/ 407 w 429"/>
                  <a:gd name="T17" fmla="*/ 215 h 429"/>
                  <a:gd name="T18" fmla="*/ 215 w 429"/>
                  <a:gd name="T19" fmla="*/ 2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9" h="429">
                    <a:moveTo>
                      <a:pt x="215" y="429"/>
                    </a:moveTo>
                    <a:cubicBezTo>
                      <a:pt x="97" y="429"/>
                      <a:pt x="0" y="333"/>
                      <a:pt x="0" y="215"/>
                    </a:cubicBezTo>
                    <a:cubicBezTo>
                      <a:pt x="0" y="96"/>
                      <a:pt x="97" y="0"/>
                      <a:pt x="215" y="0"/>
                    </a:cubicBezTo>
                    <a:cubicBezTo>
                      <a:pt x="333" y="0"/>
                      <a:pt x="429" y="96"/>
                      <a:pt x="429" y="215"/>
                    </a:cubicBezTo>
                    <a:cubicBezTo>
                      <a:pt x="429" y="333"/>
                      <a:pt x="333" y="429"/>
                      <a:pt x="215" y="429"/>
                    </a:cubicBezTo>
                    <a:close/>
                    <a:moveTo>
                      <a:pt x="215" y="22"/>
                    </a:moveTo>
                    <a:cubicBezTo>
                      <a:pt x="109" y="22"/>
                      <a:pt x="22" y="108"/>
                      <a:pt x="22" y="215"/>
                    </a:cubicBezTo>
                    <a:cubicBezTo>
                      <a:pt x="22" y="321"/>
                      <a:pt x="109" y="407"/>
                      <a:pt x="215" y="407"/>
                    </a:cubicBezTo>
                    <a:cubicBezTo>
                      <a:pt x="321" y="407"/>
                      <a:pt x="407" y="321"/>
                      <a:pt x="407" y="215"/>
                    </a:cubicBezTo>
                    <a:cubicBezTo>
                      <a:pt x="407" y="108"/>
                      <a:pt x="321" y="22"/>
                      <a:pt x="215" y="22"/>
                    </a:cubicBezTo>
                    <a:close/>
                  </a:path>
                </a:pathLst>
              </a:cu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1" name="išḻíḍê"/>
              <p:cNvSpPr/>
              <p:nvPr/>
            </p:nvSpPr>
            <p:spPr bwMode="auto">
              <a:xfrm>
                <a:off x="5889669" y="5534079"/>
                <a:ext cx="242888" cy="247650"/>
              </a:xfrm>
              <a:prstGeom prst="ellipse">
                <a:avLst/>
              </a:pr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2" name="îşlïḋé"/>
              <p:cNvSpPr/>
              <p:nvPr/>
            </p:nvSpPr>
            <p:spPr bwMode="auto">
              <a:xfrm>
                <a:off x="5923007" y="5567417"/>
                <a:ext cx="176213" cy="179388"/>
              </a:xfrm>
              <a:prstGeom prst="ellipse">
                <a:avLst/>
              </a:pr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3" name="îSlíḑè"/>
              <p:cNvSpPr/>
              <p:nvPr/>
            </p:nvSpPr>
            <p:spPr bwMode="auto">
              <a:xfrm>
                <a:off x="5691232" y="4648254"/>
                <a:ext cx="649288" cy="198438"/>
              </a:xfrm>
              <a:custGeom>
                <a:avLst/>
                <a:gdLst>
                  <a:gd name="T0" fmla="*/ 213 w 213"/>
                  <a:gd name="T1" fmla="*/ 65 h 65"/>
                  <a:gd name="T2" fmla="*/ 9 w 213"/>
                  <a:gd name="T3" fmla="*/ 65 h 65"/>
                  <a:gd name="T4" fmla="*/ 0 w 213"/>
                  <a:gd name="T5" fmla="*/ 55 h 65"/>
                  <a:gd name="T6" fmla="*/ 0 w 213"/>
                  <a:gd name="T7" fmla="*/ 35 h 65"/>
                  <a:gd name="T8" fmla="*/ 35 w 213"/>
                  <a:gd name="T9" fmla="*/ 0 h 65"/>
                  <a:gd name="T10" fmla="*/ 213 w 213"/>
                  <a:gd name="T11" fmla="*/ 0 h 65"/>
                  <a:gd name="T12" fmla="*/ 213 w 21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213" h="65">
                    <a:moveTo>
                      <a:pt x="213" y="65"/>
                    </a:moveTo>
                    <a:cubicBezTo>
                      <a:pt x="9" y="65"/>
                      <a:pt x="9" y="65"/>
                      <a:pt x="9" y="65"/>
                    </a:cubicBezTo>
                    <a:cubicBezTo>
                      <a:pt x="4" y="65"/>
                      <a:pt x="0" y="61"/>
                      <a:pt x="0" y="55"/>
                    </a:cubicBezTo>
                    <a:cubicBezTo>
                      <a:pt x="0" y="35"/>
                      <a:pt x="0" y="35"/>
                      <a:pt x="0" y="35"/>
                    </a:cubicBezTo>
                    <a:cubicBezTo>
                      <a:pt x="0" y="16"/>
                      <a:pt x="16" y="0"/>
                      <a:pt x="35" y="0"/>
                    </a:cubicBezTo>
                    <a:cubicBezTo>
                      <a:pt x="213" y="0"/>
                      <a:pt x="213" y="0"/>
                      <a:pt x="213" y="0"/>
                    </a:cubicBezTo>
                    <a:lnTo>
                      <a:pt x="213" y="65"/>
                    </a:ln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4" name="íşḻïḑé"/>
              <p:cNvSpPr/>
              <p:nvPr/>
            </p:nvSpPr>
            <p:spPr bwMode="auto">
              <a:xfrm>
                <a:off x="5776957" y="4648254"/>
                <a:ext cx="652463" cy="198438"/>
              </a:xfrm>
              <a:custGeom>
                <a:avLst/>
                <a:gdLst>
                  <a:gd name="T0" fmla="*/ 214 w 214"/>
                  <a:gd name="T1" fmla="*/ 65 h 65"/>
                  <a:gd name="T2" fmla="*/ 10 w 214"/>
                  <a:gd name="T3" fmla="*/ 65 h 65"/>
                  <a:gd name="T4" fmla="*/ 0 w 214"/>
                  <a:gd name="T5" fmla="*/ 55 h 65"/>
                  <a:gd name="T6" fmla="*/ 0 w 214"/>
                  <a:gd name="T7" fmla="*/ 35 h 65"/>
                  <a:gd name="T8" fmla="*/ 36 w 214"/>
                  <a:gd name="T9" fmla="*/ 0 h 65"/>
                  <a:gd name="T10" fmla="*/ 189 w 214"/>
                  <a:gd name="T11" fmla="*/ 0 h 65"/>
                  <a:gd name="T12" fmla="*/ 214 w 214"/>
                  <a:gd name="T13" fmla="*/ 25 h 65"/>
                  <a:gd name="T14" fmla="*/ 214 w 214"/>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65">
                    <a:moveTo>
                      <a:pt x="214" y="65"/>
                    </a:moveTo>
                    <a:cubicBezTo>
                      <a:pt x="10" y="65"/>
                      <a:pt x="10" y="65"/>
                      <a:pt x="10" y="65"/>
                    </a:cubicBezTo>
                    <a:cubicBezTo>
                      <a:pt x="5" y="65"/>
                      <a:pt x="0" y="61"/>
                      <a:pt x="0" y="55"/>
                    </a:cubicBezTo>
                    <a:cubicBezTo>
                      <a:pt x="0" y="35"/>
                      <a:pt x="0" y="35"/>
                      <a:pt x="0" y="35"/>
                    </a:cubicBezTo>
                    <a:cubicBezTo>
                      <a:pt x="0" y="16"/>
                      <a:pt x="16" y="0"/>
                      <a:pt x="36" y="0"/>
                    </a:cubicBezTo>
                    <a:cubicBezTo>
                      <a:pt x="189" y="0"/>
                      <a:pt x="189" y="0"/>
                      <a:pt x="189" y="0"/>
                    </a:cubicBezTo>
                    <a:cubicBezTo>
                      <a:pt x="202" y="0"/>
                      <a:pt x="214" y="11"/>
                      <a:pt x="214" y="25"/>
                    </a:cubicBezTo>
                    <a:lnTo>
                      <a:pt x="214" y="65"/>
                    </a:ln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5" name="ïSļíḓe"/>
              <p:cNvSpPr/>
              <p:nvPr/>
            </p:nvSpPr>
            <p:spPr bwMode="auto">
              <a:xfrm>
                <a:off x="5783307" y="3705279"/>
                <a:ext cx="146050" cy="212725"/>
              </a:xfrm>
              <a:custGeom>
                <a:avLst/>
                <a:gdLst>
                  <a:gd name="T0" fmla="*/ 44 w 48"/>
                  <a:gd name="T1" fmla="*/ 29 h 70"/>
                  <a:gd name="T2" fmla="*/ 27 w 48"/>
                  <a:gd name="T3" fmla="*/ 48 h 70"/>
                  <a:gd name="T4" fmla="*/ 16 w 48"/>
                  <a:gd name="T5" fmla="*/ 53 h 70"/>
                  <a:gd name="T6" fmla="*/ 7 w 48"/>
                  <a:gd name="T7" fmla="*/ 38 h 70"/>
                  <a:gd name="T8" fmla="*/ 36 w 48"/>
                  <a:gd name="T9" fmla="*/ 2 h 70"/>
                  <a:gd name="T10" fmla="*/ 35 w 48"/>
                  <a:gd name="T11" fmla="*/ 1 h 70"/>
                  <a:gd name="T12" fmla="*/ 10 w 48"/>
                  <a:gd name="T13" fmla="*/ 24 h 70"/>
                  <a:gd name="T14" fmla="*/ 4 w 48"/>
                  <a:gd name="T15" fmla="*/ 50 h 70"/>
                  <a:gd name="T16" fmla="*/ 47 w 48"/>
                  <a:gd name="T17" fmla="*/ 31 h 70"/>
                  <a:gd name="T18" fmla="*/ 44 w 48"/>
                  <a:gd name="T19"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70">
                    <a:moveTo>
                      <a:pt x="44" y="29"/>
                    </a:moveTo>
                    <a:cubicBezTo>
                      <a:pt x="40" y="37"/>
                      <a:pt x="34" y="43"/>
                      <a:pt x="27" y="48"/>
                    </a:cubicBezTo>
                    <a:cubicBezTo>
                      <a:pt x="24" y="50"/>
                      <a:pt x="20" y="53"/>
                      <a:pt x="16" y="53"/>
                    </a:cubicBezTo>
                    <a:cubicBezTo>
                      <a:pt x="6" y="53"/>
                      <a:pt x="5" y="45"/>
                      <a:pt x="7" y="38"/>
                    </a:cubicBezTo>
                    <a:cubicBezTo>
                      <a:pt x="11" y="23"/>
                      <a:pt x="23" y="10"/>
                      <a:pt x="36" y="2"/>
                    </a:cubicBezTo>
                    <a:cubicBezTo>
                      <a:pt x="36" y="1"/>
                      <a:pt x="36" y="0"/>
                      <a:pt x="35" y="1"/>
                    </a:cubicBezTo>
                    <a:cubicBezTo>
                      <a:pt x="25" y="6"/>
                      <a:pt x="16" y="14"/>
                      <a:pt x="10" y="24"/>
                    </a:cubicBezTo>
                    <a:cubicBezTo>
                      <a:pt x="6" y="31"/>
                      <a:pt x="0" y="43"/>
                      <a:pt x="4" y="50"/>
                    </a:cubicBezTo>
                    <a:cubicBezTo>
                      <a:pt x="14" y="70"/>
                      <a:pt x="42" y="40"/>
                      <a:pt x="47" y="31"/>
                    </a:cubicBezTo>
                    <a:cubicBezTo>
                      <a:pt x="48" y="29"/>
                      <a:pt x="45" y="27"/>
                      <a:pt x="44" y="29"/>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6" name="iṧļîḋé"/>
              <p:cNvSpPr/>
              <p:nvPr/>
            </p:nvSpPr>
            <p:spPr bwMode="auto">
              <a:xfrm>
                <a:off x="5899194" y="3730679"/>
                <a:ext cx="319088" cy="200025"/>
              </a:xfrm>
              <a:custGeom>
                <a:avLst/>
                <a:gdLst>
                  <a:gd name="T0" fmla="*/ 101 w 105"/>
                  <a:gd name="T1" fmla="*/ 2 h 66"/>
                  <a:gd name="T2" fmla="*/ 57 w 105"/>
                  <a:gd name="T3" fmla="*/ 47 h 66"/>
                  <a:gd name="T4" fmla="*/ 30 w 105"/>
                  <a:gd name="T5" fmla="*/ 59 h 66"/>
                  <a:gd name="T6" fmla="*/ 8 w 105"/>
                  <a:gd name="T7" fmla="*/ 49 h 66"/>
                  <a:gd name="T8" fmla="*/ 10 w 105"/>
                  <a:gd name="T9" fmla="*/ 24 h 66"/>
                  <a:gd name="T10" fmla="*/ 8 w 105"/>
                  <a:gd name="T11" fmla="*/ 24 h 66"/>
                  <a:gd name="T12" fmla="*/ 12 w 105"/>
                  <a:gd name="T13" fmla="*/ 60 h 66"/>
                  <a:gd name="T14" fmla="*/ 43 w 105"/>
                  <a:gd name="T15" fmla="*/ 59 h 66"/>
                  <a:gd name="T16" fmla="*/ 104 w 105"/>
                  <a:gd name="T17" fmla="*/ 3 h 66"/>
                  <a:gd name="T18" fmla="*/ 101 w 105"/>
                  <a:gd name="T1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66">
                    <a:moveTo>
                      <a:pt x="101" y="2"/>
                    </a:moveTo>
                    <a:cubicBezTo>
                      <a:pt x="90" y="20"/>
                      <a:pt x="75" y="36"/>
                      <a:pt x="57" y="47"/>
                    </a:cubicBezTo>
                    <a:cubicBezTo>
                      <a:pt x="49" y="52"/>
                      <a:pt x="39" y="57"/>
                      <a:pt x="30" y="59"/>
                    </a:cubicBezTo>
                    <a:cubicBezTo>
                      <a:pt x="21" y="60"/>
                      <a:pt x="12" y="58"/>
                      <a:pt x="8" y="49"/>
                    </a:cubicBezTo>
                    <a:cubicBezTo>
                      <a:pt x="5" y="41"/>
                      <a:pt x="8" y="32"/>
                      <a:pt x="10" y="24"/>
                    </a:cubicBezTo>
                    <a:cubicBezTo>
                      <a:pt x="10" y="23"/>
                      <a:pt x="8" y="23"/>
                      <a:pt x="8" y="24"/>
                    </a:cubicBezTo>
                    <a:cubicBezTo>
                      <a:pt x="4" y="35"/>
                      <a:pt x="0" y="51"/>
                      <a:pt x="12" y="60"/>
                    </a:cubicBezTo>
                    <a:cubicBezTo>
                      <a:pt x="21" y="66"/>
                      <a:pt x="34" y="63"/>
                      <a:pt x="43" y="59"/>
                    </a:cubicBezTo>
                    <a:cubicBezTo>
                      <a:pt x="69" y="48"/>
                      <a:pt x="91" y="28"/>
                      <a:pt x="104" y="3"/>
                    </a:cubicBezTo>
                    <a:cubicBezTo>
                      <a:pt x="105" y="2"/>
                      <a:pt x="102" y="0"/>
                      <a:pt x="101" y="2"/>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grpSp>
      <p:sp>
        <p:nvSpPr>
          <p:cNvPr id="211" name="îṥḻíḓê"/>
          <p:cNvSpPr/>
          <p:nvPr/>
        </p:nvSpPr>
        <p:spPr bwMode="auto">
          <a:xfrm>
            <a:off x="9758495" y="1277168"/>
            <a:ext cx="508255" cy="413649"/>
          </a:xfrm>
          <a:custGeom>
            <a:avLst/>
            <a:gdLst>
              <a:gd name="T0" fmla="*/ 162 w 165"/>
              <a:gd name="T1" fmla="*/ 93 h 135"/>
              <a:gd name="T2" fmla="*/ 156 w 165"/>
              <a:gd name="T3" fmla="*/ 114 h 135"/>
              <a:gd name="T4" fmla="*/ 156 w 165"/>
              <a:gd name="T5" fmla="*/ 114 h 135"/>
              <a:gd name="T6" fmla="*/ 142 w 165"/>
              <a:gd name="T7" fmla="*/ 135 h 135"/>
              <a:gd name="T8" fmla="*/ 142 w 165"/>
              <a:gd name="T9" fmla="*/ 135 h 135"/>
              <a:gd name="T10" fmla="*/ 128 w 165"/>
              <a:gd name="T11" fmla="*/ 101 h 135"/>
              <a:gd name="T12" fmla="*/ 120 w 165"/>
              <a:gd name="T13" fmla="*/ 94 h 135"/>
              <a:gd name="T14" fmla="*/ 116 w 165"/>
              <a:gd name="T15" fmla="*/ 91 h 135"/>
              <a:gd name="T16" fmla="*/ 100 w 165"/>
              <a:gd name="T17" fmla="*/ 82 h 135"/>
              <a:gd name="T18" fmla="*/ 70 w 165"/>
              <a:gd name="T19" fmla="*/ 73 h 135"/>
              <a:gd name="T20" fmla="*/ 6 w 165"/>
              <a:gd name="T21" fmla="*/ 78 h 135"/>
              <a:gd name="T22" fmla="*/ 1 w 165"/>
              <a:gd name="T23" fmla="*/ 81 h 135"/>
              <a:gd name="T24" fmla="*/ 1 w 165"/>
              <a:gd name="T25" fmla="*/ 71 h 135"/>
              <a:gd name="T26" fmla="*/ 9 w 165"/>
              <a:gd name="T27" fmla="*/ 41 h 135"/>
              <a:gd name="T28" fmla="*/ 95 w 165"/>
              <a:gd name="T29" fmla="*/ 11 h 135"/>
              <a:gd name="T30" fmla="*/ 144 w 165"/>
              <a:gd name="T31" fmla="*/ 35 h 135"/>
              <a:gd name="T32" fmla="*/ 162 w 165"/>
              <a:gd name="T33" fmla="*/ 9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35">
                <a:moveTo>
                  <a:pt x="162" y="93"/>
                </a:moveTo>
                <a:cubicBezTo>
                  <a:pt x="161" y="101"/>
                  <a:pt x="158" y="108"/>
                  <a:pt x="156" y="114"/>
                </a:cubicBezTo>
                <a:cubicBezTo>
                  <a:pt x="156" y="114"/>
                  <a:pt x="156" y="114"/>
                  <a:pt x="156" y="114"/>
                </a:cubicBezTo>
                <a:cubicBezTo>
                  <a:pt x="150" y="127"/>
                  <a:pt x="143" y="134"/>
                  <a:pt x="142" y="135"/>
                </a:cubicBezTo>
                <a:cubicBezTo>
                  <a:pt x="142" y="135"/>
                  <a:pt x="142" y="135"/>
                  <a:pt x="142" y="135"/>
                </a:cubicBezTo>
                <a:cubicBezTo>
                  <a:pt x="143" y="133"/>
                  <a:pt x="147" y="118"/>
                  <a:pt x="128" y="101"/>
                </a:cubicBezTo>
                <a:cubicBezTo>
                  <a:pt x="126" y="99"/>
                  <a:pt x="123" y="96"/>
                  <a:pt x="120" y="94"/>
                </a:cubicBezTo>
                <a:cubicBezTo>
                  <a:pt x="119" y="93"/>
                  <a:pt x="117" y="92"/>
                  <a:pt x="116" y="91"/>
                </a:cubicBezTo>
                <a:cubicBezTo>
                  <a:pt x="112" y="88"/>
                  <a:pt x="106" y="85"/>
                  <a:pt x="100" y="82"/>
                </a:cubicBezTo>
                <a:cubicBezTo>
                  <a:pt x="90" y="77"/>
                  <a:pt x="80" y="74"/>
                  <a:pt x="70" y="73"/>
                </a:cubicBezTo>
                <a:cubicBezTo>
                  <a:pt x="43" y="68"/>
                  <a:pt x="17" y="73"/>
                  <a:pt x="6" y="78"/>
                </a:cubicBezTo>
                <a:cubicBezTo>
                  <a:pt x="4" y="79"/>
                  <a:pt x="2" y="80"/>
                  <a:pt x="1" y="81"/>
                </a:cubicBezTo>
                <a:cubicBezTo>
                  <a:pt x="1" y="81"/>
                  <a:pt x="0" y="77"/>
                  <a:pt x="1" y="71"/>
                </a:cubicBezTo>
                <a:cubicBezTo>
                  <a:pt x="2" y="63"/>
                  <a:pt x="4" y="51"/>
                  <a:pt x="9" y="41"/>
                </a:cubicBezTo>
                <a:cubicBezTo>
                  <a:pt x="20" y="20"/>
                  <a:pt x="43" y="0"/>
                  <a:pt x="95" y="11"/>
                </a:cubicBezTo>
                <a:cubicBezTo>
                  <a:pt x="118" y="16"/>
                  <a:pt x="134" y="25"/>
                  <a:pt x="144" y="35"/>
                </a:cubicBezTo>
                <a:cubicBezTo>
                  <a:pt x="163" y="53"/>
                  <a:pt x="165" y="76"/>
                  <a:pt x="162" y="93"/>
                </a:cubicBezTo>
              </a:path>
            </a:pathLst>
          </a:custGeom>
          <a:solidFill>
            <a:srgbClr val="F4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2" name="íşļiḑè"/>
          <p:cNvSpPr/>
          <p:nvPr/>
        </p:nvSpPr>
        <p:spPr bwMode="auto">
          <a:xfrm>
            <a:off x="10090621" y="1332522"/>
            <a:ext cx="80515" cy="242553"/>
          </a:xfrm>
          <a:custGeom>
            <a:avLst/>
            <a:gdLst>
              <a:gd name="T0" fmla="*/ 0 w 26"/>
              <a:gd name="T1" fmla="*/ 1 h 79"/>
              <a:gd name="T2" fmla="*/ 15 w 26"/>
              <a:gd name="T3" fmla="*/ 78 h 79"/>
              <a:gd name="T4" fmla="*/ 15 w 26"/>
              <a:gd name="T5" fmla="*/ 79 h 79"/>
              <a:gd name="T6" fmla="*/ 0 w 26"/>
              <a:gd name="T7" fmla="*/ 0 h 79"/>
              <a:gd name="T8" fmla="*/ 0 w 26"/>
              <a:gd name="T9" fmla="*/ 1 h 79"/>
            </a:gdLst>
            <a:ahLst/>
            <a:cxnLst>
              <a:cxn ang="0">
                <a:pos x="T0" y="T1"/>
              </a:cxn>
              <a:cxn ang="0">
                <a:pos x="T2" y="T3"/>
              </a:cxn>
              <a:cxn ang="0">
                <a:pos x="T4" y="T5"/>
              </a:cxn>
              <a:cxn ang="0">
                <a:pos x="T6" y="T7"/>
              </a:cxn>
              <a:cxn ang="0">
                <a:pos x="T8" y="T9"/>
              </a:cxn>
            </a:cxnLst>
            <a:rect l="0" t="0" r="r" b="b"/>
            <a:pathLst>
              <a:path w="26" h="79">
                <a:moveTo>
                  <a:pt x="0" y="1"/>
                </a:moveTo>
                <a:cubicBezTo>
                  <a:pt x="20" y="21"/>
                  <a:pt x="23" y="52"/>
                  <a:pt x="15" y="78"/>
                </a:cubicBezTo>
                <a:cubicBezTo>
                  <a:pt x="15" y="79"/>
                  <a:pt x="15" y="79"/>
                  <a:pt x="15" y="79"/>
                </a:cubicBezTo>
                <a:cubicBezTo>
                  <a:pt x="26" y="53"/>
                  <a:pt x="20" y="20"/>
                  <a:pt x="0" y="0"/>
                </a:cubicBezTo>
                <a:cubicBezTo>
                  <a:pt x="0" y="1"/>
                  <a:pt x="0" y="1"/>
                  <a:pt x="0" y="1"/>
                </a:cubicBezTo>
              </a:path>
            </a:pathLst>
          </a:custGeom>
          <a:solidFill>
            <a:srgbClr val="F052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3" name="îṡḷîḓê"/>
          <p:cNvSpPr/>
          <p:nvPr/>
        </p:nvSpPr>
        <p:spPr bwMode="auto">
          <a:xfrm>
            <a:off x="9927577" y="1319438"/>
            <a:ext cx="166063" cy="119767"/>
          </a:xfrm>
          <a:custGeom>
            <a:avLst/>
            <a:gdLst>
              <a:gd name="T0" fmla="*/ 1 w 54"/>
              <a:gd name="T1" fmla="*/ 39 h 39"/>
              <a:gd name="T2" fmla="*/ 53 w 54"/>
              <a:gd name="T3" fmla="*/ 3 h 39"/>
              <a:gd name="T4" fmla="*/ 53 w 54"/>
              <a:gd name="T5" fmla="*/ 3 h 39"/>
              <a:gd name="T6" fmla="*/ 18 w 54"/>
              <a:gd name="T7" fmla="*/ 12 h 39"/>
              <a:gd name="T8" fmla="*/ 0 w 54"/>
              <a:gd name="T9" fmla="*/ 39 h 39"/>
              <a:gd name="T10" fmla="*/ 1 w 54"/>
              <a:gd name="T11" fmla="*/ 39 h 39"/>
            </a:gdLst>
            <a:ahLst/>
            <a:cxnLst>
              <a:cxn ang="0">
                <a:pos x="T0" y="T1"/>
              </a:cxn>
              <a:cxn ang="0">
                <a:pos x="T2" y="T3"/>
              </a:cxn>
              <a:cxn ang="0">
                <a:pos x="T4" y="T5"/>
              </a:cxn>
              <a:cxn ang="0">
                <a:pos x="T6" y="T7"/>
              </a:cxn>
              <a:cxn ang="0">
                <a:pos x="T8" y="T9"/>
              </a:cxn>
              <a:cxn ang="0">
                <a:pos x="T10" y="T11"/>
              </a:cxn>
            </a:cxnLst>
            <a:rect l="0" t="0" r="r" b="b"/>
            <a:pathLst>
              <a:path w="54" h="39">
                <a:moveTo>
                  <a:pt x="1" y="39"/>
                </a:moveTo>
                <a:cubicBezTo>
                  <a:pt x="4" y="17"/>
                  <a:pt x="32" y="2"/>
                  <a:pt x="53" y="3"/>
                </a:cubicBezTo>
                <a:cubicBezTo>
                  <a:pt x="53" y="3"/>
                  <a:pt x="54" y="3"/>
                  <a:pt x="53" y="3"/>
                </a:cubicBezTo>
                <a:cubicBezTo>
                  <a:pt x="41" y="0"/>
                  <a:pt x="28" y="6"/>
                  <a:pt x="18" y="12"/>
                </a:cubicBezTo>
                <a:cubicBezTo>
                  <a:pt x="9" y="18"/>
                  <a:pt x="2" y="27"/>
                  <a:pt x="0" y="39"/>
                </a:cubicBezTo>
                <a:cubicBezTo>
                  <a:pt x="1" y="39"/>
                  <a:pt x="1" y="39"/>
                  <a:pt x="1" y="39"/>
                </a:cubicBezTo>
              </a:path>
            </a:pathLst>
          </a:custGeom>
          <a:solidFill>
            <a:srgbClr val="F052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4" name="ïṩľîďé"/>
          <p:cNvSpPr/>
          <p:nvPr/>
        </p:nvSpPr>
        <p:spPr bwMode="auto">
          <a:xfrm>
            <a:off x="9891345" y="1383851"/>
            <a:ext cx="369366" cy="306966"/>
          </a:xfrm>
          <a:custGeom>
            <a:avLst/>
            <a:gdLst>
              <a:gd name="T0" fmla="*/ 0 w 120"/>
              <a:gd name="T1" fmla="*/ 12 h 100"/>
              <a:gd name="T2" fmla="*/ 6 w 120"/>
              <a:gd name="T3" fmla="*/ 18 h 100"/>
              <a:gd name="T4" fmla="*/ 13 w 120"/>
              <a:gd name="T5" fmla="*/ 25 h 100"/>
              <a:gd name="T6" fmla="*/ 27 w 120"/>
              <a:gd name="T7" fmla="*/ 38 h 100"/>
              <a:gd name="T8" fmla="*/ 57 w 120"/>
              <a:gd name="T9" fmla="*/ 47 h 100"/>
              <a:gd name="T10" fmla="*/ 73 w 120"/>
              <a:gd name="T11" fmla="*/ 56 h 100"/>
              <a:gd name="T12" fmla="*/ 77 w 120"/>
              <a:gd name="T13" fmla="*/ 59 h 100"/>
              <a:gd name="T14" fmla="*/ 80 w 120"/>
              <a:gd name="T15" fmla="*/ 61 h 100"/>
              <a:gd name="T16" fmla="*/ 83 w 120"/>
              <a:gd name="T17" fmla="*/ 26 h 100"/>
              <a:gd name="T18" fmla="*/ 75 w 120"/>
              <a:gd name="T19" fmla="*/ 27 h 100"/>
              <a:gd name="T20" fmla="*/ 68 w 120"/>
              <a:gd name="T21" fmla="*/ 27 h 100"/>
              <a:gd name="T22" fmla="*/ 13 w 120"/>
              <a:gd name="T23" fmla="*/ 17 h 100"/>
              <a:gd name="T24" fmla="*/ 13 w 120"/>
              <a:gd name="T25" fmla="*/ 18 h 100"/>
              <a:gd name="T26" fmla="*/ 12 w 120"/>
              <a:gd name="T27" fmla="*/ 18 h 100"/>
              <a:gd name="T28" fmla="*/ 12 w 120"/>
              <a:gd name="T29" fmla="*/ 17 h 100"/>
              <a:gd name="T30" fmla="*/ 11 w 120"/>
              <a:gd name="T31" fmla="*/ 16 h 100"/>
              <a:gd name="T32" fmla="*/ 0 w 120"/>
              <a:gd name="T33" fmla="*/ 12 h 100"/>
              <a:gd name="T34" fmla="*/ 101 w 120"/>
              <a:gd name="T35" fmla="*/ 0 h 100"/>
              <a:gd name="T36" fmla="*/ 85 w 120"/>
              <a:gd name="T37" fmla="*/ 26 h 100"/>
              <a:gd name="T38" fmla="*/ 80 w 120"/>
              <a:gd name="T39" fmla="*/ 62 h 100"/>
              <a:gd name="T40" fmla="*/ 80 w 120"/>
              <a:gd name="T41" fmla="*/ 62 h 100"/>
              <a:gd name="T42" fmla="*/ 85 w 120"/>
              <a:gd name="T43" fmla="*/ 66 h 100"/>
              <a:gd name="T44" fmla="*/ 100 w 120"/>
              <a:gd name="T45" fmla="*/ 94 h 100"/>
              <a:gd name="T46" fmla="*/ 99 w 120"/>
              <a:gd name="T47" fmla="*/ 100 h 100"/>
              <a:gd name="T48" fmla="*/ 99 w 120"/>
              <a:gd name="T49" fmla="*/ 100 h 100"/>
              <a:gd name="T50" fmla="*/ 113 w 120"/>
              <a:gd name="T51" fmla="*/ 79 h 100"/>
              <a:gd name="T52" fmla="*/ 113 w 120"/>
              <a:gd name="T53" fmla="*/ 79 h 100"/>
              <a:gd name="T54" fmla="*/ 113 w 120"/>
              <a:gd name="T55" fmla="*/ 79 h 100"/>
              <a:gd name="T56" fmla="*/ 119 w 120"/>
              <a:gd name="T57" fmla="*/ 58 h 100"/>
              <a:gd name="T58" fmla="*/ 120 w 120"/>
              <a:gd name="T59" fmla="*/ 46 h 100"/>
              <a:gd name="T60" fmla="*/ 101 w 120"/>
              <a:gd name="T6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 h="100">
                <a:moveTo>
                  <a:pt x="0" y="12"/>
                </a:moveTo>
                <a:cubicBezTo>
                  <a:pt x="6" y="18"/>
                  <a:pt x="6" y="18"/>
                  <a:pt x="6" y="18"/>
                </a:cubicBezTo>
                <a:cubicBezTo>
                  <a:pt x="13" y="25"/>
                  <a:pt x="13" y="25"/>
                  <a:pt x="13" y="25"/>
                </a:cubicBezTo>
                <a:cubicBezTo>
                  <a:pt x="27" y="38"/>
                  <a:pt x="27" y="38"/>
                  <a:pt x="27" y="38"/>
                </a:cubicBezTo>
                <a:cubicBezTo>
                  <a:pt x="37" y="39"/>
                  <a:pt x="47" y="42"/>
                  <a:pt x="57" y="47"/>
                </a:cubicBezTo>
                <a:cubicBezTo>
                  <a:pt x="63" y="50"/>
                  <a:pt x="69" y="53"/>
                  <a:pt x="73" y="56"/>
                </a:cubicBezTo>
                <a:cubicBezTo>
                  <a:pt x="74" y="57"/>
                  <a:pt x="76" y="58"/>
                  <a:pt x="77" y="59"/>
                </a:cubicBezTo>
                <a:cubicBezTo>
                  <a:pt x="78" y="60"/>
                  <a:pt x="79" y="61"/>
                  <a:pt x="80" y="61"/>
                </a:cubicBezTo>
                <a:cubicBezTo>
                  <a:pt x="83" y="50"/>
                  <a:pt x="85" y="38"/>
                  <a:pt x="83" y="26"/>
                </a:cubicBezTo>
                <a:cubicBezTo>
                  <a:pt x="81" y="26"/>
                  <a:pt x="78" y="27"/>
                  <a:pt x="75" y="27"/>
                </a:cubicBezTo>
                <a:cubicBezTo>
                  <a:pt x="73" y="27"/>
                  <a:pt x="71" y="27"/>
                  <a:pt x="68" y="27"/>
                </a:cubicBezTo>
                <a:cubicBezTo>
                  <a:pt x="46" y="27"/>
                  <a:pt x="25" y="21"/>
                  <a:pt x="13" y="17"/>
                </a:cubicBezTo>
                <a:cubicBezTo>
                  <a:pt x="13" y="17"/>
                  <a:pt x="13" y="18"/>
                  <a:pt x="13" y="18"/>
                </a:cubicBezTo>
                <a:cubicBezTo>
                  <a:pt x="12" y="18"/>
                  <a:pt x="12" y="18"/>
                  <a:pt x="12" y="18"/>
                </a:cubicBezTo>
                <a:cubicBezTo>
                  <a:pt x="12" y="17"/>
                  <a:pt x="12" y="17"/>
                  <a:pt x="12" y="17"/>
                </a:cubicBezTo>
                <a:cubicBezTo>
                  <a:pt x="12" y="17"/>
                  <a:pt x="11" y="16"/>
                  <a:pt x="11" y="16"/>
                </a:cubicBezTo>
                <a:cubicBezTo>
                  <a:pt x="4" y="14"/>
                  <a:pt x="1" y="12"/>
                  <a:pt x="0" y="12"/>
                </a:cubicBezTo>
                <a:moveTo>
                  <a:pt x="101" y="0"/>
                </a:moveTo>
                <a:cubicBezTo>
                  <a:pt x="103" y="9"/>
                  <a:pt x="101" y="22"/>
                  <a:pt x="85" y="26"/>
                </a:cubicBezTo>
                <a:cubicBezTo>
                  <a:pt x="86" y="38"/>
                  <a:pt x="85" y="51"/>
                  <a:pt x="80" y="62"/>
                </a:cubicBezTo>
                <a:cubicBezTo>
                  <a:pt x="80" y="62"/>
                  <a:pt x="80" y="62"/>
                  <a:pt x="80" y="62"/>
                </a:cubicBezTo>
                <a:cubicBezTo>
                  <a:pt x="82" y="63"/>
                  <a:pt x="83" y="64"/>
                  <a:pt x="85" y="66"/>
                </a:cubicBezTo>
                <a:cubicBezTo>
                  <a:pt x="98" y="78"/>
                  <a:pt x="100" y="88"/>
                  <a:pt x="100" y="94"/>
                </a:cubicBezTo>
                <a:cubicBezTo>
                  <a:pt x="100" y="97"/>
                  <a:pt x="99" y="99"/>
                  <a:pt x="99" y="100"/>
                </a:cubicBezTo>
                <a:cubicBezTo>
                  <a:pt x="99" y="100"/>
                  <a:pt x="99" y="100"/>
                  <a:pt x="99" y="100"/>
                </a:cubicBezTo>
                <a:cubicBezTo>
                  <a:pt x="100" y="99"/>
                  <a:pt x="107" y="92"/>
                  <a:pt x="113" y="79"/>
                </a:cubicBezTo>
                <a:cubicBezTo>
                  <a:pt x="113" y="79"/>
                  <a:pt x="113" y="79"/>
                  <a:pt x="113" y="79"/>
                </a:cubicBezTo>
                <a:cubicBezTo>
                  <a:pt x="113" y="79"/>
                  <a:pt x="113" y="79"/>
                  <a:pt x="113" y="79"/>
                </a:cubicBezTo>
                <a:cubicBezTo>
                  <a:pt x="115" y="73"/>
                  <a:pt x="118" y="66"/>
                  <a:pt x="119" y="58"/>
                </a:cubicBezTo>
                <a:cubicBezTo>
                  <a:pt x="120" y="54"/>
                  <a:pt x="120" y="50"/>
                  <a:pt x="120" y="46"/>
                </a:cubicBezTo>
                <a:cubicBezTo>
                  <a:pt x="120" y="31"/>
                  <a:pt x="116" y="14"/>
                  <a:pt x="101" y="0"/>
                </a:cubicBezTo>
              </a:path>
            </a:pathLst>
          </a:custGeom>
          <a:solidFill>
            <a:srgbClr val="F15B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7" name="í$ḻïḑé"/>
          <p:cNvSpPr/>
          <p:nvPr/>
        </p:nvSpPr>
        <p:spPr bwMode="auto">
          <a:xfrm>
            <a:off x="9662883" y="1399954"/>
            <a:ext cx="480074" cy="155999"/>
          </a:xfrm>
          <a:custGeom>
            <a:avLst/>
            <a:gdLst>
              <a:gd name="T0" fmla="*/ 4 w 156"/>
              <a:gd name="T1" fmla="*/ 22 h 51"/>
              <a:gd name="T2" fmla="*/ 32 w 156"/>
              <a:gd name="T3" fmla="*/ 41 h 51"/>
              <a:gd name="T4" fmla="*/ 139 w 156"/>
              <a:gd name="T5" fmla="*/ 42 h 51"/>
              <a:gd name="T6" fmla="*/ 156 w 156"/>
              <a:gd name="T7" fmla="*/ 51 h 51"/>
              <a:gd name="T8" fmla="*/ 78 w 156"/>
              <a:gd name="T9" fmla="*/ 3 h 51"/>
              <a:gd name="T10" fmla="*/ 41 w 156"/>
              <a:gd name="T11" fmla="*/ 1 h 51"/>
              <a:gd name="T12" fmla="*/ 4 w 156"/>
              <a:gd name="T13" fmla="*/ 22 h 51"/>
            </a:gdLst>
            <a:ahLst/>
            <a:cxnLst>
              <a:cxn ang="0">
                <a:pos x="T0" y="T1"/>
              </a:cxn>
              <a:cxn ang="0">
                <a:pos x="T2" y="T3"/>
              </a:cxn>
              <a:cxn ang="0">
                <a:pos x="T4" y="T5"/>
              </a:cxn>
              <a:cxn ang="0">
                <a:pos x="T6" y="T7"/>
              </a:cxn>
              <a:cxn ang="0">
                <a:pos x="T8" y="T9"/>
              </a:cxn>
              <a:cxn ang="0">
                <a:pos x="T10" y="T11"/>
              </a:cxn>
              <a:cxn ang="0">
                <a:pos x="T12" y="T13"/>
              </a:cxn>
            </a:cxnLst>
            <a:rect l="0" t="0" r="r" b="b"/>
            <a:pathLst>
              <a:path w="156" h="51">
                <a:moveTo>
                  <a:pt x="4" y="22"/>
                </a:moveTo>
                <a:cubicBezTo>
                  <a:pt x="9" y="44"/>
                  <a:pt x="32" y="41"/>
                  <a:pt x="32" y="41"/>
                </a:cubicBezTo>
                <a:cubicBezTo>
                  <a:pt x="40" y="34"/>
                  <a:pt x="95" y="22"/>
                  <a:pt x="139" y="42"/>
                </a:cubicBezTo>
                <a:cubicBezTo>
                  <a:pt x="145" y="45"/>
                  <a:pt x="151" y="48"/>
                  <a:pt x="156" y="51"/>
                </a:cubicBezTo>
                <a:cubicBezTo>
                  <a:pt x="156" y="51"/>
                  <a:pt x="108" y="9"/>
                  <a:pt x="78" y="3"/>
                </a:cubicBezTo>
                <a:cubicBezTo>
                  <a:pt x="68" y="1"/>
                  <a:pt x="54" y="0"/>
                  <a:pt x="41" y="1"/>
                </a:cubicBezTo>
                <a:cubicBezTo>
                  <a:pt x="19" y="2"/>
                  <a:pt x="0" y="8"/>
                  <a:pt x="4" y="22"/>
                </a:cubicBezTo>
                <a:close/>
              </a:path>
            </a:pathLst>
          </a:custGeom>
          <a:solidFill>
            <a:srgbClr val="F052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nvGrpSpPr>
          <p:cNvPr id="3" name="组合 2"/>
          <p:cNvGrpSpPr/>
          <p:nvPr/>
        </p:nvGrpSpPr>
        <p:grpSpPr>
          <a:xfrm>
            <a:off x="6227061" y="1409013"/>
            <a:ext cx="4500000" cy="2602665"/>
            <a:chOff x="6227061" y="1409013"/>
            <a:chExt cx="4500000" cy="2602665"/>
          </a:xfrm>
        </p:grpSpPr>
        <p:sp>
          <p:nvSpPr>
            <p:cNvPr id="188" name="矩形 187"/>
            <p:cNvSpPr/>
            <p:nvPr/>
          </p:nvSpPr>
          <p:spPr>
            <a:xfrm>
              <a:off x="6241774" y="2380753"/>
              <a:ext cx="3566955" cy="1131079"/>
            </a:xfrm>
            <a:prstGeom prst="rect">
              <a:avLst/>
            </a:prstGeom>
          </p:spPr>
          <p:txBody>
            <a:bodyPr wrap="square">
              <a:spAutoFit/>
            </a:bodyPr>
            <a:lstStyle/>
            <a:p>
              <a:pPr>
                <a:lnSpc>
                  <a:spcPts val="2700"/>
                </a:lnSpc>
              </a:pP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易感人数：</a:t>
              </a:r>
              <a:r>
                <a:rPr lang="en-US" altLang="zh-CN" sz="1600" b="1" dirty="0">
                  <a:solidFill>
                    <a:schemeClr val="accent4">
                      <a:lumMod val="75000"/>
                    </a:schemeClr>
                  </a:solidFill>
                  <a:latin typeface="微软雅黑" panose="020B0503020204020204" pitchFamily="34" charset="-122"/>
                  <a:ea typeface="微软雅黑" panose="020B0503020204020204" pitchFamily="34" charset="-122"/>
                </a:rPr>
                <a:t>27.7</a:t>
              </a: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亿</a:t>
              </a:r>
              <a:endParaRPr lang="en-US" altLang="zh-CN" sz="1600" b="1" dirty="0">
                <a:solidFill>
                  <a:schemeClr val="accent4">
                    <a:lumMod val="75000"/>
                  </a:schemeClr>
                </a:solidFill>
                <a:latin typeface="微软雅黑" panose="020B0503020204020204" pitchFamily="34" charset="-122"/>
                <a:ea typeface="微软雅黑" panose="020B0503020204020204" pitchFamily="34" charset="-122"/>
              </a:endParaRPr>
            </a:p>
            <a:p>
              <a:pPr>
                <a:lnSpc>
                  <a:spcPts val="27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主要问题：</a:t>
              </a:r>
              <a:r>
                <a:rPr lang="zh-CN" altLang="en-US" sz="1600" dirty="0">
                  <a:latin typeface="微软雅黑" panose="020B0503020204020204" pitchFamily="34" charset="-122"/>
                  <a:ea typeface="微软雅黑" panose="020B0503020204020204" pitchFamily="34" charset="-122"/>
                </a:rPr>
                <a:t>近视，远视，视觉疲劳</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ts val="27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结膜炎，</a:t>
              </a:r>
              <a:r>
                <a:rPr lang="zh-CN" altLang="en-US" sz="1600" b="1" dirty="0">
                  <a:solidFill>
                    <a:srgbClr val="659B69"/>
                  </a:solidFill>
                  <a:latin typeface="微软雅黑" panose="020B0503020204020204" pitchFamily="34" charset="-122"/>
                  <a:ea typeface="微软雅黑" panose="020B0503020204020204" pitchFamily="34" charset="-122"/>
                </a:rPr>
                <a:t>干眼症</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189" name="矩形 188"/>
            <p:cNvSpPr/>
            <p:nvPr/>
          </p:nvSpPr>
          <p:spPr>
            <a:xfrm>
              <a:off x="6227061" y="2188735"/>
              <a:ext cx="4500000" cy="1346316"/>
            </a:xfrm>
            <a:prstGeom prst="rect">
              <a:avLst/>
            </a:prstGeom>
            <a:noFill/>
            <a:ln w="38100">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0" name="矩形 189"/>
            <p:cNvSpPr/>
            <p:nvPr/>
          </p:nvSpPr>
          <p:spPr>
            <a:xfrm>
              <a:off x="6449563" y="2029236"/>
              <a:ext cx="2844000" cy="338554"/>
            </a:xfrm>
            <a:prstGeom prst="rect">
              <a:avLst/>
            </a:prstGeom>
            <a:solidFill>
              <a:srgbClr val="BF9000"/>
            </a:solidFill>
            <a:ln>
              <a:noFill/>
            </a:ln>
          </p:spPr>
          <p:txBody>
            <a:bodyPr wrap="none">
              <a:spAutoFit/>
            </a:bodyPr>
            <a:lstStyle/>
            <a:p>
              <a:pPr algn="ctr">
                <a:spcAft>
                  <a:spcPts val="600"/>
                </a:spcAft>
              </a:pPr>
              <a:r>
                <a:rPr lang="zh-CN" altLang="en-US" sz="1600" b="1" dirty="0">
                  <a:solidFill>
                    <a:schemeClr val="bg1"/>
                  </a:solidFill>
                  <a:latin typeface="微软雅黑" panose="020B0503020204020204" pitchFamily="34" charset="-122"/>
                  <a:ea typeface="微软雅黑" panose="020B0503020204020204" pitchFamily="34" charset="-122"/>
                </a:rPr>
                <a:t>青年人群</a:t>
              </a:r>
              <a:r>
                <a:rPr lang="en-US" altLang="zh-CN" sz="1600" b="1" dirty="0">
                  <a:solidFill>
                    <a:schemeClr val="bg1"/>
                  </a:solidFill>
                  <a:latin typeface="微软雅黑" panose="020B0503020204020204" pitchFamily="34" charset="-122"/>
                  <a:ea typeface="微软雅黑" panose="020B0503020204020204" pitchFamily="34" charset="-122"/>
                </a:rPr>
                <a:t>(19-44</a:t>
              </a:r>
              <a:r>
                <a:rPr lang="zh-CN" altLang="en-US" sz="1600" b="1" dirty="0">
                  <a:solidFill>
                    <a:schemeClr val="bg1"/>
                  </a:solidFill>
                  <a:latin typeface="微软雅黑" panose="020B0503020204020204" pitchFamily="34" charset="-122"/>
                  <a:ea typeface="微软雅黑" panose="020B0503020204020204" pitchFamily="34" charset="-122"/>
                </a:rPr>
                <a:t>岁</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打造生活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92" name="íṥḷïḑé"/>
            <p:cNvSpPr/>
            <p:nvPr/>
          </p:nvSpPr>
          <p:spPr bwMode="auto">
            <a:xfrm>
              <a:off x="9508896" y="3888892"/>
              <a:ext cx="816226" cy="122786"/>
            </a:xfrm>
            <a:prstGeom prst="ellipse">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3" name="îS1íḓè"/>
            <p:cNvSpPr/>
            <p:nvPr/>
          </p:nvSpPr>
          <p:spPr bwMode="auto">
            <a:xfrm>
              <a:off x="10023190" y="1853861"/>
              <a:ext cx="212360" cy="70451"/>
            </a:xfrm>
            <a:custGeom>
              <a:avLst/>
              <a:gdLst>
                <a:gd name="T0" fmla="*/ 69 w 69"/>
                <a:gd name="T1" fmla="*/ 23 h 23"/>
                <a:gd name="T2" fmla="*/ 43 w 69"/>
                <a:gd name="T3" fmla="*/ 2 h 23"/>
                <a:gd name="T4" fmla="*/ 0 w 69"/>
                <a:gd name="T5" fmla="*/ 18 h 23"/>
                <a:gd name="T6" fmla="*/ 10 w 69"/>
                <a:gd name="T7" fmla="*/ 17 h 23"/>
                <a:gd name="T8" fmla="*/ 35 w 69"/>
                <a:gd name="T9" fmla="*/ 9 h 23"/>
                <a:gd name="T10" fmla="*/ 59 w 69"/>
                <a:gd name="T11" fmla="*/ 20 h 23"/>
                <a:gd name="T12" fmla="*/ 69 w 6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69" h="23">
                  <a:moveTo>
                    <a:pt x="69" y="23"/>
                  </a:moveTo>
                  <a:cubicBezTo>
                    <a:pt x="69" y="23"/>
                    <a:pt x="67" y="5"/>
                    <a:pt x="43" y="2"/>
                  </a:cubicBezTo>
                  <a:cubicBezTo>
                    <a:pt x="19" y="0"/>
                    <a:pt x="1" y="4"/>
                    <a:pt x="0" y="18"/>
                  </a:cubicBezTo>
                  <a:cubicBezTo>
                    <a:pt x="10" y="17"/>
                    <a:pt x="10" y="17"/>
                    <a:pt x="10" y="17"/>
                  </a:cubicBezTo>
                  <a:cubicBezTo>
                    <a:pt x="10" y="17"/>
                    <a:pt x="15" y="7"/>
                    <a:pt x="35" y="9"/>
                  </a:cubicBezTo>
                  <a:cubicBezTo>
                    <a:pt x="54" y="10"/>
                    <a:pt x="59" y="20"/>
                    <a:pt x="59" y="20"/>
                  </a:cubicBezTo>
                  <a:lnTo>
                    <a:pt x="69" y="23"/>
                  </a:ln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4" name="işḻíďê"/>
            <p:cNvSpPr/>
            <p:nvPr/>
          </p:nvSpPr>
          <p:spPr bwMode="auto">
            <a:xfrm>
              <a:off x="9930597" y="1897138"/>
              <a:ext cx="572667" cy="844407"/>
            </a:xfrm>
            <a:custGeom>
              <a:avLst/>
              <a:gdLst>
                <a:gd name="T0" fmla="*/ 0 w 186"/>
                <a:gd name="T1" fmla="*/ 7 h 275"/>
                <a:gd name="T2" fmla="*/ 68 w 186"/>
                <a:gd name="T3" fmla="*/ 1 h 275"/>
                <a:gd name="T4" fmla="*/ 160 w 186"/>
                <a:gd name="T5" fmla="*/ 75 h 275"/>
                <a:gd name="T6" fmla="*/ 162 w 186"/>
                <a:gd name="T7" fmla="*/ 261 h 275"/>
                <a:gd name="T8" fmla="*/ 84 w 186"/>
                <a:gd name="T9" fmla="*/ 271 h 275"/>
                <a:gd name="T10" fmla="*/ 0 w 186"/>
                <a:gd name="T11" fmla="*/ 7 h 275"/>
              </a:gdLst>
              <a:ahLst/>
              <a:cxnLst>
                <a:cxn ang="0">
                  <a:pos x="T0" y="T1"/>
                </a:cxn>
                <a:cxn ang="0">
                  <a:pos x="T2" y="T3"/>
                </a:cxn>
                <a:cxn ang="0">
                  <a:pos x="T4" y="T5"/>
                </a:cxn>
                <a:cxn ang="0">
                  <a:pos x="T6" y="T7"/>
                </a:cxn>
                <a:cxn ang="0">
                  <a:pos x="T8" y="T9"/>
                </a:cxn>
                <a:cxn ang="0">
                  <a:pos x="T10" y="T11"/>
                </a:cxn>
              </a:cxnLst>
              <a:rect l="0" t="0" r="r" b="b"/>
              <a:pathLst>
                <a:path w="186" h="275">
                  <a:moveTo>
                    <a:pt x="0" y="7"/>
                  </a:moveTo>
                  <a:cubicBezTo>
                    <a:pt x="0" y="7"/>
                    <a:pt x="25" y="0"/>
                    <a:pt x="68" y="1"/>
                  </a:cubicBezTo>
                  <a:cubicBezTo>
                    <a:pt x="111" y="2"/>
                    <a:pt x="145" y="47"/>
                    <a:pt x="160" y="75"/>
                  </a:cubicBezTo>
                  <a:cubicBezTo>
                    <a:pt x="175" y="102"/>
                    <a:pt x="186" y="247"/>
                    <a:pt x="162" y="261"/>
                  </a:cubicBezTo>
                  <a:cubicBezTo>
                    <a:pt x="138" y="275"/>
                    <a:pt x="83" y="271"/>
                    <a:pt x="84" y="271"/>
                  </a:cubicBezTo>
                  <a:cubicBezTo>
                    <a:pt x="86" y="270"/>
                    <a:pt x="0" y="7"/>
                    <a:pt x="0" y="7"/>
                  </a:cubicBezTo>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5" name="ïSļiḑe"/>
            <p:cNvSpPr/>
            <p:nvPr/>
          </p:nvSpPr>
          <p:spPr bwMode="auto">
            <a:xfrm>
              <a:off x="9804791" y="1915254"/>
              <a:ext cx="621983" cy="838368"/>
            </a:xfrm>
            <a:custGeom>
              <a:avLst/>
              <a:gdLst>
                <a:gd name="T0" fmla="*/ 0 w 202"/>
                <a:gd name="T1" fmla="*/ 21 h 273"/>
                <a:gd name="T2" fmla="*/ 66 w 202"/>
                <a:gd name="T3" fmla="*/ 0 h 273"/>
                <a:gd name="T4" fmla="*/ 159 w 202"/>
                <a:gd name="T5" fmla="*/ 31 h 273"/>
                <a:gd name="T6" fmla="*/ 149 w 202"/>
                <a:gd name="T7" fmla="*/ 262 h 273"/>
                <a:gd name="T8" fmla="*/ 49 w 202"/>
                <a:gd name="T9" fmla="*/ 242 h 273"/>
                <a:gd name="T10" fmla="*/ 19 w 202"/>
                <a:gd name="T11" fmla="*/ 131 h 273"/>
                <a:gd name="T12" fmla="*/ 0 w 202"/>
                <a:gd name="T13" fmla="*/ 21 h 273"/>
              </a:gdLst>
              <a:ahLst/>
              <a:cxnLst>
                <a:cxn ang="0">
                  <a:pos x="T0" y="T1"/>
                </a:cxn>
                <a:cxn ang="0">
                  <a:pos x="T2" y="T3"/>
                </a:cxn>
                <a:cxn ang="0">
                  <a:pos x="T4" y="T5"/>
                </a:cxn>
                <a:cxn ang="0">
                  <a:pos x="T6" y="T7"/>
                </a:cxn>
                <a:cxn ang="0">
                  <a:pos x="T8" y="T9"/>
                </a:cxn>
                <a:cxn ang="0">
                  <a:pos x="T10" y="T11"/>
                </a:cxn>
                <a:cxn ang="0">
                  <a:pos x="T12" y="T13"/>
                </a:cxn>
              </a:cxnLst>
              <a:rect l="0" t="0" r="r" b="b"/>
              <a:pathLst>
                <a:path w="202" h="273">
                  <a:moveTo>
                    <a:pt x="0" y="21"/>
                  </a:moveTo>
                  <a:cubicBezTo>
                    <a:pt x="0" y="21"/>
                    <a:pt x="18" y="0"/>
                    <a:pt x="66" y="0"/>
                  </a:cubicBezTo>
                  <a:cubicBezTo>
                    <a:pt x="114" y="1"/>
                    <a:pt x="151" y="13"/>
                    <a:pt x="159" y="31"/>
                  </a:cubicBezTo>
                  <a:cubicBezTo>
                    <a:pt x="168" y="49"/>
                    <a:pt x="202" y="252"/>
                    <a:pt x="149" y="262"/>
                  </a:cubicBezTo>
                  <a:cubicBezTo>
                    <a:pt x="95" y="273"/>
                    <a:pt x="49" y="242"/>
                    <a:pt x="49" y="242"/>
                  </a:cubicBezTo>
                  <a:cubicBezTo>
                    <a:pt x="19" y="131"/>
                    <a:pt x="19" y="131"/>
                    <a:pt x="19" y="131"/>
                  </a:cubicBezTo>
                  <a:cubicBezTo>
                    <a:pt x="0" y="21"/>
                    <a:pt x="0" y="21"/>
                    <a:pt x="0" y="21"/>
                  </a:cubicBezTo>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6" name="íšľîḋè"/>
            <p:cNvSpPr/>
            <p:nvPr/>
          </p:nvSpPr>
          <p:spPr bwMode="auto">
            <a:xfrm rot="17324502">
              <a:off x="9323646" y="2184221"/>
              <a:ext cx="486113" cy="247688"/>
            </a:xfrm>
            <a:custGeom>
              <a:avLst/>
              <a:gdLst>
                <a:gd name="T0" fmla="*/ 158 w 158"/>
                <a:gd name="T1" fmla="*/ 20 h 73"/>
                <a:gd name="T2" fmla="*/ 156 w 158"/>
                <a:gd name="T3" fmla="*/ 40 h 73"/>
                <a:gd name="T4" fmla="*/ 156 w 158"/>
                <a:gd name="T5" fmla="*/ 40 h 73"/>
                <a:gd name="T6" fmla="*/ 154 w 158"/>
                <a:gd name="T7" fmla="*/ 73 h 73"/>
                <a:gd name="T8" fmla="*/ 110 w 158"/>
                <a:gd name="T9" fmla="*/ 68 h 73"/>
                <a:gd name="T10" fmla="*/ 110 w 158"/>
                <a:gd name="T11" fmla="*/ 68 h 73"/>
                <a:gd name="T12" fmla="*/ 0 w 158"/>
                <a:gd name="T13" fmla="*/ 18 h 73"/>
                <a:gd name="T14" fmla="*/ 8 w 158"/>
                <a:gd name="T15" fmla="*/ 0 h 73"/>
                <a:gd name="T16" fmla="*/ 60 w 158"/>
                <a:gd name="T17" fmla="*/ 21 h 73"/>
                <a:gd name="T18" fmla="*/ 146 w 158"/>
                <a:gd name="T19" fmla="*/ 25 h 73"/>
                <a:gd name="T20" fmla="*/ 151 w 158"/>
                <a:gd name="T21" fmla="*/ 23 h 73"/>
                <a:gd name="T22" fmla="*/ 158 w 158"/>
                <a:gd name="T23" fmla="*/ 2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73">
                  <a:moveTo>
                    <a:pt x="158" y="20"/>
                  </a:moveTo>
                  <a:cubicBezTo>
                    <a:pt x="156" y="40"/>
                    <a:pt x="156" y="40"/>
                    <a:pt x="156" y="40"/>
                  </a:cubicBezTo>
                  <a:cubicBezTo>
                    <a:pt x="156" y="40"/>
                    <a:pt x="156" y="40"/>
                    <a:pt x="156" y="40"/>
                  </a:cubicBezTo>
                  <a:cubicBezTo>
                    <a:pt x="154" y="73"/>
                    <a:pt x="154" y="73"/>
                    <a:pt x="154" y="73"/>
                  </a:cubicBezTo>
                  <a:cubicBezTo>
                    <a:pt x="138" y="72"/>
                    <a:pt x="124" y="71"/>
                    <a:pt x="110" y="68"/>
                  </a:cubicBezTo>
                  <a:cubicBezTo>
                    <a:pt x="110" y="68"/>
                    <a:pt x="110" y="68"/>
                    <a:pt x="110" y="68"/>
                  </a:cubicBezTo>
                  <a:cubicBezTo>
                    <a:pt x="39" y="55"/>
                    <a:pt x="0" y="18"/>
                    <a:pt x="0" y="18"/>
                  </a:cubicBezTo>
                  <a:cubicBezTo>
                    <a:pt x="8" y="0"/>
                    <a:pt x="8" y="0"/>
                    <a:pt x="8" y="0"/>
                  </a:cubicBezTo>
                  <a:cubicBezTo>
                    <a:pt x="9" y="2"/>
                    <a:pt x="15" y="6"/>
                    <a:pt x="60" y="21"/>
                  </a:cubicBezTo>
                  <a:cubicBezTo>
                    <a:pt x="99" y="34"/>
                    <a:pt x="130" y="29"/>
                    <a:pt x="146" y="25"/>
                  </a:cubicBezTo>
                  <a:cubicBezTo>
                    <a:pt x="148" y="24"/>
                    <a:pt x="150" y="23"/>
                    <a:pt x="151" y="23"/>
                  </a:cubicBezTo>
                  <a:cubicBezTo>
                    <a:pt x="156" y="22"/>
                    <a:pt x="158" y="20"/>
                    <a:pt x="158" y="20"/>
                  </a:cubicBezTo>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7" name="íŝ1iḓe"/>
            <p:cNvSpPr/>
            <p:nvPr/>
          </p:nvSpPr>
          <p:spPr bwMode="auto">
            <a:xfrm>
              <a:off x="9574316" y="1939408"/>
              <a:ext cx="313004" cy="326088"/>
            </a:xfrm>
            <a:custGeom>
              <a:avLst/>
              <a:gdLst>
                <a:gd name="T0" fmla="*/ 102 w 102"/>
                <a:gd name="T1" fmla="*/ 0 h 106"/>
                <a:gd name="T2" fmla="*/ 52 w 102"/>
                <a:gd name="T3" fmla="*/ 92 h 106"/>
                <a:gd name="T4" fmla="*/ 49 w 102"/>
                <a:gd name="T5" fmla="*/ 94 h 106"/>
                <a:gd name="T6" fmla="*/ 49 w 102"/>
                <a:gd name="T7" fmla="*/ 94 h 106"/>
                <a:gd name="T8" fmla="*/ 44 w 102"/>
                <a:gd name="T9" fmla="*/ 95 h 106"/>
                <a:gd name="T10" fmla="*/ 44 w 102"/>
                <a:gd name="T11" fmla="*/ 96 h 106"/>
                <a:gd name="T12" fmla="*/ 5 w 102"/>
                <a:gd name="T13" fmla="*/ 95 h 106"/>
                <a:gd name="T14" fmla="*/ 4 w 102"/>
                <a:gd name="T15" fmla="*/ 90 h 106"/>
                <a:gd name="T16" fmla="*/ 12 w 102"/>
                <a:gd name="T17" fmla="*/ 34 h 106"/>
                <a:gd name="T18" fmla="*/ 61 w 102"/>
                <a:gd name="T19" fmla="*/ 14 h 106"/>
                <a:gd name="T20" fmla="*/ 92 w 102"/>
                <a:gd name="T21" fmla="*/ 4 h 106"/>
                <a:gd name="T22" fmla="*/ 102 w 102"/>
                <a:gd name="T2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106">
                  <a:moveTo>
                    <a:pt x="102" y="0"/>
                  </a:moveTo>
                  <a:cubicBezTo>
                    <a:pt x="102" y="0"/>
                    <a:pt x="85" y="77"/>
                    <a:pt x="52" y="92"/>
                  </a:cubicBezTo>
                  <a:cubicBezTo>
                    <a:pt x="51" y="93"/>
                    <a:pt x="50" y="93"/>
                    <a:pt x="49" y="94"/>
                  </a:cubicBezTo>
                  <a:cubicBezTo>
                    <a:pt x="49" y="94"/>
                    <a:pt x="49" y="94"/>
                    <a:pt x="49" y="94"/>
                  </a:cubicBezTo>
                  <a:cubicBezTo>
                    <a:pt x="47" y="94"/>
                    <a:pt x="46" y="95"/>
                    <a:pt x="44" y="95"/>
                  </a:cubicBezTo>
                  <a:cubicBezTo>
                    <a:pt x="44" y="96"/>
                    <a:pt x="44" y="96"/>
                    <a:pt x="44" y="96"/>
                  </a:cubicBezTo>
                  <a:cubicBezTo>
                    <a:pt x="16" y="106"/>
                    <a:pt x="5" y="95"/>
                    <a:pt x="5" y="95"/>
                  </a:cubicBezTo>
                  <a:cubicBezTo>
                    <a:pt x="5" y="95"/>
                    <a:pt x="5" y="93"/>
                    <a:pt x="4" y="90"/>
                  </a:cubicBezTo>
                  <a:cubicBezTo>
                    <a:pt x="3" y="77"/>
                    <a:pt x="0" y="42"/>
                    <a:pt x="12" y="34"/>
                  </a:cubicBezTo>
                  <a:cubicBezTo>
                    <a:pt x="21" y="29"/>
                    <a:pt x="41" y="21"/>
                    <a:pt x="61" y="14"/>
                  </a:cubicBezTo>
                  <a:cubicBezTo>
                    <a:pt x="73" y="10"/>
                    <a:pt x="85" y="6"/>
                    <a:pt x="92" y="4"/>
                  </a:cubicBezTo>
                  <a:cubicBezTo>
                    <a:pt x="97" y="2"/>
                    <a:pt x="102" y="0"/>
                    <a:pt x="102" y="0"/>
                  </a:cubicBezTo>
                </a:path>
              </a:pathLst>
            </a:custGeom>
            <a:solidFill>
              <a:srgbClr val="3A7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8" name="ïślîďe"/>
            <p:cNvSpPr/>
            <p:nvPr/>
          </p:nvSpPr>
          <p:spPr bwMode="auto">
            <a:xfrm>
              <a:off x="9586393" y="1991743"/>
              <a:ext cx="169083" cy="254631"/>
            </a:xfrm>
            <a:custGeom>
              <a:avLst/>
              <a:gdLst>
                <a:gd name="T0" fmla="*/ 55 w 55"/>
                <a:gd name="T1" fmla="*/ 0 h 83"/>
                <a:gd name="T2" fmla="*/ 22 w 55"/>
                <a:gd name="T3" fmla="*/ 48 h 83"/>
                <a:gd name="T4" fmla="*/ 0 w 55"/>
                <a:gd name="T5" fmla="*/ 73 h 83"/>
                <a:gd name="T6" fmla="*/ 1 w 55"/>
                <a:gd name="T7" fmla="*/ 78 h 83"/>
                <a:gd name="T8" fmla="*/ 18 w 55"/>
                <a:gd name="T9" fmla="*/ 83 h 83"/>
                <a:gd name="T10" fmla="*/ 40 w 55"/>
                <a:gd name="T11" fmla="*/ 79 h 83"/>
                <a:gd name="T12" fmla="*/ 40 w 55"/>
                <a:gd name="T13" fmla="*/ 78 h 83"/>
                <a:gd name="T14" fmla="*/ 45 w 55"/>
                <a:gd name="T15" fmla="*/ 77 h 83"/>
                <a:gd name="T16" fmla="*/ 45 w 55"/>
                <a:gd name="T17" fmla="*/ 77 h 83"/>
                <a:gd name="T18" fmla="*/ 45 w 55"/>
                <a:gd name="T19" fmla="*/ 77 h 83"/>
                <a:gd name="T20" fmla="*/ 55 w 55"/>
                <a:gd name="T21" fmla="*/ 27 h 83"/>
                <a:gd name="T22" fmla="*/ 55 w 55"/>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3">
                  <a:moveTo>
                    <a:pt x="55" y="0"/>
                  </a:moveTo>
                  <a:cubicBezTo>
                    <a:pt x="55" y="0"/>
                    <a:pt x="37" y="20"/>
                    <a:pt x="22" y="48"/>
                  </a:cubicBezTo>
                  <a:cubicBezTo>
                    <a:pt x="14" y="62"/>
                    <a:pt x="6" y="69"/>
                    <a:pt x="0" y="73"/>
                  </a:cubicBezTo>
                  <a:cubicBezTo>
                    <a:pt x="1" y="76"/>
                    <a:pt x="1" y="78"/>
                    <a:pt x="1" y="78"/>
                  </a:cubicBezTo>
                  <a:cubicBezTo>
                    <a:pt x="1" y="78"/>
                    <a:pt x="6" y="83"/>
                    <a:pt x="18" y="83"/>
                  </a:cubicBezTo>
                  <a:cubicBezTo>
                    <a:pt x="23" y="83"/>
                    <a:pt x="31" y="82"/>
                    <a:pt x="40" y="79"/>
                  </a:cubicBezTo>
                  <a:cubicBezTo>
                    <a:pt x="40" y="78"/>
                    <a:pt x="40" y="78"/>
                    <a:pt x="40" y="78"/>
                  </a:cubicBezTo>
                  <a:cubicBezTo>
                    <a:pt x="42" y="78"/>
                    <a:pt x="43" y="77"/>
                    <a:pt x="45" y="77"/>
                  </a:cubicBezTo>
                  <a:cubicBezTo>
                    <a:pt x="45" y="77"/>
                    <a:pt x="45" y="77"/>
                    <a:pt x="45" y="77"/>
                  </a:cubicBezTo>
                  <a:cubicBezTo>
                    <a:pt x="45" y="77"/>
                    <a:pt x="45" y="77"/>
                    <a:pt x="45" y="77"/>
                  </a:cubicBezTo>
                  <a:cubicBezTo>
                    <a:pt x="55" y="27"/>
                    <a:pt x="55" y="27"/>
                    <a:pt x="55" y="27"/>
                  </a:cubicBezTo>
                  <a:cubicBezTo>
                    <a:pt x="55" y="0"/>
                    <a:pt x="55" y="0"/>
                    <a:pt x="55" y="0"/>
                  </a:cubicBezTo>
                </a:path>
              </a:pathLst>
            </a:custGeom>
            <a:solidFill>
              <a:srgbClr val="306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9" name="ïṡḻîdè"/>
            <p:cNvSpPr/>
            <p:nvPr/>
          </p:nvSpPr>
          <p:spPr bwMode="auto">
            <a:xfrm>
              <a:off x="10020170" y="3671499"/>
              <a:ext cx="141909" cy="208334"/>
            </a:xfrm>
            <a:custGeom>
              <a:avLst/>
              <a:gdLst>
                <a:gd name="T0" fmla="*/ 46 w 46"/>
                <a:gd name="T1" fmla="*/ 9 h 68"/>
                <a:gd name="T2" fmla="*/ 45 w 46"/>
                <a:gd name="T3" fmla="*/ 14 h 68"/>
                <a:gd name="T4" fmla="*/ 39 w 46"/>
                <a:gd name="T5" fmla="*/ 39 h 68"/>
                <a:gd name="T6" fmla="*/ 32 w 46"/>
                <a:gd name="T7" fmla="*/ 68 h 68"/>
                <a:gd name="T8" fmla="*/ 6 w 46"/>
                <a:gd name="T9" fmla="*/ 68 h 68"/>
                <a:gd name="T10" fmla="*/ 3 w 46"/>
                <a:gd name="T11" fmla="*/ 34 h 68"/>
                <a:gd name="T12" fmla="*/ 1 w 46"/>
                <a:gd name="T13" fmla="*/ 14 h 68"/>
                <a:gd name="T14" fmla="*/ 0 w 46"/>
                <a:gd name="T15" fmla="*/ 0 h 68"/>
                <a:gd name="T16" fmla="*/ 46 w 46"/>
                <a:gd name="T17"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8">
                  <a:moveTo>
                    <a:pt x="46" y="9"/>
                  </a:moveTo>
                  <a:cubicBezTo>
                    <a:pt x="46" y="9"/>
                    <a:pt x="46" y="11"/>
                    <a:pt x="45" y="14"/>
                  </a:cubicBezTo>
                  <a:cubicBezTo>
                    <a:pt x="44" y="20"/>
                    <a:pt x="41" y="29"/>
                    <a:pt x="39" y="39"/>
                  </a:cubicBezTo>
                  <a:cubicBezTo>
                    <a:pt x="36" y="53"/>
                    <a:pt x="32" y="68"/>
                    <a:pt x="32" y="68"/>
                  </a:cubicBezTo>
                  <a:cubicBezTo>
                    <a:pt x="6" y="68"/>
                    <a:pt x="6" y="68"/>
                    <a:pt x="6" y="68"/>
                  </a:cubicBezTo>
                  <a:cubicBezTo>
                    <a:pt x="3" y="34"/>
                    <a:pt x="3" y="34"/>
                    <a:pt x="3" y="34"/>
                  </a:cubicBezTo>
                  <a:cubicBezTo>
                    <a:pt x="1" y="14"/>
                    <a:pt x="1" y="14"/>
                    <a:pt x="1" y="14"/>
                  </a:cubicBezTo>
                  <a:cubicBezTo>
                    <a:pt x="0" y="0"/>
                    <a:pt x="0" y="0"/>
                    <a:pt x="0" y="0"/>
                  </a:cubicBezTo>
                  <a:lnTo>
                    <a:pt x="46"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0" name="iSḷïdê"/>
            <p:cNvSpPr/>
            <p:nvPr/>
          </p:nvSpPr>
          <p:spPr bwMode="auto">
            <a:xfrm>
              <a:off x="10023190" y="3698674"/>
              <a:ext cx="135870" cy="95613"/>
            </a:xfrm>
            <a:custGeom>
              <a:avLst/>
              <a:gdLst>
                <a:gd name="T0" fmla="*/ 44 w 44"/>
                <a:gd name="T1" fmla="*/ 5 h 31"/>
                <a:gd name="T2" fmla="*/ 38 w 44"/>
                <a:gd name="T3" fmla="*/ 30 h 31"/>
                <a:gd name="T4" fmla="*/ 3 w 44"/>
                <a:gd name="T5" fmla="*/ 26 h 31"/>
                <a:gd name="T6" fmla="*/ 2 w 44"/>
                <a:gd name="T7" fmla="*/ 25 h 31"/>
                <a:gd name="T8" fmla="*/ 0 w 44"/>
                <a:gd name="T9" fmla="*/ 5 h 31"/>
                <a:gd name="T10" fmla="*/ 2 w 44"/>
                <a:gd name="T11" fmla="*/ 4 h 31"/>
                <a:gd name="T12" fmla="*/ 12 w 44"/>
                <a:gd name="T13" fmla="*/ 1 h 31"/>
                <a:gd name="T14" fmla="*/ 44 w 44"/>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1">
                  <a:moveTo>
                    <a:pt x="44" y="5"/>
                  </a:moveTo>
                  <a:cubicBezTo>
                    <a:pt x="43" y="11"/>
                    <a:pt x="40" y="20"/>
                    <a:pt x="38" y="30"/>
                  </a:cubicBezTo>
                  <a:cubicBezTo>
                    <a:pt x="27" y="31"/>
                    <a:pt x="15" y="29"/>
                    <a:pt x="3" y="26"/>
                  </a:cubicBezTo>
                  <a:cubicBezTo>
                    <a:pt x="3" y="26"/>
                    <a:pt x="3" y="26"/>
                    <a:pt x="2" y="25"/>
                  </a:cubicBezTo>
                  <a:cubicBezTo>
                    <a:pt x="0" y="5"/>
                    <a:pt x="0" y="5"/>
                    <a:pt x="0" y="5"/>
                  </a:cubicBezTo>
                  <a:cubicBezTo>
                    <a:pt x="1" y="4"/>
                    <a:pt x="1" y="4"/>
                    <a:pt x="2" y="4"/>
                  </a:cubicBezTo>
                  <a:cubicBezTo>
                    <a:pt x="5" y="2"/>
                    <a:pt x="9" y="1"/>
                    <a:pt x="12" y="1"/>
                  </a:cubicBezTo>
                  <a:cubicBezTo>
                    <a:pt x="23" y="0"/>
                    <a:pt x="34" y="2"/>
                    <a:pt x="44" y="5"/>
                  </a:cubicBezTo>
                  <a:close/>
                </a:path>
              </a:pathLst>
            </a:custGeom>
            <a:solidFill>
              <a:srgbClr val="E7F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1" name="ïṩḷîďé"/>
            <p:cNvSpPr/>
            <p:nvPr/>
          </p:nvSpPr>
          <p:spPr bwMode="auto">
            <a:xfrm>
              <a:off x="9737360" y="3634261"/>
              <a:ext cx="125806" cy="254631"/>
            </a:xfrm>
            <a:custGeom>
              <a:avLst/>
              <a:gdLst>
                <a:gd name="T0" fmla="*/ 125 w 125"/>
                <a:gd name="T1" fmla="*/ 61 h 253"/>
                <a:gd name="T2" fmla="*/ 125 w 125"/>
                <a:gd name="T3" fmla="*/ 253 h 253"/>
                <a:gd name="T4" fmla="*/ 42 w 125"/>
                <a:gd name="T5" fmla="*/ 244 h 253"/>
                <a:gd name="T6" fmla="*/ 24 w 125"/>
                <a:gd name="T7" fmla="*/ 140 h 253"/>
                <a:gd name="T8" fmla="*/ 15 w 125"/>
                <a:gd name="T9" fmla="*/ 92 h 253"/>
                <a:gd name="T10" fmla="*/ 0 w 125"/>
                <a:gd name="T11" fmla="*/ 0 h 253"/>
                <a:gd name="T12" fmla="*/ 125 w 125"/>
                <a:gd name="T13" fmla="*/ 61 h 253"/>
              </a:gdLst>
              <a:ahLst/>
              <a:cxnLst>
                <a:cxn ang="0">
                  <a:pos x="T0" y="T1"/>
                </a:cxn>
                <a:cxn ang="0">
                  <a:pos x="T2" y="T3"/>
                </a:cxn>
                <a:cxn ang="0">
                  <a:pos x="T4" y="T5"/>
                </a:cxn>
                <a:cxn ang="0">
                  <a:pos x="T6" y="T7"/>
                </a:cxn>
                <a:cxn ang="0">
                  <a:pos x="T8" y="T9"/>
                </a:cxn>
                <a:cxn ang="0">
                  <a:pos x="T10" y="T11"/>
                </a:cxn>
                <a:cxn ang="0">
                  <a:pos x="T12" y="T13"/>
                </a:cxn>
              </a:cxnLst>
              <a:rect l="0" t="0" r="r" b="b"/>
              <a:pathLst>
                <a:path w="125" h="253">
                  <a:moveTo>
                    <a:pt x="125" y="61"/>
                  </a:moveTo>
                  <a:lnTo>
                    <a:pt x="125" y="253"/>
                  </a:lnTo>
                  <a:lnTo>
                    <a:pt x="42" y="244"/>
                  </a:lnTo>
                  <a:lnTo>
                    <a:pt x="24" y="140"/>
                  </a:lnTo>
                  <a:lnTo>
                    <a:pt x="15" y="92"/>
                  </a:lnTo>
                  <a:lnTo>
                    <a:pt x="0" y="0"/>
                  </a:lnTo>
                  <a:lnTo>
                    <a:pt x="125" y="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2" name="íŝļíḑê"/>
            <p:cNvSpPr/>
            <p:nvPr/>
          </p:nvSpPr>
          <p:spPr bwMode="auto">
            <a:xfrm>
              <a:off x="9752456" y="3716789"/>
              <a:ext cx="110709" cy="58374"/>
            </a:xfrm>
            <a:custGeom>
              <a:avLst/>
              <a:gdLst>
                <a:gd name="T0" fmla="*/ 36 w 36"/>
                <a:gd name="T1" fmla="*/ 3 h 19"/>
                <a:gd name="T2" fmla="*/ 36 w 36"/>
                <a:gd name="T3" fmla="*/ 17 h 19"/>
                <a:gd name="T4" fmla="*/ 3 w 36"/>
                <a:gd name="T5" fmla="*/ 19 h 19"/>
                <a:gd name="T6" fmla="*/ 0 w 36"/>
                <a:gd name="T7" fmla="*/ 3 h 19"/>
                <a:gd name="T8" fmla="*/ 4 w 36"/>
                <a:gd name="T9" fmla="*/ 0 h 19"/>
                <a:gd name="T10" fmla="*/ 36 w 36"/>
                <a:gd name="T11" fmla="*/ 3 h 19"/>
              </a:gdLst>
              <a:ahLst/>
              <a:cxnLst>
                <a:cxn ang="0">
                  <a:pos x="T0" y="T1"/>
                </a:cxn>
                <a:cxn ang="0">
                  <a:pos x="T2" y="T3"/>
                </a:cxn>
                <a:cxn ang="0">
                  <a:pos x="T4" y="T5"/>
                </a:cxn>
                <a:cxn ang="0">
                  <a:pos x="T6" y="T7"/>
                </a:cxn>
                <a:cxn ang="0">
                  <a:pos x="T8" y="T9"/>
                </a:cxn>
                <a:cxn ang="0">
                  <a:pos x="T10" y="T11"/>
                </a:cxn>
              </a:cxnLst>
              <a:rect l="0" t="0" r="r" b="b"/>
              <a:pathLst>
                <a:path w="36" h="19">
                  <a:moveTo>
                    <a:pt x="36" y="3"/>
                  </a:moveTo>
                  <a:cubicBezTo>
                    <a:pt x="36" y="17"/>
                    <a:pt x="36" y="17"/>
                    <a:pt x="36" y="17"/>
                  </a:cubicBezTo>
                  <a:cubicBezTo>
                    <a:pt x="26" y="18"/>
                    <a:pt x="11" y="19"/>
                    <a:pt x="3" y="19"/>
                  </a:cubicBezTo>
                  <a:cubicBezTo>
                    <a:pt x="0" y="3"/>
                    <a:pt x="0" y="3"/>
                    <a:pt x="0" y="3"/>
                  </a:cubicBezTo>
                  <a:cubicBezTo>
                    <a:pt x="4" y="0"/>
                    <a:pt x="4" y="0"/>
                    <a:pt x="4" y="0"/>
                  </a:cubicBezTo>
                  <a:lnTo>
                    <a:pt x="36" y="3"/>
                  </a:lnTo>
                  <a:close/>
                </a:path>
              </a:pathLst>
            </a:custGeom>
            <a:solidFill>
              <a:srgbClr val="E7F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3" name="iŝľiḓe"/>
            <p:cNvSpPr/>
            <p:nvPr/>
          </p:nvSpPr>
          <p:spPr bwMode="auto">
            <a:xfrm>
              <a:off x="9671940" y="2777777"/>
              <a:ext cx="597828" cy="939013"/>
            </a:xfrm>
            <a:custGeom>
              <a:avLst/>
              <a:gdLst>
                <a:gd name="T0" fmla="*/ 194 w 194"/>
                <a:gd name="T1" fmla="*/ 6 h 306"/>
                <a:gd name="T2" fmla="*/ 159 w 194"/>
                <a:gd name="T3" fmla="*/ 306 h 306"/>
                <a:gd name="T4" fmla="*/ 109 w 194"/>
                <a:gd name="T5" fmla="*/ 306 h 306"/>
                <a:gd name="T6" fmla="*/ 94 w 194"/>
                <a:gd name="T7" fmla="*/ 198 h 306"/>
                <a:gd name="T8" fmla="*/ 87 w 194"/>
                <a:gd name="T9" fmla="*/ 135 h 306"/>
                <a:gd name="T10" fmla="*/ 69 w 194"/>
                <a:gd name="T11" fmla="*/ 304 h 306"/>
                <a:gd name="T12" fmla="*/ 21 w 194"/>
                <a:gd name="T13" fmla="*/ 302 h 306"/>
                <a:gd name="T14" fmla="*/ 0 w 194"/>
                <a:gd name="T15" fmla="*/ 0 h 306"/>
                <a:gd name="T16" fmla="*/ 86 w 194"/>
                <a:gd name="T17" fmla="*/ 4 h 306"/>
                <a:gd name="T18" fmla="*/ 194 w 194"/>
                <a:gd name="T19" fmla="*/ 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306">
                  <a:moveTo>
                    <a:pt x="194" y="6"/>
                  </a:moveTo>
                  <a:cubicBezTo>
                    <a:pt x="194" y="6"/>
                    <a:pt x="179" y="208"/>
                    <a:pt x="159" y="306"/>
                  </a:cubicBezTo>
                  <a:cubicBezTo>
                    <a:pt x="109" y="306"/>
                    <a:pt x="109" y="306"/>
                    <a:pt x="109" y="306"/>
                  </a:cubicBezTo>
                  <a:cubicBezTo>
                    <a:pt x="109" y="306"/>
                    <a:pt x="100" y="248"/>
                    <a:pt x="94" y="198"/>
                  </a:cubicBezTo>
                  <a:cubicBezTo>
                    <a:pt x="88" y="158"/>
                    <a:pt x="87" y="135"/>
                    <a:pt x="87" y="135"/>
                  </a:cubicBezTo>
                  <a:cubicBezTo>
                    <a:pt x="87" y="135"/>
                    <a:pt x="68" y="277"/>
                    <a:pt x="69" y="304"/>
                  </a:cubicBezTo>
                  <a:cubicBezTo>
                    <a:pt x="21" y="302"/>
                    <a:pt x="21" y="302"/>
                    <a:pt x="21" y="302"/>
                  </a:cubicBezTo>
                  <a:cubicBezTo>
                    <a:pt x="21" y="302"/>
                    <a:pt x="2" y="232"/>
                    <a:pt x="0" y="0"/>
                  </a:cubicBezTo>
                  <a:cubicBezTo>
                    <a:pt x="86" y="4"/>
                    <a:pt x="86" y="4"/>
                    <a:pt x="86" y="4"/>
                  </a:cubicBezTo>
                  <a:lnTo>
                    <a:pt x="194" y="6"/>
                  </a:ln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4" name="ïšḻíḑê"/>
            <p:cNvSpPr/>
            <p:nvPr/>
          </p:nvSpPr>
          <p:spPr bwMode="auto">
            <a:xfrm>
              <a:off x="9976894" y="3671499"/>
              <a:ext cx="221418" cy="88567"/>
            </a:xfrm>
            <a:custGeom>
              <a:avLst/>
              <a:gdLst>
                <a:gd name="T0" fmla="*/ 70 w 72"/>
                <a:gd name="T1" fmla="*/ 23 h 29"/>
                <a:gd name="T2" fmla="*/ 46 w 72"/>
                <a:gd name="T3" fmla="*/ 27 h 29"/>
                <a:gd name="T4" fmla="*/ 3 w 72"/>
                <a:gd name="T5" fmla="*/ 24 h 29"/>
                <a:gd name="T6" fmla="*/ 3 w 72"/>
                <a:gd name="T7" fmla="*/ 24 h 29"/>
                <a:gd name="T8" fmla="*/ 1 w 72"/>
                <a:gd name="T9" fmla="*/ 9 h 29"/>
                <a:gd name="T10" fmla="*/ 26 w 72"/>
                <a:gd name="T11" fmla="*/ 2 h 29"/>
                <a:gd name="T12" fmla="*/ 68 w 72"/>
                <a:gd name="T13" fmla="*/ 3 h 29"/>
                <a:gd name="T14" fmla="*/ 72 w 72"/>
                <a:gd name="T15" fmla="*/ 7 h 29"/>
                <a:gd name="T16" fmla="*/ 70 w 72"/>
                <a:gd name="T1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
                  <a:moveTo>
                    <a:pt x="70" y="23"/>
                  </a:moveTo>
                  <a:cubicBezTo>
                    <a:pt x="70" y="27"/>
                    <a:pt x="61" y="27"/>
                    <a:pt x="46" y="27"/>
                  </a:cubicBezTo>
                  <a:cubicBezTo>
                    <a:pt x="32" y="26"/>
                    <a:pt x="3" y="29"/>
                    <a:pt x="3" y="24"/>
                  </a:cubicBezTo>
                  <a:cubicBezTo>
                    <a:pt x="3" y="24"/>
                    <a:pt x="3" y="24"/>
                    <a:pt x="3" y="24"/>
                  </a:cubicBezTo>
                  <a:cubicBezTo>
                    <a:pt x="3" y="19"/>
                    <a:pt x="0" y="14"/>
                    <a:pt x="1" y="9"/>
                  </a:cubicBezTo>
                  <a:cubicBezTo>
                    <a:pt x="1" y="3"/>
                    <a:pt x="12" y="0"/>
                    <a:pt x="26" y="2"/>
                  </a:cubicBezTo>
                  <a:cubicBezTo>
                    <a:pt x="36" y="4"/>
                    <a:pt x="59" y="1"/>
                    <a:pt x="68" y="3"/>
                  </a:cubicBezTo>
                  <a:cubicBezTo>
                    <a:pt x="71" y="4"/>
                    <a:pt x="72" y="5"/>
                    <a:pt x="72" y="7"/>
                  </a:cubicBezTo>
                  <a:cubicBezTo>
                    <a:pt x="72" y="7"/>
                    <a:pt x="70" y="20"/>
                    <a:pt x="70" y="23"/>
                  </a:cubicBezTo>
                  <a:close/>
                </a:path>
              </a:pathLst>
            </a:custGeom>
            <a:solidFill>
              <a:srgbClr val="6FA0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5" name="íş1ïďè"/>
            <p:cNvSpPr/>
            <p:nvPr/>
          </p:nvSpPr>
          <p:spPr bwMode="auto">
            <a:xfrm>
              <a:off x="9697102" y="3671499"/>
              <a:ext cx="215379" cy="82529"/>
            </a:xfrm>
            <a:custGeom>
              <a:avLst/>
              <a:gdLst>
                <a:gd name="T0" fmla="*/ 66 w 70"/>
                <a:gd name="T1" fmla="*/ 20 h 27"/>
                <a:gd name="T2" fmla="*/ 43 w 70"/>
                <a:gd name="T3" fmla="*/ 26 h 27"/>
                <a:gd name="T4" fmla="*/ 5 w 70"/>
                <a:gd name="T5" fmla="*/ 21 h 27"/>
                <a:gd name="T6" fmla="*/ 5 w 70"/>
                <a:gd name="T7" fmla="*/ 20 h 27"/>
                <a:gd name="T8" fmla="*/ 2 w 70"/>
                <a:gd name="T9" fmla="*/ 4 h 27"/>
                <a:gd name="T10" fmla="*/ 37 w 70"/>
                <a:gd name="T11" fmla="*/ 4 h 27"/>
                <a:gd name="T12" fmla="*/ 62 w 70"/>
                <a:gd name="T13" fmla="*/ 3 h 27"/>
                <a:gd name="T14" fmla="*/ 67 w 70"/>
                <a:gd name="T15" fmla="*/ 4 h 27"/>
                <a:gd name="T16" fmla="*/ 66 w 70"/>
                <a:gd name="T1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27">
                  <a:moveTo>
                    <a:pt x="66" y="20"/>
                  </a:moveTo>
                  <a:cubicBezTo>
                    <a:pt x="68" y="23"/>
                    <a:pt x="59" y="26"/>
                    <a:pt x="43" y="26"/>
                  </a:cubicBezTo>
                  <a:cubicBezTo>
                    <a:pt x="27" y="26"/>
                    <a:pt x="7" y="27"/>
                    <a:pt x="5" y="21"/>
                  </a:cubicBezTo>
                  <a:cubicBezTo>
                    <a:pt x="5" y="21"/>
                    <a:pt x="5" y="21"/>
                    <a:pt x="5" y="20"/>
                  </a:cubicBezTo>
                  <a:cubicBezTo>
                    <a:pt x="4" y="13"/>
                    <a:pt x="0" y="8"/>
                    <a:pt x="2" y="4"/>
                  </a:cubicBezTo>
                  <a:cubicBezTo>
                    <a:pt x="4" y="0"/>
                    <a:pt x="29" y="4"/>
                    <a:pt x="37" y="4"/>
                  </a:cubicBezTo>
                  <a:cubicBezTo>
                    <a:pt x="43" y="4"/>
                    <a:pt x="55" y="3"/>
                    <a:pt x="62" y="3"/>
                  </a:cubicBezTo>
                  <a:cubicBezTo>
                    <a:pt x="64" y="3"/>
                    <a:pt x="66" y="4"/>
                    <a:pt x="67" y="4"/>
                  </a:cubicBezTo>
                  <a:cubicBezTo>
                    <a:pt x="70" y="8"/>
                    <a:pt x="65" y="16"/>
                    <a:pt x="66" y="20"/>
                  </a:cubicBezTo>
                  <a:close/>
                </a:path>
              </a:pathLst>
            </a:custGeom>
            <a:solidFill>
              <a:srgbClr val="6FA0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6" name="îṣḷiḋe"/>
            <p:cNvSpPr/>
            <p:nvPr/>
          </p:nvSpPr>
          <p:spPr bwMode="auto">
            <a:xfrm>
              <a:off x="10014132" y="3833537"/>
              <a:ext cx="197263" cy="157006"/>
            </a:xfrm>
            <a:custGeom>
              <a:avLst/>
              <a:gdLst>
                <a:gd name="T0" fmla="*/ 38 w 64"/>
                <a:gd name="T1" fmla="*/ 1 h 51"/>
                <a:gd name="T2" fmla="*/ 7 w 64"/>
                <a:gd name="T3" fmla="*/ 1 h 51"/>
                <a:gd name="T4" fmla="*/ 0 w 64"/>
                <a:gd name="T5" fmla="*/ 15 h 51"/>
                <a:gd name="T6" fmla="*/ 2 w 64"/>
                <a:gd name="T7" fmla="*/ 38 h 51"/>
                <a:gd name="T8" fmla="*/ 22 w 64"/>
                <a:gd name="T9" fmla="*/ 49 h 51"/>
                <a:gd name="T10" fmla="*/ 57 w 64"/>
                <a:gd name="T11" fmla="*/ 47 h 51"/>
                <a:gd name="T12" fmla="*/ 63 w 64"/>
                <a:gd name="T13" fmla="*/ 30 h 51"/>
                <a:gd name="T14" fmla="*/ 41 w 64"/>
                <a:gd name="T15" fmla="*/ 13 h 51"/>
                <a:gd name="T16" fmla="*/ 38 w 64"/>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1">
                  <a:moveTo>
                    <a:pt x="38" y="1"/>
                  </a:moveTo>
                  <a:cubicBezTo>
                    <a:pt x="38" y="1"/>
                    <a:pt x="22" y="8"/>
                    <a:pt x="7" y="1"/>
                  </a:cubicBezTo>
                  <a:cubicBezTo>
                    <a:pt x="7" y="1"/>
                    <a:pt x="0" y="1"/>
                    <a:pt x="0" y="15"/>
                  </a:cubicBezTo>
                  <a:cubicBezTo>
                    <a:pt x="1" y="28"/>
                    <a:pt x="0" y="35"/>
                    <a:pt x="2" y="38"/>
                  </a:cubicBezTo>
                  <a:cubicBezTo>
                    <a:pt x="4" y="41"/>
                    <a:pt x="5" y="48"/>
                    <a:pt x="22" y="49"/>
                  </a:cubicBezTo>
                  <a:cubicBezTo>
                    <a:pt x="39" y="50"/>
                    <a:pt x="50" y="51"/>
                    <a:pt x="57" y="47"/>
                  </a:cubicBezTo>
                  <a:cubicBezTo>
                    <a:pt x="63" y="43"/>
                    <a:pt x="64" y="37"/>
                    <a:pt x="63" y="30"/>
                  </a:cubicBezTo>
                  <a:cubicBezTo>
                    <a:pt x="63" y="23"/>
                    <a:pt x="51" y="13"/>
                    <a:pt x="41" y="13"/>
                  </a:cubicBezTo>
                  <a:cubicBezTo>
                    <a:pt x="41" y="13"/>
                    <a:pt x="43" y="0"/>
                    <a:pt x="38" y="1"/>
                  </a:cubicBez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7" name="íśľîde"/>
            <p:cNvSpPr/>
            <p:nvPr/>
          </p:nvSpPr>
          <p:spPr bwMode="auto">
            <a:xfrm>
              <a:off x="9616586" y="3824479"/>
              <a:ext cx="280798" cy="172102"/>
            </a:xfrm>
            <a:custGeom>
              <a:avLst/>
              <a:gdLst>
                <a:gd name="T0" fmla="*/ 80 w 91"/>
                <a:gd name="T1" fmla="*/ 0 h 56"/>
                <a:gd name="T2" fmla="*/ 86 w 91"/>
                <a:gd name="T3" fmla="*/ 4 h 56"/>
                <a:gd name="T4" fmla="*/ 89 w 91"/>
                <a:gd name="T5" fmla="*/ 43 h 56"/>
                <a:gd name="T6" fmla="*/ 51 w 91"/>
                <a:gd name="T7" fmla="*/ 51 h 56"/>
                <a:gd name="T8" fmla="*/ 5 w 91"/>
                <a:gd name="T9" fmla="*/ 51 h 56"/>
                <a:gd name="T10" fmla="*/ 9 w 91"/>
                <a:gd name="T11" fmla="*/ 28 h 56"/>
                <a:gd name="T12" fmla="*/ 42 w 91"/>
                <a:gd name="T13" fmla="*/ 20 h 56"/>
                <a:gd name="T14" fmla="*/ 47 w 91"/>
                <a:gd name="T15" fmla="*/ 6 h 56"/>
                <a:gd name="T16" fmla="*/ 50 w 91"/>
                <a:gd name="T17" fmla="*/ 3 h 56"/>
                <a:gd name="T18" fmla="*/ 80 w 91"/>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56">
                  <a:moveTo>
                    <a:pt x="80" y="0"/>
                  </a:moveTo>
                  <a:cubicBezTo>
                    <a:pt x="80" y="0"/>
                    <a:pt x="84" y="0"/>
                    <a:pt x="86" y="4"/>
                  </a:cubicBezTo>
                  <a:cubicBezTo>
                    <a:pt x="87" y="9"/>
                    <a:pt x="91" y="40"/>
                    <a:pt x="89" y="43"/>
                  </a:cubicBezTo>
                  <a:cubicBezTo>
                    <a:pt x="88" y="46"/>
                    <a:pt x="63" y="50"/>
                    <a:pt x="51" y="51"/>
                  </a:cubicBezTo>
                  <a:cubicBezTo>
                    <a:pt x="40" y="52"/>
                    <a:pt x="7" y="56"/>
                    <a:pt x="5" y="51"/>
                  </a:cubicBezTo>
                  <a:cubicBezTo>
                    <a:pt x="2" y="46"/>
                    <a:pt x="0" y="34"/>
                    <a:pt x="9" y="28"/>
                  </a:cubicBezTo>
                  <a:cubicBezTo>
                    <a:pt x="18" y="23"/>
                    <a:pt x="37" y="23"/>
                    <a:pt x="42" y="20"/>
                  </a:cubicBezTo>
                  <a:cubicBezTo>
                    <a:pt x="46" y="18"/>
                    <a:pt x="46" y="10"/>
                    <a:pt x="47" y="6"/>
                  </a:cubicBezTo>
                  <a:cubicBezTo>
                    <a:pt x="49" y="3"/>
                    <a:pt x="50" y="3"/>
                    <a:pt x="50" y="3"/>
                  </a:cubicBezTo>
                  <a:cubicBezTo>
                    <a:pt x="50" y="3"/>
                    <a:pt x="70" y="7"/>
                    <a:pt x="80" y="0"/>
                  </a:cubicBez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8" name="îŝḻïḍè"/>
            <p:cNvSpPr/>
            <p:nvPr/>
          </p:nvSpPr>
          <p:spPr bwMode="auto">
            <a:xfrm>
              <a:off x="9866185" y="1737114"/>
              <a:ext cx="227456" cy="359301"/>
            </a:xfrm>
            <a:custGeom>
              <a:avLst/>
              <a:gdLst>
                <a:gd name="T0" fmla="*/ 51 w 74"/>
                <a:gd name="T1" fmla="*/ 35 h 117"/>
                <a:gd name="T2" fmla="*/ 58 w 74"/>
                <a:gd name="T3" fmla="*/ 76 h 117"/>
                <a:gd name="T4" fmla="*/ 21 w 74"/>
                <a:gd name="T5" fmla="*/ 117 h 117"/>
                <a:gd name="T6" fmla="*/ 0 w 74"/>
                <a:gd name="T7" fmla="*/ 77 h 117"/>
                <a:gd name="T8" fmla="*/ 12 w 74"/>
                <a:gd name="T9" fmla="*/ 40 h 117"/>
                <a:gd name="T10" fmla="*/ 51 w 74"/>
                <a:gd name="T11" fmla="*/ 35 h 117"/>
              </a:gdLst>
              <a:ahLst/>
              <a:cxnLst>
                <a:cxn ang="0">
                  <a:pos x="T0" y="T1"/>
                </a:cxn>
                <a:cxn ang="0">
                  <a:pos x="T2" y="T3"/>
                </a:cxn>
                <a:cxn ang="0">
                  <a:pos x="T4" y="T5"/>
                </a:cxn>
                <a:cxn ang="0">
                  <a:pos x="T6" y="T7"/>
                </a:cxn>
                <a:cxn ang="0">
                  <a:pos x="T8" y="T9"/>
                </a:cxn>
                <a:cxn ang="0">
                  <a:pos x="T10" y="T11"/>
                </a:cxn>
              </a:cxnLst>
              <a:rect l="0" t="0" r="r" b="b"/>
              <a:pathLst>
                <a:path w="74" h="117">
                  <a:moveTo>
                    <a:pt x="51" y="35"/>
                  </a:moveTo>
                  <a:cubicBezTo>
                    <a:pt x="51" y="36"/>
                    <a:pt x="43" y="59"/>
                    <a:pt x="58" y="76"/>
                  </a:cubicBezTo>
                  <a:cubicBezTo>
                    <a:pt x="74" y="94"/>
                    <a:pt x="22" y="117"/>
                    <a:pt x="21" y="117"/>
                  </a:cubicBezTo>
                  <a:cubicBezTo>
                    <a:pt x="19" y="117"/>
                    <a:pt x="0" y="77"/>
                    <a:pt x="0" y="77"/>
                  </a:cubicBezTo>
                  <a:cubicBezTo>
                    <a:pt x="0" y="77"/>
                    <a:pt x="10" y="72"/>
                    <a:pt x="12" y="40"/>
                  </a:cubicBezTo>
                  <a:cubicBezTo>
                    <a:pt x="14" y="0"/>
                    <a:pt x="51" y="35"/>
                    <a:pt x="51" y="35"/>
                  </a:cubicBezTo>
                  <a:close/>
                </a:path>
              </a:pathLst>
            </a:custGeom>
            <a:solidFill>
              <a:srgbClr val="F572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9" name="i$lîďe"/>
            <p:cNvSpPr/>
            <p:nvPr/>
          </p:nvSpPr>
          <p:spPr bwMode="auto">
            <a:xfrm>
              <a:off x="9761515" y="1452289"/>
              <a:ext cx="477054" cy="429752"/>
            </a:xfrm>
            <a:custGeom>
              <a:avLst/>
              <a:gdLst>
                <a:gd name="T0" fmla="*/ 155 w 155"/>
                <a:gd name="T1" fmla="*/ 57 h 140"/>
                <a:gd name="T2" fmla="*/ 155 w 155"/>
                <a:gd name="T3" fmla="*/ 57 h 140"/>
                <a:gd name="T4" fmla="*/ 141 w 155"/>
                <a:gd name="T5" fmla="*/ 78 h 140"/>
                <a:gd name="T6" fmla="*/ 131 w 155"/>
                <a:gd name="T7" fmla="*/ 91 h 140"/>
                <a:gd name="T8" fmla="*/ 123 w 155"/>
                <a:gd name="T9" fmla="*/ 91 h 140"/>
                <a:gd name="T10" fmla="*/ 118 w 155"/>
                <a:gd name="T11" fmla="*/ 101 h 140"/>
                <a:gd name="T12" fmla="*/ 55 w 155"/>
                <a:gd name="T13" fmla="*/ 140 h 140"/>
                <a:gd name="T14" fmla="*/ 4 w 155"/>
                <a:gd name="T15" fmla="*/ 26 h 140"/>
                <a:gd name="T16" fmla="*/ 5 w 155"/>
                <a:gd name="T17" fmla="*/ 21 h 140"/>
                <a:gd name="T18" fmla="*/ 5 w 155"/>
                <a:gd name="T19" fmla="*/ 17 h 140"/>
                <a:gd name="T20" fmla="*/ 55 w 155"/>
                <a:gd name="T21" fmla="*/ 3 h 140"/>
                <a:gd name="T22" fmla="*/ 63 w 155"/>
                <a:gd name="T23" fmla="*/ 0 h 140"/>
                <a:gd name="T24" fmla="*/ 105 w 155"/>
                <a:gd name="T25" fmla="*/ 22 h 140"/>
                <a:gd name="T26" fmla="*/ 119 w 155"/>
                <a:gd name="T27" fmla="*/ 37 h 140"/>
                <a:gd name="T28" fmla="*/ 125 w 155"/>
                <a:gd name="T29" fmla="*/ 43 h 140"/>
                <a:gd name="T30" fmla="*/ 127 w 155"/>
                <a:gd name="T31" fmla="*/ 44 h 140"/>
                <a:gd name="T32" fmla="*/ 143 w 155"/>
                <a:gd name="T33" fmla="*/ 47 h 140"/>
                <a:gd name="T34" fmla="*/ 154 w 155"/>
                <a:gd name="T35" fmla="*/ 49 h 140"/>
                <a:gd name="T36" fmla="*/ 155 w 155"/>
                <a:gd name="T37"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40">
                  <a:moveTo>
                    <a:pt x="155" y="57"/>
                  </a:moveTo>
                  <a:cubicBezTo>
                    <a:pt x="155" y="57"/>
                    <a:pt x="155" y="57"/>
                    <a:pt x="155" y="57"/>
                  </a:cubicBezTo>
                  <a:cubicBezTo>
                    <a:pt x="149" y="70"/>
                    <a:pt x="142" y="77"/>
                    <a:pt x="141" y="78"/>
                  </a:cubicBezTo>
                  <a:cubicBezTo>
                    <a:pt x="139" y="82"/>
                    <a:pt x="136" y="87"/>
                    <a:pt x="131" y="91"/>
                  </a:cubicBezTo>
                  <a:cubicBezTo>
                    <a:pt x="123" y="91"/>
                    <a:pt x="123" y="91"/>
                    <a:pt x="123" y="91"/>
                  </a:cubicBezTo>
                  <a:cubicBezTo>
                    <a:pt x="122" y="94"/>
                    <a:pt x="120" y="98"/>
                    <a:pt x="118" y="101"/>
                  </a:cubicBezTo>
                  <a:cubicBezTo>
                    <a:pt x="106" y="121"/>
                    <a:pt x="85" y="140"/>
                    <a:pt x="55" y="140"/>
                  </a:cubicBezTo>
                  <a:cubicBezTo>
                    <a:pt x="0" y="136"/>
                    <a:pt x="2" y="55"/>
                    <a:pt x="4" y="26"/>
                  </a:cubicBezTo>
                  <a:cubicBezTo>
                    <a:pt x="5" y="24"/>
                    <a:pt x="5" y="22"/>
                    <a:pt x="5" y="21"/>
                  </a:cubicBezTo>
                  <a:cubicBezTo>
                    <a:pt x="5" y="18"/>
                    <a:pt x="5" y="17"/>
                    <a:pt x="5" y="17"/>
                  </a:cubicBezTo>
                  <a:cubicBezTo>
                    <a:pt x="55" y="3"/>
                    <a:pt x="55" y="3"/>
                    <a:pt x="55" y="3"/>
                  </a:cubicBezTo>
                  <a:cubicBezTo>
                    <a:pt x="63" y="0"/>
                    <a:pt x="63" y="0"/>
                    <a:pt x="63" y="0"/>
                  </a:cubicBezTo>
                  <a:cubicBezTo>
                    <a:pt x="105" y="22"/>
                    <a:pt x="105" y="22"/>
                    <a:pt x="105" y="22"/>
                  </a:cubicBezTo>
                  <a:cubicBezTo>
                    <a:pt x="119" y="37"/>
                    <a:pt x="119" y="37"/>
                    <a:pt x="119" y="37"/>
                  </a:cubicBezTo>
                  <a:cubicBezTo>
                    <a:pt x="125" y="43"/>
                    <a:pt x="125" y="43"/>
                    <a:pt x="125" y="43"/>
                  </a:cubicBezTo>
                  <a:cubicBezTo>
                    <a:pt x="127" y="44"/>
                    <a:pt x="127" y="44"/>
                    <a:pt x="127" y="44"/>
                  </a:cubicBezTo>
                  <a:cubicBezTo>
                    <a:pt x="143" y="47"/>
                    <a:pt x="143" y="47"/>
                    <a:pt x="143" y="47"/>
                  </a:cubicBezTo>
                  <a:cubicBezTo>
                    <a:pt x="154" y="49"/>
                    <a:pt x="154" y="49"/>
                    <a:pt x="154" y="49"/>
                  </a:cubicBezTo>
                  <a:cubicBezTo>
                    <a:pt x="155" y="57"/>
                    <a:pt x="155" y="57"/>
                    <a:pt x="155" y="57"/>
                  </a:cubicBezTo>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0" name="ïṣḻïḋê"/>
            <p:cNvSpPr/>
            <p:nvPr/>
          </p:nvSpPr>
          <p:spPr bwMode="auto">
            <a:xfrm>
              <a:off x="9746417" y="1409013"/>
              <a:ext cx="467997" cy="356281"/>
            </a:xfrm>
            <a:custGeom>
              <a:avLst/>
              <a:gdLst>
                <a:gd name="T0" fmla="*/ 147 w 152"/>
                <a:gd name="T1" fmla="*/ 64 h 116"/>
                <a:gd name="T2" fmla="*/ 146 w 152"/>
                <a:gd name="T3" fmla="*/ 92 h 116"/>
                <a:gd name="T4" fmla="*/ 146 w 152"/>
                <a:gd name="T5" fmla="*/ 92 h 116"/>
                <a:gd name="T6" fmla="*/ 136 w 152"/>
                <a:gd name="T7" fmla="*/ 105 h 116"/>
                <a:gd name="T8" fmla="*/ 136 w 152"/>
                <a:gd name="T9" fmla="*/ 105 h 116"/>
                <a:gd name="T10" fmla="*/ 123 w 152"/>
                <a:gd name="T11" fmla="*/ 115 h 116"/>
                <a:gd name="T12" fmla="*/ 119 w 152"/>
                <a:gd name="T13" fmla="*/ 105 h 116"/>
                <a:gd name="T14" fmla="*/ 142 w 152"/>
                <a:gd name="T15" fmla="*/ 86 h 116"/>
                <a:gd name="T16" fmla="*/ 129 w 152"/>
                <a:gd name="T17" fmla="*/ 68 h 116"/>
                <a:gd name="T18" fmla="*/ 109 w 152"/>
                <a:gd name="T19" fmla="*/ 88 h 116"/>
                <a:gd name="T20" fmla="*/ 105 w 152"/>
                <a:gd name="T21" fmla="*/ 65 h 116"/>
                <a:gd name="T22" fmla="*/ 93 w 152"/>
                <a:gd name="T23" fmla="*/ 42 h 116"/>
                <a:gd name="T24" fmla="*/ 63 w 152"/>
                <a:gd name="T25" fmla="*/ 34 h 116"/>
                <a:gd name="T26" fmla="*/ 33 w 152"/>
                <a:gd name="T27" fmla="*/ 41 h 116"/>
                <a:gd name="T28" fmla="*/ 15 w 152"/>
                <a:gd name="T29" fmla="*/ 40 h 116"/>
                <a:gd name="T30" fmla="*/ 9 w 152"/>
                <a:gd name="T31" fmla="*/ 40 h 116"/>
                <a:gd name="T32" fmla="*/ 8 w 152"/>
                <a:gd name="T33" fmla="*/ 40 h 116"/>
                <a:gd name="T34" fmla="*/ 5 w 152"/>
                <a:gd name="T35" fmla="*/ 38 h 116"/>
                <a:gd name="T36" fmla="*/ 0 w 152"/>
                <a:gd name="T37" fmla="*/ 29 h 116"/>
                <a:gd name="T38" fmla="*/ 5 w 152"/>
                <a:gd name="T39" fmla="*/ 28 h 116"/>
                <a:gd name="T40" fmla="*/ 53 w 152"/>
                <a:gd name="T41" fmla="*/ 10 h 116"/>
                <a:gd name="T42" fmla="*/ 58 w 152"/>
                <a:gd name="T43" fmla="*/ 8 h 116"/>
                <a:gd name="T44" fmla="*/ 80 w 152"/>
                <a:gd name="T45" fmla="*/ 0 h 116"/>
                <a:gd name="T46" fmla="*/ 115 w 152"/>
                <a:gd name="T47" fmla="*/ 19 h 116"/>
                <a:gd name="T48" fmla="*/ 124 w 152"/>
                <a:gd name="T49" fmla="*/ 24 h 116"/>
                <a:gd name="T50" fmla="*/ 149 w 152"/>
                <a:gd name="T51" fmla="*/ 53 h 116"/>
                <a:gd name="T52" fmla="*/ 148 w 152"/>
                <a:gd name="T53" fmla="*/ 61 h 116"/>
                <a:gd name="T54" fmla="*/ 147 w 152"/>
                <a:gd name="T55" fmla="*/ 6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116">
                  <a:moveTo>
                    <a:pt x="147" y="64"/>
                  </a:moveTo>
                  <a:cubicBezTo>
                    <a:pt x="147" y="64"/>
                    <a:pt x="152" y="78"/>
                    <a:pt x="146" y="92"/>
                  </a:cubicBezTo>
                  <a:cubicBezTo>
                    <a:pt x="146" y="92"/>
                    <a:pt x="146" y="92"/>
                    <a:pt x="146" y="92"/>
                  </a:cubicBezTo>
                  <a:cubicBezTo>
                    <a:pt x="144" y="96"/>
                    <a:pt x="141" y="101"/>
                    <a:pt x="136" y="105"/>
                  </a:cubicBezTo>
                  <a:cubicBezTo>
                    <a:pt x="136" y="105"/>
                    <a:pt x="136" y="105"/>
                    <a:pt x="136" y="105"/>
                  </a:cubicBezTo>
                  <a:cubicBezTo>
                    <a:pt x="130" y="108"/>
                    <a:pt x="127" y="111"/>
                    <a:pt x="123" y="115"/>
                  </a:cubicBezTo>
                  <a:cubicBezTo>
                    <a:pt x="122" y="116"/>
                    <a:pt x="119" y="105"/>
                    <a:pt x="119" y="105"/>
                  </a:cubicBezTo>
                  <a:cubicBezTo>
                    <a:pt x="119" y="105"/>
                    <a:pt x="137" y="96"/>
                    <a:pt x="142" y="86"/>
                  </a:cubicBezTo>
                  <a:cubicBezTo>
                    <a:pt x="147" y="76"/>
                    <a:pt x="138" y="68"/>
                    <a:pt x="129" y="68"/>
                  </a:cubicBezTo>
                  <a:cubicBezTo>
                    <a:pt x="120" y="68"/>
                    <a:pt x="109" y="75"/>
                    <a:pt x="109" y="88"/>
                  </a:cubicBezTo>
                  <a:cubicBezTo>
                    <a:pt x="109" y="88"/>
                    <a:pt x="105" y="75"/>
                    <a:pt x="105" y="65"/>
                  </a:cubicBezTo>
                  <a:cubicBezTo>
                    <a:pt x="105" y="54"/>
                    <a:pt x="101" y="46"/>
                    <a:pt x="93" y="42"/>
                  </a:cubicBezTo>
                  <a:cubicBezTo>
                    <a:pt x="86" y="37"/>
                    <a:pt x="73" y="42"/>
                    <a:pt x="63" y="34"/>
                  </a:cubicBezTo>
                  <a:cubicBezTo>
                    <a:pt x="63" y="34"/>
                    <a:pt x="51" y="44"/>
                    <a:pt x="33" y="41"/>
                  </a:cubicBezTo>
                  <a:cubicBezTo>
                    <a:pt x="23" y="39"/>
                    <a:pt x="18" y="39"/>
                    <a:pt x="15" y="40"/>
                  </a:cubicBezTo>
                  <a:cubicBezTo>
                    <a:pt x="12" y="40"/>
                    <a:pt x="11" y="41"/>
                    <a:pt x="9" y="40"/>
                  </a:cubicBezTo>
                  <a:cubicBezTo>
                    <a:pt x="9" y="40"/>
                    <a:pt x="8" y="40"/>
                    <a:pt x="8" y="40"/>
                  </a:cubicBezTo>
                  <a:cubicBezTo>
                    <a:pt x="7" y="40"/>
                    <a:pt x="6" y="39"/>
                    <a:pt x="5" y="38"/>
                  </a:cubicBezTo>
                  <a:cubicBezTo>
                    <a:pt x="2" y="35"/>
                    <a:pt x="0" y="29"/>
                    <a:pt x="0" y="29"/>
                  </a:cubicBezTo>
                  <a:cubicBezTo>
                    <a:pt x="5" y="28"/>
                    <a:pt x="5" y="28"/>
                    <a:pt x="5" y="28"/>
                  </a:cubicBezTo>
                  <a:cubicBezTo>
                    <a:pt x="53" y="10"/>
                    <a:pt x="53" y="10"/>
                    <a:pt x="53" y="10"/>
                  </a:cubicBezTo>
                  <a:cubicBezTo>
                    <a:pt x="58" y="8"/>
                    <a:pt x="58" y="8"/>
                    <a:pt x="58" y="8"/>
                  </a:cubicBezTo>
                  <a:cubicBezTo>
                    <a:pt x="80" y="0"/>
                    <a:pt x="80" y="0"/>
                    <a:pt x="80" y="0"/>
                  </a:cubicBezTo>
                  <a:cubicBezTo>
                    <a:pt x="115" y="19"/>
                    <a:pt x="115" y="19"/>
                    <a:pt x="115" y="19"/>
                  </a:cubicBezTo>
                  <a:cubicBezTo>
                    <a:pt x="124" y="24"/>
                    <a:pt x="124" y="24"/>
                    <a:pt x="124" y="24"/>
                  </a:cubicBezTo>
                  <a:cubicBezTo>
                    <a:pt x="149" y="53"/>
                    <a:pt x="149" y="53"/>
                    <a:pt x="149" y="53"/>
                  </a:cubicBezTo>
                  <a:cubicBezTo>
                    <a:pt x="148" y="61"/>
                    <a:pt x="148" y="61"/>
                    <a:pt x="148" y="61"/>
                  </a:cubicBezTo>
                  <a:cubicBezTo>
                    <a:pt x="147" y="64"/>
                    <a:pt x="147" y="64"/>
                    <a:pt x="147" y="64"/>
                  </a:cubicBezTo>
                </a:path>
              </a:pathLst>
            </a:custGeom>
            <a:solidFill>
              <a:srgbClr val="2D0E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5" name="išḷíḋé"/>
            <p:cNvSpPr/>
            <p:nvPr/>
          </p:nvSpPr>
          <p:spPr bwMode="auto">
            <a:xfrm>
              <a:off x="10136918" y="1464367"/>
              <a:ext cx="19123" cy="110709"/>
            </a:xfrm>
            <a:custGeom>
              <a:avLst/>
              <a:gdLst>
                <a:gd name="T0" fmla="*/ 5 w 6"/>
                <a:gd name="T1" fmla="*/ 0 h 36"/>
                <a:gd name="T2" fmla="*/ 3 w 6"/>
                <a:gd name="T3" fmla="*/ 0 h 36"/>
                <a:gd name="T4" fmla="*/ 0 w 6"/>
                <a:gd name="T5" fmla="*/ 35 h 36"/>
                <a:gd name="T6" fmla="*/ 0 w 6"/>
                <a:gd name="T7" fmla="*/ 36 h 36"/>
                <a:gd name="T8" fmla="*/ 0 w 6"/>
                <a:gd name="T9" fmla="*/ 36 h 36"/>
                <a:gd name="T10" fmla="*/ 5 w 6"/>
                <a:gd name="T11" fmla="*/ 0 h 36"/>
              </a:gdLst>
              <a:ahLst/>
              <a:cxnLst>
                <a:cxn ang="0">
                  <a:pos x="T0" y="T1"/>
                </a:cxn>
                <a:cxn ang="0">
                  <a:pos x="T2" y="T3"/>
                </a:cxn>
                <a:cxn ang="0">
                  <a:pos x="T4" y="T5"/>
                </a:cxn>
                <a:cxn ang="0">
                  <a:pos x="T6" y="T7"/>
                </a:cxn>
                <a:cxn ang="0">
                  <a:pos x="T8" y="T9"/>
                </a:cxn>
                <a:cxn ang="0">
                  <a:pos x="T10" y="T11"/>
                </a:cxn>
              </a:cxnLst>
              <a:rect l="0" t="0" r="r" b="b"/>
              <a:pathLst>
                <a:path w="6" h="36">
                  <a:moveTo>
                    <a:pt x="5" y="0"/>
                  </a:moveTo>
                  <a:cubicBezTo>
                    <a:pt x="4" y="0"/>
                    <a:pt x="4" y="0"/>
                    <a:pt x="3" y="0"/>
                  </a:cubicBezTo>
                  <a:cubicBezTo>
                    <a:pt x="5" y="12"/>
                    <a:pt x="3" y="24"/>
                    <a:pt x="0" y="35"/>
                  </a:cubicBezTo>
                  <a:cubicBezTo>
                    <a:pt x="0" y="35"/>
                    <a:pt x="0" y="35"/>
                    <a:pt x="0" y="36"/>
                  </a:cubicBezTo>
                  <a:cubicBezTo>
                    <a:pt x="0" y="36"/>
                    <a:pt x="0" y="36"/>
                    <a:pt x="0" y="36"/>
                  </a:cubicBezTo>
                  <a:cubicBezTo>
                    <a:pt x="5" y="25"/>
                    <a:pt x="6" y="12"/>
                    <a:pt x="5" y="0"/>
                  </a:cubicBezTo>
                </a:path>
              </a:pathLst>
            </a:custGeom>
            <a:solidFill>
              <a:srgbClr val="ED44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6" name="íṩ1îďé"/>
            <p:cNvSpPr/>
            <p:nvPr/>
          </p:nvSpPr>
          <p:spPr bwMode="auto">
            <a:xfrm>
              <a:off x="9927577" y="1436186"/>
              <a:ext cx="3019" cy="3019"/>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1" y="1"/>
                    <a:pt x="1" y="1"/>
                    <a:pt x="1" y="1"/>
                  </a:cubicBezTo>
                  <a:cubicBezTo>
                    <a:pt x="1" y="1"/>
                    <a:pt x="1" y="0"/>
                    <a:pt x="1" y="0"/>
                  </a:cubicBezTo>
                  <a:cubicBezTo>
                    <a:pt x="1" y="0"/>
                    <a:pt x="1" y="0"/>
                    <a:pt x="0" y="0"/>
                  </a:cubicBezTo>
                </a:path>
              </a:pathLst>
            </a:custGeom>
            <a:solidFill>
              <a:srgbClr val="ED44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8" name="ïSļïdè"/>
            <p:cNvSpPr/>
            <p:nvPr/>
          </p:nvSpPr>
          <p:spPr bwMode="auto">
            <a:xfrm>
              <a:off x="9776611" y="1458328"/>
              <a:ext cx="150967" cy="73471"/>
            </a:xfrm>
            <a:custGeom>
              <a:avLst/>
              <a:gdLst>
                <a:gd name="T0" fmla="*/ 13 w 49"/>
                <a:gd name="T1" fmla="*/ 21 h 24"/>
                <a:gd name="T2" fmla="*/ 8 w 49"/>
                <a:gd name="T3" fmla="*/ 17 h 24"/>
                <a:gd name="T4" fmla="*/ 3 w 49"/>
                <a:gd name="T5" fmla="*/ 4 h 24"/>
                <a:gd name="T6" fmla="*/ 10 w 49"/>
                <a:gd name="T7" fmla="*/ 10 h 24"/>
                <a:gd name="T8" fmla="*/ 19 w 49"/>
                <a:gd name="T9" fmla="*/ 14 h 24"/>
                <a:gd name="T10" fmla="*/ 34 w 49"/>
                <a:gd name="T11" fmla="*/ 19 h 24"/>
                <a:gd name="T12" fmla="*/ 48 w 49"/>
                <a:gd name="T13" fmla="*/ 14 h 24"/>
                <a:gd name="T14" fmla="*/ 38 w 49"/>
                <a:gd name="T15" fmla="*/ 11 h 24"/>
                <a:gd name="T16" fmla="*/ 19 w 49"/>
                <a:gd name="T17" fmla="*/ 0 h 24"/>
                <a:gd name="T18" fmla="*/ 19 w 49"/>
                <a:gd name="T19" fmla="*/ 5 h 24"/>
                <a:gd name="T20" fmla="*/ 21 w 49"/>
                <a:gd name="T21" fmla="*/ 10 h 24"/>
                <a:gd name="T22" fmla="*/ 24 w 49"/>
                <a:gd name="T23" fmla="*/ 19 h 24"/>
                <a:gd name="T24" fmla="*/ 14 w 49"/>
                <a:gd name="T25" fmla="*/ 22 h 24"/>
                <a:gd name="T26" fmla="*/ 5 w 49"/>
                <a:gd name="T27" fmla="*/ 22 h 24"/>
                <a:gd name="T28" fmla="*/ 0 w 49"/>
                <a:gd name="T29" fmla="*/ 13 h 24"/>
                <a:gd name="T30" fmla="*/ 13 w 49"/>
                <a:gd name="T3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24">
                  <a:moveTo>
                    <a:pt x="13" y="21"/>
                  </a:moveTo>
                  <a:cubicBezTo>
                    <a:pt x="11" y="20"/>
                    <a:pt x="9" y="18"/>
                    <a:pt x="8" y="17"/>
                  </a:cubicBezTo>
                  <a:cubicBezTo>
                    <a:pt x="5" y="13"/>
                    <a:pt x="4" y="9"/>
                    <a:pt x="3" y="4"/>
                  </a:cubicBezTo>
                  <a:cubicBezTo>
                    <a:pt x="4" y="6"/>
                    <a:pt x="9" y="9"/>
                    <a:pt x="10" y="10"/>
                  </a:cubicBezTo>
                  <a:cubicBezTo>
                    <a:pt x="13" y="12"/>
                    <a:pt x="16" y="13"/>
                    <a:pt x="19" y="14"/>
                  </a:cubicBezTo>
                  <a:cubicBezTo>
                    <a:pt x="24" y="15"/>
                    <a:pt x="29" y="18"/>
                    <a:pt x="34" y="19"/>
                  </a:cubicBezTo>
                  <a:cubicBezTo>
                    <a:pt x="38" y="20"/>
                    <a:pt x="47" y="19"/>
                    <a:pt x="48" y="14"/>
                  </a:cubicBezTo>
                  <a:cubicBezTo>
                    <a:pt x="49" y="10"/>
                    <a:pt x="41" y="11"/>
                    <a:pt x="38" y="11"/>
                  </a:cubicBezTo>
                  <a:cubicBezTo>
                    <a:pt x="31" y="9"/>
                    <a:pt x="24" y="5"/>
                    <a:pt x="19" y="0"/>
                  </a:cubicBezTo>
                  <a:cubicBezTo>
                    <a:pt x="19" y="0"/>
                    <a:pt x="19" y="4"/>
                    <a:pt x="19" y="5"/>
                  </a:cubicBezTo>
                  <a:cubicBezTo>
                    <a:pt x="19" y="7"/>
                    <a:pt x="20" y="9"/>
                    <a:pt x="21" y="10"/>
                  </a:cubicBezTo>
                  <a:cubicBezTo>
                    <a:pt x="22" y="14"/>
                    <a:pt x="27" y="16"/>
                    <a:pt x="24" y="19"/>
                  </a:cubicBezTo>
                  <a:cubicBezTo>
                    <a:pt x="21" y="23"/>
                    <a:pt x="18" y="22"/>
                    <a:pt x="14" y="22"/>
                  </a:cubicBezTo>
                  <a:cubicBezTo>
                    <a:pt x="11" y="22"/>
                    <a:pt x="8" y="24"/>
                    <a:pt x="5" y="22"/>
                  </a:cubicBezTo>
                  <a:cubicBezTo>
                    <a:pt x="2" y="20"/>
                    <a:pt x="0" y="17"/>
                    <a:pt x="0" y="13"/>
                  </a:cubicBezTo>
                  <a:cubicBezTo>
                    <a:pt x="4" y="16"/>
                    <a:pt x="8" y="18"/>
                    <a:pt x="13" y="18"/>
                  </a:cubicBezTo>
                </a:path>
              </a:pathLst>
            </a:custGeom>
            <a:solidFill>
              <a:srgbClr val="2D0E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9" name="í$ḷiďé"/>
            <p:cNvSpPr/>
            <p:nvPr/>
          </p:nvSpPr>
          <p:spPr bwMode="auto">
            <a:xfrm>
              <a:off x="9973874" y="1645526"/>
              <a:ext cx="37239" cy="36232"/>
            </a:xfrm>
            <a:prstGeom prst="ellipse">
              <a:avLst/>
            </a:pr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0" name="íṧḷiḋê"/>
            <p:cNvSpPr/>
            <p:nvPr/>
          </p:nvSpPr>
          <p:spPr bwMode="auto">
            <a:xfrm>
              <a:off x="9804791" y="1636469"/>
              <a:ext cx="34219" cy="36232"/>
            </a:xfrm>
            <a:prstGeom prst="ellipse">
              <a:avLst/>
            </a:pr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1" name="iṧḷïḓe"/>
            <p:cNvSpPr/>
            <p:nvPr/>
          </p:nvSpPr>
          <p:spPr bwMode="auto">
            <a:xfrm>
              <a:off x="9872223" y="1672701"/>
              <a:ext cx="49316" cy="86554"/>
            </a:xfrm>
            <a:custGeom>
              <a:avLst/>
              <a:gdLst>
                <a:gd name="T0" fmla="*/ 14 w 16"/>
                <a:gd name="T1" fmla="*/ 17 h 28"/>
                <a:gd name="T2" fmla="*/ 11 w 16"/>
                <a:gd name="T3" fmla="*/ 27 h 28"/>
                <a:gd name="T4" fmla="*/ 1 w 16"/>
                <a:gd name="T5" fmla="*/ 23 h 28"/>
                <a:gd name="T6" fmla="*/ 2 w 16"/>
                <a:gd name="T7" fmla="*/ 14 h 28"/>
                <a:gd name="T8" fmla="*/ 6 w 16"/>
                <a:gd name="T9" fmla="*/ 0 h 28"/>
                <a:gd name="T10" fmla="*/ 14 w 16"/>
                <a:gd name="T11" fmla="*/ 17 h 28"/>
              </a:gdLst>
              <a:ahLst/>
              <a:cxnLst>
                <a:cxn ang="0">
                  <a:pos x="T0" y="T1"/>
                </a:cxn>
                <a:cxn ang="0">
                  <a:pos x="T2" y="T3"/>
                </a:cxn>
                <a:cxn ang="0">
                  <a:pos x="T4" y="T5"/>
                </a:cxn>
                <a:cxn ang="0">
                  <a:pos x="T6" y="T7"/>
                </a:cxn>
                <a:cxn ang="0">
                  <a:pos x="T8" y="T9"/>
                </a:cxn>
                <a:cxn ang="0">
                  <a:pos x="T10" y="T11"/>
                </a:cxn>
              </a:cxnLst>
              <a:rect l="0" t="0" r="r" b="b"/>
              <a:pathLst>
                <a:path w="16" h="28">
                  <a:moveTo>
                    <a:pt x="14" y="17"/>
                  </a:moveTo>
                  <a:cubicBezTo>
                    <a:pt x="16" y="21"/>
                    <a:pt x="14" y="25"/>
                    <a:pt x="11" y="27"/>
                  </a:cubicBezTo>
                  <a:cubicBezTo>
                    <a:pt x="7" y="28"/>
                    <a:pt x="3" y="26"/>
                    <a:pt x="1" y="23"/>
                  </a:cubicBezTo>
                  <a:cubicBezTo>
                    <a:pt x="0" y="20"/>
                    <a:pt x="1" y="17"/>
                    <a:pt x="2" y="14"/>
                  </a:cubicBezTo>
                  <a:cubicBezTo>
                    <a:pt x="3" y="9"/>
                    <a:pt x="5" y="5"/>
                    <a:pt x="6" y="0"/>
                  </a:cubicBezTo>
                  <a:cubicBezTo>
                    <a:pt x="9" y="6"/>
                    <a:pt x="11" y="12"/>
                    <a:pt x="14" y="17"/>
                  </a:cubicBezTo>
                  <a:close/>
                </a:path>
              </a:pathLst>
            </a:custGeom>
            <a:solidFill>
              <a:srgbClr val="F77B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2" name="ísľiḍé"/>
            <p:cNvSpPr/>
            <p:nvPr/>
          </p:nvSpPr>
          <p:spPr bwMode="auto">
            <a:xfrm>
              <a:off x="9866185" y="1783410"/>
              <a:ext cx="80515" cy="33213"/>
            </a:xfrm>
            <a:custGeom>
              <a:avLst/>
              <a:gdLst>
                <a:gd name="T0" fmla="*/ 0 w 26"/>
                <a:gd name="T1" fmla="*/ 0 h 11"/>
                <a:gd name="T2" fmla="*/ 13 w 26"/>
                <a:gd name="T3" fmla="*/ 11 h 11"/>
                <a:gd name="T4" fmla="*/ 26 w 26"/>
                <a:gd name="T5" fmla="*/ 0 h 11"/>
                <a:gd name="T6" fmla="*/ 0 w 26"/>
                <a:gd name="T7" fmla="*/ 0 h 11"/>
              </a:gdLst>
              <a:ahLst/>
              <a:cxnLst>
                <a:cxn ang="0">
                  <a:pos x="T0" y="T1"/>
                </a:cxn>
                <a:cxn ang="0">
                  <a:pos x="T2" y="T3"/>
                </a:cxn>
                <a:cxn ang="0">
                  <a:pos x="T4" y="T5"/>
                </a:cxn>
                <a:cxn ang="0">
                  <a:pos x="T6" y="T7"/>
                </a:cxn>
              </a:cxnLst>
              <a:rect l="0" t="0" r="r" b="b"/>
              <a:pathLst>
                <a:path w="26" h="11">
                  <a:moveTo>
                    <a:pt x="0" y="0"/>
                  </a:moveTo>
                  <a:cubicBezTo>
                    <a:pt x="3" y="9"/>
                    <a:pt x="8" y="11"/>
                    <a:pt x="13" y="11"/>
                  </a:cubicBezTo>
                  <a:cubicBezTo>
                    <a:pt x="18" y="11"/>
                    <a:pt x="24" y="6"/>
                    <a:pt x="2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3" name="ïşḻïďê"/>
            <p:cNvSpPr/>
            <p:nvPr/>
          </p:nvSpPr>
          <p:spPr bwMode="auto">
            <a:xfrm>
              <a:off x="9786675" y="1571049"/>
              <a:ext cx="39252" cy="19123"/>
            </a:xfrm>
            <a:custGeom>
              <a:avLst/>
              <a:gdLst>
                <a:gd name="T0" fmla="*/ 13 w 13"/>
                <a:gd name="T1" fmla="*/ 3 h 6"/>
                <a:gd name="T2" fmla="*/ 9 w 13"/>
                <a:gd name="T3" fmla="*/ 4 h 6"/>
                <a:gd name="T4" fmla="*/ 6 w 13"/>
                <a:gd name="T5" fmla="*/ 4 h 6"/>
                <a:gd name="T6" fmla="*/ 1 w 13"/>
                <a:gd name="T7" fmla="*/ 6 h 6"/>
                <a:gd name="T8" fmla="*/ 0 w 13"/>
                <a:gd name="T9" fmla="*/ 6 h 6"/>
                <a:gd name="T10" fmla="*/ 0 w 13"/>
                <a:gd name="T11" fmla="*/ 6 h 6"/>
                <a:gd name="T12" fmla="*/ 5 w 13"/>
                <a:gd name="T13" fmla="*/ 1 h 6"/>
                <a:gd name="T14" fmla="*/ 10 w 13"/>
                <a:gd name="T15" fmla="*/ 0 h 6"/>
                <a:gd name="T16" fmla="*/ 13 w 13"/>
                <a:gd name="T17" fmla="*/ 3 h 6"/>
                <a:gd name="T18" fmla="*/ 13 w 13"/>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6">
                  <a:moveTo>
                    <a:pt x="13" y="3"/>
                  </a:moveTo>
                  <a:cubicBezTo>
                    <a:pt x="11" y="4"/>
                    <a:pt x="10" y="4"/>
                    <a:pt x="9" y="4"/>
                  </a:cubicBezTo>
                  <a:cubicBezTo>
                    <a:pt x="8" y="4"/>
                    <a:pt x="7" y="4"/>
                    <a:pt x="6" y="4"/>
                  </a:cubicBezTo>
                  <a:cubicBezTo>
                    <a:pt x="4" y="4"/>
                    <a:pt x="2" y="5"/>
                    <a:pt x="1" y="6"/>
                  </a:cubicBezTo>
                  <a:cubicBezTo>
                    <a:pt x="0" y="6"/>
                    <a:pt x="0" y="6"/>
                    <a:pt x="0" y="6"/>
                  </a:cubicBezTo>
                  <a:cubicBezTo>
                    <a:pt x="0" y="6"/>
                    <a:pt x="0" y="6"/>
                    <a:pt x="0" y="6"/>
                  </a:cubicBezTo>
                  <a:cubicBezTo>
                    <a:pt x="1" y="4"/>
                    <a:pt x="3" y="2"/>
                    <a:pt x="5" y="1"/>
                  </a:cubicBezTo>
                  <a:cubicBezTo>
                    <a:pt x="7" y="0"/>
                    <a:pt x="8" y="0"/>
                    <a:pt x="10" y="0"/>
                  </a:cubicBezTo>
                  <a:cubicBezTo>
                    <a:pt x="11" y="0"/>
                    <a:pt x="12" y="1"/>
                    <a:pt x="13" y="3"/>
                  </a:cubicBezTo>
                  <a:cubicBezTo>
                    <a:pt x="13" y="3"/>
                    <a:pt x="13" y="3"/>
                    <a:pt x="13" y="3"/>
                  </a:cubicBezTo>
                  <a:close/>
                </a:path>
              </a:pathLst>
            </a:custGeom>
            <a:solidFill>
              <a:srgbClr val="2D0E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4" name="isḷíde"/>
            <p:cNvSpPr/>
            <p:nvPr/>
          </p:nvSpPr>
          <p:spPr bwMode="auto">
            <a:xfrm>
              <a:off x="9979912" y="1578095"/>
              <a:ext cx="80515" cy="36232"/>
            </a:xfrm>
            <a:custGeom>
              <a:avLst/>
              <a:gdLst>
                <a:gd name="T0" fmla="*/ 26 w 26"/>
                <a:gd name="T1" fmla="*/ 12 h 12"/>
                <a:gd name="T2" fmla="*/ 14 w 26"/>
                <a:gd name="T3" fmla="*/ 5 h 12"/>
                <a:gd name="T4" fmla="*/ 7 w 26"/>
                <a:gd name="T5" fmla="*/ 4 h 12"/>
                <a:gd name="T6" fmla="*/ 0 w 26"/>
                <a:gd name="T7" fmla="*/ 3 h 12"/>
                <a:gd name="T8" fmla="*/ 0 w 26"/>
                <a:gd name="T9" fmla="*/ 3 h 12"/>
                <a:gd name="T10" fmla="*/ 0 w 26"/>
                <a:gd name="T11" fmla="*/ 3 h 12"/>
                <a:gd name="T12" fmla="*/ 7 w 26"/>
                <a:gd name="T13" fmla="*/ 0 h 12"/>
                <a:gd name="T14" fmla="*/ 15 w 26"/>
                <a:gd name="T15" fmla="*/ 2 h 12"/>
                <a:gd name="T16" fmla="*/ 22 w 26"/>
                <a:gd name="T17" fmla="*/ 6 h 12"/>
                <a:gd name="T18" fmla="*/ 26 w 26"/>
                <a:gd name="T19" fmla="*/ 12 h 12"/>
                <a:gd name="T20" fmla="*/ 26 w 26"/>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26" y="12"/>
                  </a:moveTo>
                  <a:cubicBezTo>
                    <a:pt x="23" y="8"/>
                    <a:pt x="19" y="6"/>
                    <a:pt x="14" y="5"/>
                  </a:cubicBezTo>
                  <a:cubicBezTo>
                    <a:pt x="12" y="4"/>
                    <a:pt x="10" y="4"/>
                    <a:pt x="7" y="4"/>
                  </a:cubicBezTo>
                  <a:cubicBezTo>
                    <a:pt x="5" y="4"/>
                    <a:pt x="3" y="4"/>
                    <a:pt x="0" y="3"/>
                  </a:cubicBezTo>
                  <a:cubicBezTo>
                    <a:pt x="0" y="3"/>
                    <a:pt x="0" y="3"/>
                    <a:pt x="0" y="3"/>
                  </a:cubicBezTo>
                  <a:cubicBezTo>
                    <a:pt x="0" y="3"/>
                    <a:pt x="0" y="3"/>
                    <a:pt x="0" y="3"/>
                  </a:cubicBezTo>
                  <a:cubicBezTo>
                    <a:pt x="2" y="1"/>
                    <a:pt x="5" y="0"/>
                    <a:pt x="7" y="0"/>
                  </a:cubicBezTo>
                  <a:cubicBezTo>
                    <a:pt x="10" y="0"/>
                    <a:pt x="13" y="1"/>
                    <a:pt x="15" y="2"/>
                  </a:cubicBezTo>
                  <a:cubicBezTo>
                    <a:pt x="18" y="3"/>
                    <a:pt x="20" y="4"/>
                    <a:pt x="22" y="6"/>
                  </a:cubicBezTo>
                  <a:cubicBezTo>
                    <a:pt x="24" y="8"/>
                    <a:pt x="25" y="10"/>
                    <a:pt x="26" y="12"/>
                  </a:cubicBezTo>
                  <a:cubicBezTo>
                    <a:pt x="26" y="12"/>
                    <a:pt x="26" y="12"/>
                    <a:pt x="26" y="12"/>
                  </a:cubicBezTo>
                  <a:close/>
                </a:path>
              </a:pathLst>
            </a:custGeom>
            <a:solidFill>
              <a:srgbClr val="2D0E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5" name="ï$ľíde"/>
            <p:cNvSpPr/>
            <p:nvPr/>
          </p:nvSpPr>
          <p:spPr bwMode="auto">
            <a:xfrm>
              <a:off x="9807811" y="1642507"/>
              <a:ext cx="12077" cy="12077"/>
            </a:xfrm>
            <a:prstGeom prst="ellipse">
              <a:avLst/>
            </a:prstGeom>
            <a:solidFill>
              <a:srgbClr val="D6DC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6" name="ï$ḻiďê"/>
            <p:cNvSpPr/>
            <p:nvPr/>
          </p:nvSpPr>
          <p:spPr bwMode="auto">
            <a:xfrm>
              <a:off x="9979912" y="1651565"/>
              <a:ext cx="9058" cy="12077"/>
            </a:xfrm>
            <a:prstGeom prst="ellipse">
              <a:avLst/>
            </a:prstGeom>
            <a:solidFill>
              <a:srgbClr val="D6DC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7" name="ïşlíḍê"/>
            <p:cNvSpPr/>
            <p:nvPr/>
          </p:nvSpPr>
          <p:spPr bwMode="auto">
            <a:xfrm>
              <a:off x="9656844" y="1939408"/>
              <a:ext cx="646137" cy="917877"/>
            </a:xfrm>
            <a:custGeom>
              <a:avLst/>
              <a:gdLst>
                <a:gd name="T0" fmla="*/ 207 w 210"/>
                <a:gd name="T1" fmla="*/ 287 h 299"/>
                <a:gd name="T2" fmla="*/ 162 w 210"/>
                <a:gd name="T3" fmla="*/ 290 h 299"/>
                <a:gd name="T4" fmla="*/ 95 w 210"/>
                <a:gd name="T5" fmla="*/ 290 h 299"/>
                <a:gd name="T6" fmla="*/ 0 w 210"/>
                <a:gd name="T7" fmla="*/ 277 h 299"/>
                <a:gd name="T8" fmla="*/ 7 w 210"/>
                <a:gd name="T9" fmla="*/ 210 h 299"/>
                <a:gd name="T10" fmla="*/ 20 w 210"/>
                <a:gd name="T11" fmla="*/ 105 h 299"/>
                <a:gd name="T12" fmla="*/ 75 w 210"/>
                <a:gd name="T13" fmla="*/ 0 h 299"/>
                <a:gd name="T14" fmla="*/ 122 w 210"/>
                <a:gd name="T15" fmla="*/ 3 h 299"/>
                <a:gd name="T16" fmla="*/ 139 w 210"/>
                <a:gd name="T17" fmla="*/ 16 h 299"/>
                <a:gd name="T18" fmla="*/ 140 w 210"/>
                <a:gd name="T19" fmla="*/ 17 h 299"/>
                <a:gd name="T20" fmla="*/ 160 w 210"/>
                <a:gd name="T21" fmla="*/ 35 h 299"/>
                <a:gd name="T22" fmla="*/ 164 w 210"/>
                <a:gd name="T23" fmla="*/ 39 h 299"/>
                <a:gd name="T24" fmla="*/ 167 w 210"/>
                <a:gd name="T25" fmla="*/ 43 h 299"/>
                <a:gd name="T26" fmla="*/ 188 w 210"/>
                <a:gd name="T27" fmla="*/ 90 h 299"/>
                <a:gd name="T28" fmla="*/ 188 w 210"/>
                <a:gd name="T29" fmla="*/ 90 h 299"/>
                <a:gd name="T30" fmla="*/ 197 w 210"/>
                <a:gd name="T31" fmla="*/ 128 h 299"/>
                <a:gd name="T32" fmla="*/ 197 w 210"/>
                <a:gd name="T33" fmla="*/ 132 h 299"/>
                <a:gd name="T34" fmla="*/ 199 w 210"/>
                <a:gd name="T35" fmla="*/ 147 h 299"/>
                <a:gd name="T36" fmla="*/ 199 w 210"/>
                <a:gd name="T37" fmla="*/ 159 h 299"/>
                <a:gd name="T38" fmla="*/ 199 w 210"/>
                <a:gd name="T39" fmla="*/ 236 h 299"/>
                <a:gd name="T40" fmla="*/ 207 w 210"/>
                <a:gd name="T41" fmla="*/ 28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0" h="299">
                  <a:moveTo>
                    <a:pt x="207" y="287"/>
                  </a:moveTo>
                  <a:cubicBezTo>
                    <a:pt x="200" y="295"/>
                    <a:pt x="184" y="293"/>
                    <a:pt x="162" y="290"/>
                  </a:cubicBezTo>
                  <a:cubicBezTo>
                    <a:pt x="143" y="288"/>
                    <a:pt x="120" y="286"/>
                    <a:pt x="95" y="290"/>
                  </a:cubicBezTo>
                  <a:cubicBezTo>
                    <a:pt x="42" y="299"/>
                    <a:pt x="0" y="277"/>
                    <a:pt x="0" y="277"/>
                  </a:cubicBezTo>
                  <a:cubicBezTo>
                    <a:pt x="0" y="277"/>
                    <a:pt x="3" y="248"/>
                    <a:pt x="7" y="210"/>
                  </a:cubicBezTo>
                  <a:cubicBezTo>
                    <a:pt x="10" y="177"/>
                    <a:pt x="15" y="138"/>
                    <a:pt x="20" y="105"/>
                  </a:cubicBezTo>
                  <a:cubicBezTo>
                    <a:pt x="30" y="36"/>
                    <a:pt x="75" y="0"/>
                    <a:pt x="75" y="0"/>
                  </a:cubicBezTo>
                  <a:cubicBezTo>
                    <a:pt x="75" y="0"/>
                    <a:pt x="77" y="24"/>
                    <a:pt x="122" y="3"/>
                  </a:cubicBezTo>
                  <a:cubicBezTo>
                    <a:pt x="122" y="3"/>
                    <a:pt x="130" y="9"/>
                    <a:pt x="139" y="16"/>
                  </a:cubicBezTo>
                  <a:cubicBezTo>
                    <a:pt x="140" y="17"/>
                    <a:pt x="140" y="17"/>
                    <a:pt x="140" y="17"/>
                  </a:cubicBezTo>
                  <a:cubicBezTo>
                    <a:pt x="147" y="23"/>
                    <a:pt x="155" y="29"/>
                    <a:pt x="160" y="35"/>
                  </a:cubicBezTo>
                  <a:cubicBezTo>
                    <a:pt x="162" y="37"/>
                    <a:pt x="163" y="38"/>
                    <a:pt x="164" y="39"/>
                  </a:cubicBezTo>
                  <a:cubicBezTo>
                    <a:pt x="165" y="41"/>
                    <a:pt x="166" y="42"/>
                    <a:pt x="167" y="43"/>
                  </a:cubicBezTo>
                  <a:cubicBezTo>
                    <a:pt x="175" y="54"/>
                    <a:pt x="183" y="70"/>
                    <a:pt x="188" y="90"/>
                  </a:cubicBezTo>
                  <a:cubicBezTo>
                    <a:pt x="188" y="90"/>
                    <a:pt x="188" y="90"/>
                    <a:pt x="188" y="90"/>
                  </a:cubicBezTo>
                  <a:cubicBezTo>
                    <a:pt x="192" y="101"/>
                    <a:pt x="194" y="114"/>
                    <a:pt x="197" y="128"/>
                  </a:cubicBezTo>
                  <a:cubicBezTo>
                    <a:pt x="197" y="129"/>
                    <a:pt x="197" y="131"/>
                    <a:pt x="197" y="132"/>
                  </a:cubicBezTo>
                  <a:cubicBezTo>
                    <a:pt x="198" y="137"/>
                    <a:pt x="199" y="142"/>
                    <a:pt x="199" y="147"/>
                  </a:cubicBezTo>
                  <a:cubicBezTo>
                    <a:pt x="199" y="151"/>
                    <a:pt x="199" y="155"/>
                    <a:pt x="199" y="159"/>
                  </a:cubicBezTo>
                  <a:cubicBezTo>
                    <a:pt x="200" y="189"/>
                    <a:pt x="197" y="212"/>
                    <a:pt x="199" y="236"/>
                  </a:cubicBezTo>
                  <a:cubicBezTo>
                    <a:pt x="203" y="266"/>
                    <a:pt x="210" y="283"/>
                    <a:pt x="207" y="28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8" name="iśḻide"/>
            <p:cNvSpPr/>
            <p:nvPr/>
          </p:nvSpPr>
          <p:spPr bwMode="auto">
            <a:xfrm>
              <a:off x="9656844" y="2032001"/>
              <a:ext cx="711556" cy="825284"/>
            </a:xfrm>
            <a:custGeom>
              <a:avLst/>
              <a:gdLst>
                <a:gd name="T0" fmla="*/ 231 w 231"/>
                <a:gd name="T1" fmla="*/ 77 h 269"/>
                <a:gd name="T2" fmla="*/ 188 w 231"/>
                <a:gd name="T3" fmla="*/ 60 h 269"/>
                <a:gd name="T4" fmla="*/ 188 w 231"/>
                <a:gd name="T5" fmla="*/ 60 h 269"/>
                <a:gd name="T6" fmla="*/ 164 w 231"/>
                <a:gd name="T7" fmla="*/ 9 h 269"/>
                <a:gd name="T8" fmla="*/ 165 w 231"/>
                <a:gd name="T9" fmla="*/ 0 h 269"/>
                <a:gd name="T10" fmla="*/ 135 w 231"/>
                <a:gd name="T11" fmla="*/ 0 h 269"/>
                <a:gd name="T12" fmla="*/ 133 w 231"/>
                <a:gd name="T13" fmla="*/ 5 h 269"/>
                <a:gd name="T14" fmla="*/ 128 w 231"/>
                <a:gd name="T15" fmla="*/ 39 h 269"/>
                <a:gd name="T16" fmla="*/ 122 w 231"/>
                <a:gd name="T17" fmla="*/ 163 h 269"/>
                <a:gd name="T18" fmla="*/ 7 w 231"/>
                <a:gd name="T19" fmla="*/ 180 h 269"/>
                <a:gd name="T20" fmla="*/ 0 w 231"/>
                <a:gd name="T21" fmla="*/ 247 h 269"/>
                <a:gd name="T22" fmla="*/ 95 w 231"/>
                <a:gd name="T23" fmla="*/ 260 h 269"/>
                <a:gd name="T24" fmla="*/ 162 w 231"/>
                <a:gd name="T25" fmla="*/ 260 h 269"/>
                <a:gd name="T26" fmla="*/ 207 w 231"/>
                <a:gd name="T27" fmla="*/ 257 h 269"/>
                <a:gd name="T28" fmla="*/ 199 w 231"/>
                <a:gd name="T29" fmla="*/ 206 h 269"/>
                <a:gd name="T30" fmla="*/ 199 w 231"/>
                <a:gd name="T31" fmla="*/ 129 h 269"/>
                <a:gd name="T32" fmla="*/ 199 w 231"/>
                <a:gd name="T33" fmla="*/ 117 h 269"/>
                <a:gd name="T34" fmla="*/ 197 w 231"/>
                <a:gd name="T35" fmla="*/ 102 h 269"/>
                <a:gd name="T36" fmla="*/ 197 w 231"/>
                <a:gd name="T37" fmla="*/ 98 h 269"/>
                <a:gd name="T38" fmla="*/ 203 w 231"/>
                <a:gd name="T39" fmla="*/ 105 h 269"/>
                <a:gd name="T40" fmla="*/ 231 w 231"/>
                <a:gd name="T41" fmla="*/ 7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269">
                  <a:moveTo>
                    <a:pt x="231" y="77"/>
                  </a:moveTo>
                  <a:cubicBezTo>
                    <a:pt x="231" y="77"/>
                    <a:pt x="207" y="74"/>
                    <a:pt x="188" y="60"/>
                  </a:cubicBezTo>
                  <a:cubicBezTo>
                    <a:pt x="188" y="60"/>
                    <a:pt x="188" y="60"/>
                    <a:pt x="188" y="60"/>
                  </a:cubicBezTo>
                  <a:cubicBezTo>
                    <a:pt x="175" y="50"/>
                    <a:pt x="164" y="34"/>
                    <a:pt x="164" y="9"/>
                  </a:cubicBezTo>
                  <a:cubicBezTo>
                    <a:pt x="164" y="6"/>
                    <a:pt x="164" y="3"/>
                    <a:pt x="165" y="0"/>
                  </a:cubicBezTo>
                  <a:cubicBezTo>
                    <a:pt x="135" y="0"/>
                    <a:pt x="135" y="0"/>
                    <a:pt x="135" y="0"/>
                  </a:cubicBezTo>
                  <a:cubicBezTo>
                    <a:pt x="134" y="2"/>
                    <a:pt x="134" y="4"/>
                    <a:pt x="133" y="5"/>
                  </a:cubicBezTo>
                  <a:cubicBezTo>
                    <a:pt x="131" y="15"/>
                    <a:pt x="129" y="26"/>
                    <a:pt x="128" y="39"/>
                  </a:cubicBezTo>
                  <a:cubicBezTo>
                    <a:pt x="126" y="76"/>
                    <a:pt x="141" y="131"/>
                    <a:pt x="122" y="163"/>
                  </a:cubicBezTo>
                  <a:cubicBezTo>
                    <a:pt x="104" y="196"/>
                    <a:pt x="51" y="236"/>
                    <a:pt x="7" y="180"/>
                  </a:cubicBezTo>
                  <a:cubicBezTo>
                    <a:pt x="3" y="218"/>
                    <a:pt x="0" y="247"/>
                    <a:pt x="0" y="247"/>
                  </a:cubicBezTo>
                  <a:cubicBezTo>
                    <a:pt x="0" y="247"/>
                    <a:pt x="42" y="269"/>
                    <a:pt x="95" y="260"/>
                  </a:cubicBezTo>
                  <a:cubicBezTo>
                    <a:pt x="120" y="256"/>
                    <a:pt x="143" y="258"/>
                    <a:pt x="162" y="260"/>
                  </a:cubicBezTo>
                  <a:cubicBezTo>
                    <a:pt x="184" y="263"/>
                    <a:pt x="200" y="265"/>
                    <a:pt x="207" y="257"/>
                  </a:cubicBezTo>
                  <a:cubicBezTo>
                    <a:pt x="210" y="253"/>
                    <a:pt x="203" y="236"/>
                    <a:pt x="199" y="206"/>
                  </a:cubicBezTo>
                  <a:cubicBezTo>
                    <a:pt x="197" y="182"/>
                    <a:pt x="200" y="159"/>
                    <a:pt x="199" y="129"/>
                  </a:cubicBezTo>
                  <a:cubicBezTo>
                    <a:pt x="199" y="125"/>
                    <a:pt x="199" y="121"/>
                    <a:pt x="199" y="117"/>
                  </a:cubicBezTo>
                  <a:cubicBezTo>
                    <a:pt x="199" y="112"/>
                    <a:pt x="198" y="107"/>
                    <a:pt x="197" y="102"/>
                  </a:cubicBezTo>
                  <a:cubicBezTo>
                    <a:pt x="197" y="101"/>
                    <a:pt x="197" y="99"/>
                    <a:pt x="197" y="98"/>
                  </a:cubicBezTo>
                  <a:cubicBezTo>
                    <a:pt x="201" y="103"/>
                    <a:pt x="203" y="105"/>
                    <a:pt x="203" y="105"/>
                  </a:cubicBezTo>
                  <a:cubicBezTo>
                    <a:pt x="213" y="100"/>
                    <a:pt x="223" y="88"/>
                    <a:pt x="231" y="77"/>
                  </a:cubicBezTo>
                </a:path>
              </a:pathLst>
            </a:custGeom>
            <a:solidFill>
              <a:srgbClr val="E7F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9" name="ïṩḻïde"/>
            <p:cNvSpPr/>
            <p:nvPr/>
          </p:nvSpPr>
          <p:spPr bwMode="auto">
            <a:xfrm>
              <a:off x="9703141" y="1949473"/>
              <a:ext cx="153986" cy="281805"/>
            </a:xfrm>
            <a:custGeom>
              <a:avLst/>
              <a:gdLst>
                <a:gd name="T0" fmla="*/ 7 w 50"/>
                <a:gd name="T1" fmla="*/ 91 h 92"/>
                <a:gd name="T2" fmla="*/ 50 w 50"/>
                <a:gd name="T3" fmla="*/ 0 h 92"/>
                <a:gd name="T4" fmla="*/ 19 w 50"/>
                <a:gd name="T5" fmla="*/ 11 h 92"/>
                <a:gd name="T6" fmla="*/ 7 w 50"/>
                <a:gd name="T7" fmla="*/ 91 h 92"/>
              </a:gdLst>
              <a:ahLst/>
              <a:cxnLst>
                <a:cxn ang="0">
                  <a:pos x="T0" y="T1"/>
                </a:cxn>
                <a:cxn ang="0">
                  <a:pos x="T2" y="T3"/>
                </a:cxn>
                <a:cxn ang="0">
                  <a:pos x="T4" y="T5"/>
                </a:cxn>
                <a:cxn ang="0">
                  <a:pos x="T6" y="T7"/>
                </a:cxn>
              </a:cxnLst>
              <a:rect l="0" t="0" r="r" b="b"/>
              <a:pathLst>
                <a:path w="50" h="92">
                  <a:moveTo>
                    <a:pt x="7" y="91"/>
                  </a:moveTo>
                  <a:cubicBezTo>
                    <a:pt x="14" y="59"/>
                    <a:pt x="38" y="18"/>
                    <a:pt x="50" y="0"/>
                  </a:cubicBezTo>
                  <a:cubicBezTo>
                    <a:pt x="43" y="3"/>
                    <a:pt x="31" y="7"/>
                    <a:pt x="19" y="11"/>
                  </a:cubicBezTo>
                  <a:cubicBezTo>
                    <a:pt x="0" y="43"/>
                    <a:pt x="6" y="92"/>
                    <a:pt x="7" y="91"/>
                  </a:cubicBez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0" name="iṧḷîdé"/>
            <p:cNvSpPr/>
            <p:nvPr/>
          </p:nvSpPr>
          <p:spPr bwMode="auto">
            <a:xfrm>
              <a:off x="10032247" y="1949473"/>
              <a:ext cx="391507" cy="404590"/>
            </a:xfrm>
            <a:custGeom>
              <a:avLst/>
              <a:gdLst>
                <a:gd name="T0" fmla="*/ 127 w 127"/>
                <a:gd name="T1" fmla="*/ 74 h 132"/>
                <a:gd name="T2" fmla="*/ 123 w 127"/>
                <a:gd name="T3" fmla="*/ 81 h 132"/>
                <a:gd name="T4" fmla="*/ 109 w 127"/>
                <a:gd name="T5" fmla="*/ 104 h 132"/>
                <a:gd name="T6" fmla="*/ 100 w 127"/>
                <a:gd name="T7" fmla="*/ 116 h 132"/>
                <a:gd name="T8" fmla="*/ 98 w 127"/>
                <a:gd name="T9" fmla="*/ 118 h 132"/>
                <a:gd name="T10" fmla="*/ 93 w 127"/>
                <a:gd name="T11" fmla="*/ 123 h 132"/>
                <a:gd name="T12" fmla="*/ 91 w 127"/>
                <a:gd name="T13" fmla="*/ 125 h 132"/>
                <a:gd name="T14" fmla="*/ 88 w 127"/>
                <a:gd name="T15" fmla="*/ 127 h 132"/>
                <a:gd name="T16" fmla="*/ 86 w 127"/>
                <a:gd name="T17" fmla="*/ 129 h 132"/>
                <a:gd name="T18" fmla="*/ 86 w 127"/>
                <a:gd name="T19" fmla="*/ 129 h 132"/>
                <a:gd name="T20" fmla="*/ 84 w 127"/>
                <a:gd name="T21" fmla="*/ 131 h 132"/>
                <a:gd name="T22" fmla="*/ 81 w 127"/>
                <a:gd name="T23" fmla="*/ 132 h 132"/>
                <a:gd name="T24" fmla="*/ 75 w 127"/>
                <a:gd name="T25" fmla="*/ 125 h 132"/>
                <a:gd name="T26" fmla="*/ 29 w 127"/>
                <a:gd name="T27" fmla="*/ 72 h 132"/>
                <a:gd name="T28" fmla="*/ 11 w 127"/>
                <a:gd name="T29" fmla="*/ 32 h 132"/>
                <a:gd name="T30" fmla="*/ 0 w 127"/>
                <a:gd name="T31" fmla="*/ 0 h 132"/>
                <a:gd name="T32" fmla="*/ 20 w 127"/>
                <a:gd name="T33" fmla="*/ 7 h 132"/>
                <a:gd name="T34" fmla="*/ 45 w 127"/>
                <a:gd name="T35" fmla="*/ 15 h 132"/>
                <a:gd name="T36" fmla="*/ 127 w 127"/>
                <a:gd name="T37"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32">
                  <a:moveTo>
                    <a:pt x="127" y="74"/>
                  </a:moveTo>
                  <a:cubicBezTo>
                    <a:pt x="127" y="74"/>
                    <a:pt x="126" y="77"/>
                    <a:pt x="123" y="81"/>
                  </a:cubicBezTo>
                  <a:cubicBezTo>
                    <a:pt x="120" y="86"/>
                    <a:pt x="115" y="95"/>
                    <a:pt x="109" y="104"/>
                  </a:cubicBezTo>
                  <a:cubicBezTo>
                    <a:pt x="106" y="108"/>
                    <a:pt x="103" y="112"/>
                    <a:pt x="100" y="116"/>
                  </a:cubicBezTo>
                  <a:cubicBezTo>
                    <a:pt x="99" y="116"/>
                    <a:pt x="99" y="117"/>
                    <a:pt x="98" y="118"/>
                  </a:cubicBezTo>
                  <a:cubicBezTo>
                    <a:pt x="96" y="120"/>
                    <a:pt x="95" y="121"/>
                    <a:pt x="93" y="123"/>
                  </a:cubicBezTo>
                  <a:cubicBezTo>
                    <a:pt x="92" y="124"/>
                    <a:pt x="92" y="125"/>
                    <a:pt x="91" y="125"/>
                  </a:cubicBezTo>
                  <a:cubicBezTo>
                    <a:pt x="90" y="126"/>
                    <a:pt x="89" y="127"/>
                    <a:pt x="88" y="127"/>
                  </a:cubicBezTo>
                  <a:cubicBezTo>
                    <a:pt x="88" y="128"/>
                    <a:pt x="87" y="129"/>
                    <a:pt x="86" y="129"/>
                  </a:cubicBezTo>
                  <a:cubicBezTo>
                    <a:pt x="86" y="129"/>
                    <a:pt x="86" y="129"/>
                    <a:pt x="86" y="129"/>
                  </a:cubicBezTo>
                  <a:cubicBezTo>
                    <a:pt x="85" y="130"/>
                    <a:pt x="84" y="131"/>
                    <a:pt x="84" y="131"/>
                  </a:cubicBezTo>
                  <a:cubicBezTo>
                    <a:pt x="83" y="131"/>
                    <a:pt x="82" y="132"/>
                    <a:pt x="81" y="132"/>
                  </a:cubicBezTo>
                  <a:cubicBezTo>
                    <a:pt x="81" y="132"/>
                    <a:pt x="79" y="130"/>
                    <a:pt x="75" y="125"/>
                  </a:cubicBezTo>
                  <a:cubicBezTo>
                    <a:pt x="62" y="112"/>
                    <a:pt x="36" y="84"/>
                    <a:pt x="29" y="72"/>
                  </a:cubicBezTo>
                  <a:cubicBezTo>
                    <a:pt x="23" y="63"/>
                    <a:pt x="17" y="47"/>
                    <a:pt x="11" y="32"/>
                  </a:cubicBezTo>
                  <a:cubicBezTo>
                    <a:pt x="5" y="15"/>
                    <a:pt x="0" y="0"/>
                    <a:pt x="0" y="0"/>
                  </a:cubicBezTo>
                  <a:cubicBezTo>
                    <a:pt x="8" y="2"/>
                    <a:pt x="14" y="5"/>
                    <a:pt x="20" y="7"/>
                  </a:cubicBezTo>
                  <a:cubicBezTo>
                    <a:pt x="30" y="10"/>
                    <a:pt x="38" y="13"/>
                    <a:pt x="45" y="15"/>
                  </a:cubicBezTo>
                  <a:cubicBezTo>
                    <a:pt x="75" y="27"/>
                    <a:pt x="90" y="38"/>
                    <a:pt x="127" y="74"/>
                  </a:cubicBezTo>
                </a:path>
              </a:pathLst>
            </a:custGeom>
            <a:solidFill>
              <a:srgbClr val="3A7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1" name="îSḻíḋe"/>
            <p:cNvSpPr/>
            <p:nvPr/>
          </p:nvSpPr>
          <p:spPr bwMode="auto">
            <a:xfrm>
              <a:off x="10093641" y="1961550"/>
              <a:ext cx="77496" cy="33213"/>
            </a:xfrm>
            <a:custGeom>
              <a:avLst/>
              <a:gdLst>
                <a:gd name="T0" fmla="*/ 2 w 25"/>
                <a:gd name="T1" fmla="*/ 0 h 11"/>
                <a:gd name="T2" fmla="*/ 0 w 25"/>
                <a:gd name="T3" fmla="*/ 3 h 11"/>
                <a:gd name="T4" fmla="*/ 0 w 25"/>
                <a:gd name="T5" fmla="*/ 3 h 11"/>
                <a:gd name="T6" fmla="*/ 0 w 25"/>
                <a:gd name="T7" fmla="*/ 3 h 11"/>
                <a:gd name="T8" fmla="*/ 25 w 25"/>
                <a:gd name="T9" fmla="*/ 11 h 11"/>
                <a:gd name="T10" fmla="*/ 25 w 25"/>
                <a:gd name="T11" fmla="*/ 11 h 11"/>
                <a:gd name="T12" fmla="*/ 25 w 25"/>
                <a:gd name="T13" fmla="*/ 10 h 11"/>
                <a:gd name="T14" fmla="*/ 2 w 25"/>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1">
                  <a:moveTo>
                    <a:pt x="2" y="0"/>
                  </a:moveTo>
                  <a:cubicBezTo>
                    <a:pt x="2" y="0"/>
                    <a:pt x="1" y="1"/>
                    <a:pt x="0" y="3"/>
                  </a:cubicBezTo>
                  <a:cubicBezTo>
                    <a:pt x="0" y="3"/>
                    <a:pt x="0" y="3"/>
                    <a:pt x="0" y="3"/>
                  </a:cubicBezTo>
                  <a:cubicBezTo>
                    <a:pt x="0" y="3"/>
                    <a:pt x="0" y="3"/>
                    <a:pt x="0" y="3"/>
                  </a:cubicBezTo>
                  <a:cubicBezTo>
                    <a:pt x="10" y="6"/>
                    <a:pt x="18" y="9"/>
                    <a:pt x="25" y="11"/>
                  </a:cubicBezTo>
                  <a:cubicBezTo>
                    <a:pt x="25" y="11"/>
                    <a:pt x="25" y="11"/>
                    <a:pt x="25" y="11"/>
                  </a:cubicBezTo>
                  <a:cubicBezTo>
                    <a:pt x="25" y="11"/>
                    <a:pt x="25" y="10"/>
                    <a:pt x="25" y="10"/>
                  </a:cubicBezTo>
                  <a:cubicBezTo>
                    <a:pt x="2" y="0"/>
                    <a:pt x="2" y="0"/>
                    <a:pt x="2" y="0"/>
                  </a:cubicBezTo>
                </a:path>
              </a:pathLst>
            </a:custGeom>
            <a:solidFill>
              <a:srgbClr val="0017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2" name="îš1idê"/>
            <p:cNvSpPr/>
            <p:nvPr/>
          </p:nvSpPr>
          <p:spPr bwMode="auto">
            <a:xfrm>
              <a:off x="10066467" y="1970608"/>
              <a:ext cx="301933" cy="383456"/>
            </a:xfrm>
            <a:custGeom>
              <a:avLst/>
              <a:gdLst>
                <a:gd name="T0" fmla="*/ 9 w 98"/>
                <a:gd name="T1" fmla="*/ 0 h 125"/>
                <a:gd name="T2" fmla="*/ 6 w 98"/>
                <a:gd name="T3" fmla="*/ 6 h 125"/>
                <a:gd name="T4" fmla="*/ 0 w 98"/>
                <a:gd name="T5" fmla="*/ 25 h 125"/>
                <a:gd name="T6" fmla="*/ 18 w 98"/>
                <a:gd name="T7" fmla="*/ 65 h 125"/>
                <a:gd name="T8" fmla="*/ 64 w 98"/>
                <a:gd name="T9" fmla="*/ 118 h 125"/>
                <a:gd name="T10" fmla="*/ 70 w 98"/>
                <a:gd name="T11" fmla="*/ 125 h 125"/>
                <a:gd name="T12" fmla="*/ 73 w 98"/>
                <a:gd name="T13" fmla="*/ 124 h 125"/>
                <a:gd name="T14" fmla="*/ 75 w 98"/>
                <a:gd name="T15" fmla="*/ 122 h 125"/>
                <a:gd name="T16" fmla="*/ 75 w 98"/>
                <a:gd name="T17" fmla="*/ 122 h 125"/>
                <a:gd name="T18" fmla="*/ 77 w 98"/>
                <a:gd name="T19" fmla="*/ 120 h 125"/>
                <a:gd name="T20" fmla="*/ 80 w 98"/>
                <a:gd name="T21" fmla="*/ 118 h 125"/>
                <a:gd name="T22" fmla="*/ 82 w 98"/>
                <a:gd name="T23" fmla="*/ 116 h 125"/>
                <a:gd name="T24" fmla="*/ 87 w 98"/>
                <a:gd name="T25" fmla="*/ 111 h 125"/>
                <a:gd name="T26" fmla="*/ 89 w 98"/>
                <a:gd name="T27" fmla="*/ 109 h 125"/>
                <a:gd name="T28" fmla="*/ 98 w 98"/>
                <a:gd name="T29" fmla="*/ 97 h 125"/>
                <a:gd name="T30" fmla="*/ 55 w 98"/>
                <a:gd name="T31" fmla="*/ 80 h 125"/>
                <a:gd name="T32" fmla="*/ 55 w 98"/>
                <a:gd name="T33" fmla="*/ 80 h 125"/>
                <a:gd name="T34" fmla="*/ 31 w 98"/>
                <a:gd name="T35" fmla="*/ 29 h 125"/>
                <a:gd name="T36" fmla="*/ 34 w 98"/>
                <a:gd name="T37" fmla="*/ 8 h 125"/>
                <a:gd name="T38" fmla="*/ 9 w 98"/>
                <a:gd name="T39" fmla="*/ 0 h 125"/>
                <a:gd name="T40" fmla="*/ 9 w 98"/>
                <a:gd name="T4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25">
                  <a:moveTo>
                    <a:pt x="9" y="0"/>
                  </a:moveTo>
                  <a:cubicBezTo>
                    <a:pt x="9" y="1"/>
                    <a:pt x="8" y="4"/>
                    <a:pt x="6" y="6"/>
                  </a:cubicBezTo>
                  <a:cubicBezTo>
                    <a:pt x="5" y="11"/>
                    <a:pt x="2" y="18"/>
                    <a:pt x="0" y="25"/>
                  </a:cubicBezTo>
                  <a:cubicBezTo>
                    <a:pt x="6" y="40"/>
                    <a:pt x="12" y="56"/>
                    <a:pt x="18" y="65"/>
                  </a:cubicBezTo>
                  <a:cubicBezTo>
                    <a:pt x="25" y="77"/>
                    <a:pt x="51" y="105"/>
                    <a:pt x="64" y="118"/>
                  </a:cubicBezTo>
                  <a:cubicBezTo>
                    <a:pt x="68" y="123"/>
                    <a:pt x="70" y="125"/>
                    <a:pt x="70" y="125"/>
                  </a:cubicBezTo>
                  <a:cubicBezTo>
                    <a:pt x="71" y="125"/>
                    <a:pt x="72" y="124"/>
                    <a:pt x="73" y="124"/>
                  </a:cubicBezTo>
                  <a:cubicBezTo>
                    <a:pt x="73" y="124"/>
                    <a:pt x="74" y="123"/>
                    <a:pt x="75" y="122"/>
                  </a:cubicBezTo>
                  <a:cubicBezTo>
                    <a:pt x="75" y="122"/>
                    <a:pt x="75" y="122"/>
                    <a:pt x="75" y="122"/>
                  </a:cubicBezTo>
                  <a:cubicBezTo>
                    <a:pt x="76" y="122"/>
                    <a:pt x="77" y="121"/>
                    <a:pt x="77" y="120"/>
                  </a:cubicBezTo>
                  <a:cubicBezTo>
                    <a:pt x="78" y="120"/>
                    <a:pt x="79" y="119"/>
                    <a:pt x="80" y="118"/>
                  </a:cubicBezTo>
                  <a:cubicBezTo>
                    <a:pt x="81" y="118"/>
                    <a:pt x="81" y="117"/>
                    <a:pt x="82" y="116"/>
                  </a:cubicBezTo>
                  <a:cubicBezTo>
                    <a:pt x="84" y="114"/>
                    <a:pt x="85" y="113"/>
                    <a:pt x="87" y="111"/>
                  </a:cubicBezTo>
                  <a:cubicBezTo>
                    <a:pt x="88" y="110"/>
                    <a:pt x="88" y="109"/>
                    <a:pt x="89" y="109"/>
                  </a:cubicBezTo>
                  <a:cubicBezTo>
                    <a:pt x="92" y="105"/>
                    <a:pt x="95" y="101"/>
                    <a:pt x="98" y="97"/>
                  </a:cubicBezTo>
                  <a:cubicBezTo>
                    <a:pt x="98" y="97"/>
                    <a:pt x="74" y="94"/>
                    <a:pt x="55" y="80"/>
                  </a:cubicBezTo>
                  <a:cubicBezTo>
                    <a:pt x="55" y="80"/>
                    <a:pt x="55" y="80"/>
                    <a:pt x="55" y="80"/>
                  </a:cubicBezTo>
                  <a:cubicBezTo>
                    <a:pt x="42" y="70"/>
                    <a:pt x="31" y="54"/>
                    <a:pt x="31" y="29"/>
                  </a:cubicBezTo>
                  <a:cubicBezTo>
                    <a:pt x="31" y="23"/>
                    <a:pt x="32" y="16"/>
                    <a:pt x="34" y="8"/>
                  </a:cubicBezTo>
                  <a:cubicBezTo>
                    <a:pt x="27" y="6"/>
                    <a:pt x="19" y="3"/>
                    <a:pt x="9" y="0"/>
                  </a:cubicBezTo>
                  <a:cubicBezTo>
                    <a:pt x="9" y="0"/>
                    <a:pt x="9" y="0"/>
                    <a:pt x="9" y="0"/>
                  </a:cubicBezTo>
                </a:path>
              </a:pathLst>
            </a:custGeom>
            <a:solidFill>
              <a:srgbClr val="306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3" name="îŝḷïḋé"/>
            <p:cNvSpPr/>
            <p:nvPr/>
          </p:nvSpPr>
          <p:spPr bwMode="auto">
            <a:xfrm>
              <a:off x="10008093" y="1961550"/>
              <a:ext cx="261676" cy="465984"/>
            </a:xfrm>
            <a:custGeom>
              <a:avLst/>
              <a:gdLst>
                <a:gd name="T0" fmla="*/ 85 w 85"/>
                <a:gd name="T1" fmla="*/ 152 h 152"/>
                <a:gd name="T2" fmla="*/ 85 w 85"/>
                <a:gd name="T3" fmla="*/ 140 h 152"/>
                <a:gd name="T4" fmla="*/ 82 w 85"/>
                <a:gd name="T5" fmla="*/ 138 h 152"/>
                <a:gd name="T6" fmla="*/ 46 w 85"/>
                <a:gd name="T7" fmla="*/ 28 h 152"/>
                <a:gd name="T8" fmla="*/ 53 w 85"/>
                <a:gd name="T9" fmla="*/ 10 h 152"/>
                <a:gd name="T10" fmla="*/ 30 w 85"/>
                <a:gd name="T11" fmla="*/ 0 h 152"/>
                <a:gd name="T12" fmla="*/ 26 w 85"/>
                <a:gd name="T13" fmla="*/ 10 h 152"/>
                <a:gd name="T14" fmla="*/ 85 w 85"/>
                <a:gd name="T15" fmla="*/ 152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52">
                  <a:moveTo>
                    <a:pt x="85" y="152"/>
                  </a:moveTo>
                  <a:cubicBezTo>
                    <a:pt x="85" y="148"/>
                    <a:pt x="85" y="144"/>
                    <a:pt x="85" y="140"/>
                  </a:cubicBezTo>
                  <a:cubicBezTo>
                    <a:pt x="82" y="138"/>
                    <a:pt x="82" y="138"/>
                    <a:pt x="82" y="138"/>
                  </a:cubicBezTo>
                  <a:cubicBezTo>
                    <a:pt x="35" y="105"/>
                    <a:pt x="39" y="55"/>
                    <a:pt x="46" y="28"/>
                  </a:cubicBezTo>
                  <a:cubicBezTo>
                    <a:pt x="49" y="17"/>
                    <a:pt x="53" y="10"/>
                    <a:pt x="53" y="10"/>
                  </a:cubicBezTo>
                  <a:cubicBezTo>
                    <a:pt x="30" y="0"/>
                    <a:pt x="30" y="0"/>
                    <a:pt x="30" y="0"/>
                  </a:cubicBezTo>
                  <a:cubicBezTo>
                    <a:pt x="29" y="2"/>
                    <a:pt x="27" y="8"/>
                    <a:pt x="26" y="10"/>
                  </a:cubicBezTo>
                  <a:cubicBezTo>
                    <a:pt x="0" y="119"/>
                    <a:pt x="63" y="146"/>
                    <a:pt x="85" y="152"/>
                  </a:cubicBez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4" name="ïšľiḋè"/>
            <p:cNvSpPr/>
            <p:nvPr/>
          </p:nvSpPr>
          <p:spPr bwMode="auto">
            <a:xfrm rot="6382854">
              <a:off x="9291644" y="2376936"/>
              <a:ext cx="175121" cy="190218"/>
            </a:xfrm>
            <a:custGeom>
              <a:avLst/>
              <a:gdLst>
                <a:gd name="T0" fmla="*/ 50 w 57"/>
                <a:gd name="T1" fmla="*/ 40 h 62"/>
                <a:gd name="T2" fmla="*/ 47 w 57"/>
                <a:gd name="T3" fmla="*/ 19 h 62"/>
                <a:gd name="T4" fmla="*/ 25 w 57"/>
                <a:gd name="T5" fmla="*/ 0 h 62"/>
                <a:gd name="T6" fmla="*/ 11 w 57"/>
                <a:gd name="T7" fmla="*/ 30 h 62"/>
                <a:gd name="T8" fmla="*/ 50 w 57"/>
                <a:gd name="T9" fmla="*/ 62 h 62"/>
                <a:gd name="T10" fmla="*/ 54 w 57"/>
                <a:gd name="T11" fmla="*/ 55 h 62"/>
                <a:gd name="T12" fmla="*/ 50 w 57"/>
                <a:gd name="T13" fmla="*/ 40 h 62"/>
              </a:gdLst>
              <a:ahLst/>
              <a:cxnLst>
                <a:cxn ang="0">
                  <a:pos x="T0" y="T1"/>
                </a:cxn>
                <a:cxn ang="0">
                  <a:pos x="T2" y="T3"/>
                </a:cxn>
                <a:cxn ang="0">
                  <a:pos x="T4" y="T5"/>
                </a:cxn>
                <a:cxn ang="0">
                  <a:pos x="T6" y="T7"/>
                </a:cxn>
                <a:cxn ang="0">
                  <a:pos x="T8" y="T9"/>
                </a:cxn>
                <a:cxn ang="0">
                  <a:pos x="T10" y="T11"/>
                </a:cxn>
                <a:cxn ang="0">
                  <a:pos x="T12" y="T13"/>
                </a:cxn>
              </a:cxnLst>
              <a:rect l="0" t="0" r="r" b="b"/>
              <a:pathLst>
                <a:path w="57" h="62">
                  <a:moveTo>
                    <a:pt x="50" y="40"/>
                  </a:moveTo>
                  <a:cubicBezTo>
                    <a:pt x="50" y="40"/>
                    <a:pt x="57" y="31"/>
                    <a:pt x="47" y="19"/>
                  </a:cubicBezTo>
                  <a:cubicBezTo>
                    <a:pt x="38" y="6"/>
                    <a:pt x="25" y="0"/>
                    <a:pt x="25" y="0"/>
                  </a:cubicBezTo>
                  <a:cubicBezTo>
                    <a:pt x="25" y="0"/>
                    <a:pt x="0" y="13"/>
                    <a:pt x="11" y="30"/>
                  </a:cubicBezTo>
                  <a:cubicBezTo>
                    <a:pt x="22" y="48"/>
                    <a:pt x="50" y="62"/>
                    <a:pt x="50" y="62"/>
                  </a:cubicBezTo>
                  <a:cubicBezTo>
                    <a:pt x="54" y="55"/>
                    <a:pt x="54" y="55"/>
                    <a:pt x="54" y="55"/>
                  </a:cubicBezTo>
                  <a:cubicBezTo>
                    <a:pt x="54" y="55"/>
                    <a:pt x="44" y="50"/>
                    <a:pt x="50" y="40"/>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5" name="îśļiḋé"/>
            <p:cNvSpPr/>
            <p:nvPr/>
          </p:nvSpPr>
          <p:spPr bwMode="auto">
            <a:xfrm>
              <a:off x="10238569" y="2523146"/>
              <a:ext cx="55354" cy="30193"/>
            </a:xfrm>
            <a:custGeom>
              <a:avLst/>
              <a:gdLst>
                <a:gd name="T0" fmla="*/ 6 w 18"/>
                <a:gd name="T1" fmla="*/ 1 h 10"/>
                <a:gd name="T2" fmla="*/ 1 w 18"/>
                <a:gd name="T3" fmla="*/ 1 h 10"/>
                <a:gd name="T4" fmla="*/ 0 w 18"/>
                <a:gd name="T5" fmla="*/ 3 h 10"/>
                <a:gd name="T6" fmla="*/ 1 w 18"/>
                <a:gd name="T7" fmla="*/ 6 h 10"/>
                <a:gd name="T8" fmla="*/ 10 w 18"/>
                <a:gd name="T9" fmla="*/ 10 h 10"/>
                <a:gd name="T10" fmla="*/ 16 w 18"/>
                <a:gd name="T11" fmla="*/ 5 h 10"/>
                <a:gd name="T12" fmla="*/ 11 w 18"/>
                <a:gd name="T13" fmla="*/ 3 h 10"/>
                <a:gd name="T14" fmla="*/ 6 w 1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
                  <a:moveTo>
                    <a:pt x="6" y="1"/>
                  </a:moveTo>
                  <a:cubicBezTo>
                    <a:pt x="4" y="0"/>
                    <a:pt x="2" y="0"/>
                    <a:pt x="1" y="1"/>
                  </a:cubicBezTo>
                  <a:cubicBezTo>
                    <a:pt x="0" y="2"/>
                    <a:pt x="0" y="3"/>
                    <a:pt x="0" y="3"/>
                  </a:cubicBezTo>
                  <a:cubicBezTo>
                    <a:pt x="0" y="4"/>
                    <a:pt x="1" y="5"/>
                    <a:pt x="1" y="6"/>
                  </a:cubicBezTo>
                  <a:cubicBezTo>
                    <a:pt x="3" y="8"/>
                    <a:pt x="7" y="10"/>
                    <a:pt x="10" y="10"/>
                  </a:cubicBezTo>
                  <a:cubicBezTo>
                    <a:pt x="12" y="9"/>
                    <a:pt x="18" y="7"/>
                    <a:pt x="16" y="5"/>
                  </a:cubicBezTo>
                  <a:cubicBezTo>
                    <a:pt x="15" y="4"/>
                    <a:pt x="12" y="3"/>
                    <a:pt x="11" y="3"/>
                  </a:cubicBezTo>
                  <a:cubicBezTo>
                    <a:pt x="9" y="2"/>
                    <a:pt x="7" y="1"/>
                    <a:pt x="6" y="1"/>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6" name="ísļíde"/>
            <p:cNvSpPr/>
            <p:nvPr/>
          </p:nvSpPr>
          <p:spPr bwMode="auto">
            <a:xfrm>
              <a:off x="9866185" y="1958531"/>
              <a:ext cx="175121" cy="58374"/>
            </a:xfrm>
            <a:custGeom>
              <a:avLst/>
              <a:gdLst>
                <a:gd name="T0" fmla="*/ 0 w 57"/>
                <a:gd name="T1" fmla="*/ 1 h 19"/>
                <a:gd name="T2" fmla="*/ 30 w 57"/>
                <a:gd name="T3" fmla="*/ 15 h 19"/>
                <a:gd name="T4" fmla="*/ 57 w 57"/>
                <a:gd name="T5" fmla="*/ 3 h 19"/>
                <a:gd name="T6" fmla="*/ 56 w 57"/>
                <a:gd name="T7" fmla="*/ 3 h 19"/>
                <a:gd name="T8" fmla="*/ 0 w 57"/>
                <a:gd name="T9" fmla="*/ 0 h 19"/>
                <a:gd name="T10" fmla="*/ 0 w 57"/>
                <a:gd name="T11" fmla="*/ 1 h 19"/>
              </a:gdLst>
              <a:ahLst/>
              <a:cxnLst>
                <a:cxn ang="0">
                  <a:pos x="T0" y="T1"/>
                </a:cxn>
                <a:cxn ang="0">
                  <a:pos x="T2" y="T3"/>
                </a:cxn>
                <a:cxn ang="0">
                  <a:pos x="T4" y="T5"/>
                </a:cxn>
                <a:cxn ang="0">
                  <a:pos x="T6" y="T7"/>
                </a:cxn>
                <a:cxn ang="0">
                  <a:pos x="T8" y="T9"/>
                </a:cxn>
                <a:cxn ang="0">
                  <a:pos x="T10" y="T11"/>
                </a:cxn>
              </a:cxnLst>
              <a:rect l="0" t="0" r="r" b="b"/>
              <a:pathLst>
                <a:path w="57" h="19">
                  <a:moveTo>
                    <a:pt x="0" y="1"/>
                  </a:moveTo>
                  <a:cubicBezTo>
                    <a:pt x="5" y="11"/>
                    <a:pt x="19" y="16"/>
                    <a:pt x="30" y="15"/>
                  </a:cubicBezTo>
                  <a:cubicBezTo>
                    <a:pt x="39" y="15"/>
                    <a:pt x="53" y="13"/>
                    <a:pt x="57" y="3"/>
                  </a:cubicBezTo>
                  <a:cubicBezTo>
                    <a:pt x="56" y="3"/>
                    <a:pt x="56" y="3"/>
                    <a:pt x="56" y="3"/>
                  </a:cubicBezTo>
                  <a:cubicBezTo>
                    <a:pt x="44" y="19"/>
                    <a:pt x="10" y="19"/>
                    <a:pt x="0" y="0"/>
                  </a:cubicBezTo>
                  <a:lnTo>
                    <a:pt x="0" y="1"/>
                  </a:lnTo>
                  <a:close/>
                </a:path>
              </a:pathLst>
            </a:custGeom>
            <a:solidFill>
              <a:srgbClr val="3A7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7" name="ïSḻïďê"/>
            <p:cNvSpPr/>
            <p:nvPr/>
          </p:nvSpPr>
          <p:spPr bwMode="auto">
            <a:xfrm>
              <a:off x="9656844" y="2768718"/>
              <a:ext cx="637079" cy="64412"/>
            </a:xfrm>
            <a:custGeom>
              <a:avLst/>
              <a:gdLst>
                <a:gd name="T0" fmla="*/ 0 w 207"/>
                <a:gd name="T1" fmla="*/ 0 h 21"/>
                <a:gd name="T2" fmla="*/ 15 w 207"/>
                <a:gd name="T3" fmla="*/ 6 h 21"/>
                <a:gd name="T4" fmla="*/ 43 w 207"/>
                <a:gd name="T5" fmla="*/ 12 h 21"/>
                <a:gd name="T6" fmla="*/ 67 w 207"/>
                <a:gd name="T7" fmla="*/ 18 h 21"/>
                <a:gd name="T8" fmla="*/ 94 w 207"/>
                <a:gd name="T9" fmla="*/ 13 h 21"/>
                <a:gd name="T10" fmla="*/ 158 w 207"/>
                <a:gd name="T11" fmla="*/ 14 h 21"/>
                <a:gd name="T12" fmla="*/ 207 w 207"/>
                <a:gd name="T13" fmla="*/ 9 h 21"/>
                <a:gd name="T14" fmla="*/ 207 w 207"/>
                <a:gd name="T15" fmla="*/ 8 h 21"/>
                <a:gd name="T16" fmla="*/ 155 w 207"/>
                <a:gd name="T17" fmla="*/ 13 h 21"/>
                <a:gd name="T18" fmla="*/ 107 w 207"/>
                <a:gd name="T19" fmla="*/ 10 h 21"/>
                <a:gd name="T20" fmla="*/ 50 w 207"/>
                <a:gd name="T21" fmla="*/ 14 h 21"/>
                <a:gd name="T22" fmla="*/ 26 w 207"/>
                <a:gd name="T23" fmla="*/ 6 h 21"/>
                <a:gd name="T24" fmla="*/ 0 w 207"/>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
                  <a:moveTo>
                    <a:pt x="0" y="0"/>
                  </a:moveTo>
                  <a:cubicBezTo>
                    <a:pt x="5" y="4"/>
                    <a:pt x="9" y="5"/>
                    <a:pt x="15" y="6"/>
                  </a:cubicBezTo>
                  <a:cubicBezTo>
                    <a:pt x="25" y="7"/>
                    <a:pt x="34" y="9"/>
                    <a:pt x="43" y="12"/>
                  </a:cubicBezTo>
                  <a:cubicBezTo>
                    <a:pt x="51" y="15"/>
                    <a:pt x="58" y="18"/>
                    <a:pt x="67" y="18"/>
                  </a:cubicBezTo>
                  <a:cubicBezTo>
                    <a:pt x="76" y="17"/>
                    <a:pt x="85" y="15"/>
                    <a:pt x="94" y="13"/>
                  </a:cubicBezTo>
                  <a:cubicBezTo>
                    <a:pt x="117" y="9"/>
                    <a:pt x="136" y="11"/>
                    <a:pt x="158" y="14"/>
                  </a:cubicBezTo>
                  <a:cubicBezTo>
                    <a:pt x="174" y="17"/>
                    <a:pt x="193" y="18"/>
                    <a:pt x="207" y="9"/>
                  </a:cubicBezTo>
                  <a:cubicBezTo>
                    <a:pt x="207" y="9"/>
                    <a:pt x="207" y="8"/>
                    <a:pt x="207" y="8"/>
                  </a:cubicBezTo>
                  <a:cubicBezTo>
                    <a:pt x="189" y="15"/>
                    <a:pt x="173" y="15"/>
                    <a:pt x="155" y="13"/>
                  </a:cubicBezTo>
                  <a:cubicBezTo>
                    <a:pt x="139" y="10"/>
                    <a:pt x="123" y="8"/>
                    <a:pt x="107" y="10"/>
                  </a:cubicBezTo>
                  <a:cubicBezTo>
                    <a:pt x="88" y="12"/>
                    <a:pt x="69" y="21"/>
                    <a:pt x="50" y="14"/>
                  </a:cubicBezTo>
                  <a:cubicBezTo>
                    <a:pt x="42" y="11"/>
                    <a:pt x="34" y="8"/>
                    <a:pt x="26" y="6"/>
                  </a:cubicBezTo>
                  <a:cubicBezTo>
                    <a:pt x="17" y="5"/>
                    <a:pt x="8" y="6"/>
                    <a:pt x="0" y="0"/>
                  </a:cubicBezTo>
                  <a:close/>
                </a:path>
              </a:pathLst>
            </a:custGeom>
            <a:solidFill>
              <a:srgbClr val="3A7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8" name="işḻíḓè"/>
            <p:cNvSpPr/>
            <p:nvPr/>
          </p:nvSpPr>
          <p:spPr bwMode="auto">
            <a:xfrm>
              <a:off x="10269768" y="2172904"/>
              <a:ext cx="128825" cy="163044"/>
            </a:xfrm>
            <a:custGeom>
              <a:avLst/>
              <a:gdLst>
                <a:gd name="T0" fmla="*/ 41 w 42"/>
                <a:gd name="T1" fmla="*/ 0 h 53"/>
                <a:gd name="T2" fmla="*/ 0 w 42"/>
                <a:gd name="T3" fmla="*/ 53 h 53"/>
                <a:gd name="T4" fmla="*/ 1 w 42"/>
                <a:gd name="T5" fmla="*/ 53 h 53"/>
                <a:gd name="T6" fmla="*/ 42 w 42"/>
                <a:gd name="T7" fmla="*/ 0 h 53"/>
                <a:gd name="T8" fmla="*/ 41 w 42"/>
                <a:gd name="T9" fmla="*/ 0 h 53"/>
              </a:gdLst>
              <a:ahLst/>
              <a:cxnLst>
                <a:cxn ang="0">
                  <a:pos x="T0" y="T1"/>
                </a:cxn>
                <a:cxn ang="0">
                  <a:pos x="T2" y="T3"/>
                </a:cxn>
                <a:cxn ang="0">
                  <a:pos x="T4" y="T5"/>
                </a:cxn>
                <a:cxn ang="0">
                  <a:pos x="T6" y="T7"/>
                </a:cxn>
                <a:cxn ang="0">
                  <a:pos x="T8" y="T9"/>
                </a:cxn>
              </a:cxnLst>
              <a:rect l="0" t="0" r="r" b="b"/>
              <a:pathLst>
                <a:path w="42" h="53">
                  <a:moveTo>
                    <a:pt x="41" y="0"/>
                  </a:moveTo>
                  <a:cubicBezTo>
                    <a:pt x="31" y="20"/>
                    <a:pt x="17" y="37"/>
                    <a:pt x="0" y="53"/>
                  </a:cubicBezTo>
                  <a:cubicBezTo>
                    <a:pt x="1" y="53"/>
                    <a:pt x="1" y="53"/>
                    <a:pt x="1" y="53"/>
                  </a:cubicBezTo>
                  <a:cubicBezTo>
                    <a:pt x="18" y="39"/>
                    <a:pt x="32" y="20"/>
                    <a:pt x="42" y="0"/>
                  </a:cubicBezTo>
                  <a:lnTo>
                    <a:pt x="41" y="0"/>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9" name="ísḻïḋé"/>
            <p:cNvSpPr/>
            <p:nvPr/>
          </p:nvSpPr>
          <p:spPr bwMode="auto">
            <a:xfrm>
              <a:off x="10208375" y="2198065"/>
              <a:ext cx="288850" cy="515299"/>
            </a:xfrm>
            <a:custGeom>
              <a:avLst/>
              <a:gdLst>
                <a:gd name="T0" fmla="*/ 93 w 94"/>
                <a:gd name="T1" fmla="*/ 47 h 168"/>
                <a:gd name="T2" fmla="*/ 27 w 94"/>
                <a:gd name="T3" fmla="*/ 147 h 168"/>
                <a:gd name="T4" fmla="*/ 1 w 94"/>
                <a:gd name="T5" fmla="*/ 136 h 168"/>
                <a:gd name="T6" fmla="*/ 26 w 94"/>
                <a:gd name="T7" fmla="*/ 112 h 168"/>
                <a:gd name="T8" fmla="*/ 54 w 94"/>
                <a:gd name="T9" fmla="*/ 56 h 168"/>
                <a:gd name="T10" fmla="*/ 47 w 94"/>
                <a:gd name="T11" fmla="*/ 39 h 168"/>
                <a:gd name="T12" fmla="*/ 43 w 94"/>
                <a:gd name="T13" fmla="*/ 35 h 168"/>
                <a:gd name="T14" fmla="*/ 52 w 94"/>
                <a:gd name="T15" fmla="*/ 23 h 168"/>
                <a:gd name="T16" fmla="*/ 66 w 94"/>
                <a:gd name="T17" fmla="*/ 0 h 168"/>
                <a:gd name="T18" fmla="*/ 78 w 94"/>
                <a:gd name="T19" fmla="*/ 13 h 168"/>
                <a:gd name="T20" fmla="*/ 93 w 94"/>
                <a:gd name="T21" fmla="*/ 4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68">
                  <a:moveTo>
                    <a:pt x="93" y="47"/>
                  </a:moveTo>
                  <a:cubicBezTo>
                    <a:pt x="87" y="90"/>
                    <a:pt x="27" y="147"/>
                    <a:pt x="27" y="147"/>
                  </a:cubicBezTo>
                  <a:cubicBezTo>
                    <a:pt x="27" y="147"/>
                    <a:pt x="3" y="168"/>
                    <a:pt x="1" y="136"/>
                  </a:cubicBezTo>
                  <a:cubicBezTo>
                    <a:pt x="0" y="104"/>
                    <a:pt x="26" y="112"/>
                    <a:pt x="26" y="112"/>
                  </a:cubicBezTo>
                  <a:cubicBezTo>
                    <a:pt x="26" y="112"/>
                    <a:pt x="53" y="69"/>
                    <a:pt x="54" y="56"/>
                  </a:cubicBezTo>
                  <a:cubicBezTo>
                    <a:pt x="54" y="50"/>
                    <a:pt x="51" y="44"/>
                    <a:pt x="47" y="39"/>
                  </a:cubicBezTo>
                  <a:cubicBezTo>
                    <a:pt x="45" y="37"/>
                    <a:pt x="44" y="36"/>
                    <a:pt x="43" y="35"/>
                  </a:cubicBezTo>
                  <a:cubicBezTo>
                    <a:pt x="46" y="31"/>
                    <a:pt x="49" y="27"/>
                    <a:pt x="52" y="23"/>
                  </a:cubicBezTo>
                  <a:cubicBezTo>
                    <a:pt x="58" y="14"/>
                    <a:pt x="63" y="5"/>
                    <a:pt x="66" y="0"/>
                  </a:cubicBezTo>
                  <a:cubicBezTo>
                    <a:pt x="70" y="3"/>
                    <a:pt x="74" y="8"/>
                    <a:pt x="78" y="13"/>
                  </a:cubicBezTo>
                  <a:cubicBezTo>
                    <a:pt x="86" y="23"/>
                    <a:pt x="94" y="36"/>
                    <a:pt x="93" y="47"/>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0" name="îS1iḋé"/>
            <p:cNvSpPr/>
            <p:nvPr/>
          </p:nvSpPr>
          <p:spPr bwMode="auto">
            <a:xfrm>
              <a:off x="10340220" y="2198065"/>
              <a:ext cx="107690" cy="119767"/>
            </a:xfrm>
            <a:custGeom>
              <a:avLst/>
              <a:gdLst>
                <a:gd name="T0" fmla="*/ 35 w 35"/>
                <a:gd name="T1" fmla="*/ 13 h 39"/>
                <a:gd name="T2" fmla="*/ 32 w 35"/>
                <a:gd name="T3" fmla="*/ 18 h 39"/>
                <a:gd name="T4" fmla="*/ 4 w 35"/>
                <a:gd name="T5" fmla="*/ 39 h 39"/>
                <a:gd name="T6" fmla="*/ 0 w 35"/>
                <a:gd name="T7" fmla="*/ 35 h 39"/>
                <a:gd name="T8" fmla="*/ 9 w 35"/>
                <a:gd name="T9" fmla="*/ 23 h 39"/>
                <a:gd name="T10" fmla="*/ 23 w 35"/>
                <a:gd name="T11" fmla="*/ 0 h 39"/>
                <a:gd name="T12" fmla="*/ 35 w 35"/>
                <a:gd name="T13" fmla="*/ 13 h 39"/>
              </a:gdLst>
              <a:ahLst/>
              <a:cxnLst>
                <a:cxn ang="0">
                  <a:pos x="T0" y="T1"/>
                </a:cxn>
                <a:cxn ang="0">
                  <a:pos x="T2" y="T3"/>
                </a:cxn>
                <a:cxn ang="0">
                  <a:pos x="T4" y="T5"/>
                </a:cxn>
                <a:cxn ang="0">
                  <a:pos x="T6" y="T7"/>
                </a:cxn>
                <a:cxn ang="0">
                  <a:pos x="T8" y="T9"/>
                </a:cxn>
                <a:cxn ang="0">
                  <a:pos x="T10" y="T11"/>
                </a:cxn>
                <a:cxn ang="0">
                  <a:pos x="T12" y="T13"/>
                </a:cxn>
              </a:cxnLst>
              <a:rect l="0" t="0" r="r" b="b"/>
              <a:pathLst>
                <a:path w="35" h="39">
                  <a:moveTo>
                    <a:pt x="35" y="13"/>
                  </a:moveTo>
                  <a:cubicBezTo>
                    <a:pt x="34" y="15"/>
                    <a:pt x="33" y="17"/>
                    <a:pt x="32" y="18"/>
                  </a:cubicBezTo>
                  <a:cubicBezTo>
                    <a:pt x="24" y="27"/>
                    <a:pt x="14" y="34"/>
                    <a:pt x="4" y="39"/>
                  </a:cubicBezTo>
                  <a:cubicBezTo>
                    <a:pt x="2" y="37"/>
                    <a:pt x="1" y="36"/>
                    <a:pt x="0" y="35"/>
                  </a:cubicBezTo>
                  <a:cubicBezTo>
                    <a:pt x="3" y="31"/>
                    <a:pt x="6" y="27"/>
                    <a:pt x="9" y="23"/>
                  </a:cubicBezTo>
                  <a:cubicBezTo>
                    <a:pt x="15" y="14"/>
                    <a:pt x="20" y="5"/>
                    <a:pt x="23" y="0"/>
                  </a:cubicBezTo>
                  <a:cubicBezTo>
                    <a:pt x="27" y="3"/>
                    <a:pt x="31" y="8"/>
                    <a:pt x="35" y="13"/>
                  </a:cubicBezTo>
                  <a:close/>
                </a:path>
              </a:pathLst>
            </a:custGeom>
            <a:solidFill>
              <a:srgbClr val="F572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1" name="ïṣḷïḓè"/>
            <p:cNvSpPr/>
            <p:nvPr/>
          </p:nvSpPr>
          <p:spPr bwMode="auto">
            <a:xfrm>
              <a:off x="10127860" y="2833131"/>
              <a:ext cx="58374" cy="101651"/>
            </a:xfrm>
            <a:custGeom>
              <a:avLst/>
              <a:gdLst>
                <a:gd name="T0" fmla="*/ 1 w 19"/>
                <a:gd name="T1" fmla="*/ 0 h 33"/>
                <a:gd name="T2" fmla="*/ 19 w 19"/>
                <a:gd name="T3" fmla="*/ 33 h 33"/>
                <a:gd name="T4" fmla="*/ 19 w 19"/>
                <a:gd name="T5" fmla="*/ 33 h 33"/>
                <a:gd name="T6" fmla="*/ 1 w 19"/>
                <a:gd name="T7" fmla="*/ 0 h 33"/>
              </a:gdLst>
              <a:ahLst/>
              <a:cxnLst>
                <a:cxn ang="0">
                  <a:pos x="T0" y="T1"/>
                </a:cxn>
                <a:cxn ang="0">
                  <a:pos x="T2" y="T3"/>
                </a:cxn>
                <a:cxn ang="0">
                  <a:pos x="T4" y="T5"/>
                </a:cxn>
                <a:cxn ang="0">
                  <a:pos x="T6" y="T7"/>
                </a:cxn>
              </a:cxnLst>
              <a:rect l="0" t="0" r="r" b="b"/>
              <a:pathLst>
                <a:path w="19" h="33">
                  <a:moveTo>
                    <a:pt x="1" y="0"/>
                  </a:moveTo>
                  <a:cubicBezTo>
                    <a:pt x="0" y="13"/>
                    <a:pt x="7" y="27"/>
                    <a:pt x="19" y="33"/>
                  </a:cubicBezTo>
                  <a:cubicBezTo>
                    <a:pt x="19" y="33"/>
                    <a:pt x="19" y="33"/>
                    <a:pt x="19" y="33"/>
                  </a:cubicBezTo>
                  <a:cubicBezTo>
                    <a:pt x="8" y="25"/>
                    <a:pt x="1" y="14"/>
                    <a:pt x="1"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2" name="íşḻîďe"/>
            <p:cNvSpPr/>
            <p:nvPr/>
          </p:nvSpPr>
          <p:spPr bwMode="auto">
            <a:xfrm>
              <a:off x="10124841" y="2845208"/>
              <a:ext cx="73471" cy="826291"/>
            </a:xfrm>
            <a:custGeom>
              <a:avLst/>
              <a:gdLst>
                <a:gd name="T0" fmla="*/ 24 w 24"/>
                <a:gd name="T1" fmla="*/ 0 h 269"/>
                <a:gd name="T2" fmla="*/ 12 w 24"/>
                <a:gd name="T3" fmla="*/ 138 h 269"/>
                <a:gd name="T4" fmla="*/ 5 w 24"/>
                <a:gd name="T5" fmla="*/ 200 h 269"/>
                <a:gd name="T6" fmla="*/ 2 w 24"/>
                <a:gd name="T7" fmla="*/ 235 h 269"/>
                <a:gd name="T8" fmla="*/ 1 w 24"/>
                <a:gd name="T9" fmla="*/ 269 h 269"/>
                <a:gd name="T10" fmla="*/ 2 w 24"/>
                <a:gd name="T11" fmla="*/ 269 h 269"/>
                <a:gd name="T12" fmla="*/ 5 w 24"/>
                <a:gd name="T13" fmla="*/ 202 h 269"/>
                <a:gd name="T14" fmla="*/ 14 w 24"/>
                <a:gd name="T15" fmla="*/ 130 h 269"/>
                <a:gd name="T16" fmla="*/ 24 w 24"/>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69">
                  <a:moveTo>
                    <a:pt x="24" y="0"/>
                  </a:moveTo>
                  <a:cubicBezTo>
                    <a:pt x="21" y="46"/>
                    <a:pt x="18" y="92"/>
                    <a:pt x="12" y="138"/>
                  </a:cubicBezTo>
                  <a:cubicBezTo>
                    <a:pt x="9" y="158"/>
                    <a:pt x="7" y="179"/>
                    <a:pt x="5" y="200"/>
                  </a:cubicBezTo>
                  <a:cubicBezTo>
                    <a:pt x="4" y="212"/>
                    <a:pt x="3" y="223"/>
                    <a:pt x="2" y="235"/>
                  </a:cubicBezTo>
                  <a:cubicBezTo>
                    <a:pt x="1" y="246"/>
                    <a:pt x="0" y="258"/>
                    <a:pt x="1" y="269"/>
                  </a:cubicBezTo>
                  <a:cubicBezTo>
                    <a:pt x="1" y="269"/>
                    <a:pt x="2" y="269"/>
                    <a:pt x="2" y="269"/>
                  </a:cubicBezTo>
                  <a:cubicBezTo>
                    <a:pt x="0" y="247"/>
                    <a:pt x="3" y="224"/>
                    <a:pt x="5" y="202"/>
                  </a:cubicBezTo>
                  <a:cubicBezTo>
                    <a:pt x="8" y="178"/>
                    <a:pt x="11" y="154"/>
                    <a:pt x="14" y="130"/>
                  </a:cubicBezTo>
                  <a:cubicBezTo>
                    <a:pt x="20" y="87"/>
                    <a:pt x="24" y="43"/>
                    <a:pt x="24"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3" name="í$ļiḍé"/>
            <p:cNvSpPr/>
            <p:nvPr/>
          </p:nvSpPr>
          <p:spPr bwMode="auto">
            <a:xfrm>
              <a:off x="9906442" y="2842189"/>
              <a:ext cx="9058" cy="119767"/>
            </a:xfrm>
            <a:custGeom>
              <a:avLst/>
              <a:gdLst>
                <a:gd name="T0" fmla="*/ 3 w 3"/>
                <a:gd name="T1" fmla="*/ 0 h 39"/>
                <a:gd name="T2" fmla="*/ 0 w 3"/>
                <a:gd name="T3" fmla="*/ 39 h 39"/>
                <a:gd name="T4" fmla="*/ 1 w 3"/>
                <a:gd name="T5" fmla="*/ 39 h 39"/>
                <a:gd name="T6" fmla="*/ 3 w 3"/>
                <a:gd name="T7" fmla="*/ 0 h 39"/>
              </a:gdLst>
              <a:ahLst/>
              <a:cxnLst>
                <a:cxn ang="0">
                  <a:pos x="T0" y="T1"/>
                </a:cxn>
                <a:cxn ang="0">
                  <a:pos x="T2" y="T3"/>
                </a:cxn>
                <a:cxn ang="0">
                  <a:pos x="T4" y="T5"/>
                </a:cxn>
                <a:cxn ang="0">
                  <a:pos x="T6" y="T7"/>
                </a:cxn>
              </a:cxnLst>
              <a:rect l="0" t="0" r="r" b="b"/>
              <a:pathLst>
                <a:path w="3" h="39">
                  <a:moveTo>
                    <a:pt x="3" y="0"/>
                  </a:moveTo>
                  <a:cubicBezTo>
                    <a:pt x="2" y="13"/>
                    <a:pt x="0" y="26"/>
                    <a:pt x="0" y="39"/>
                  </a:cubicBezTo>
                  <a:cubicBezTo>
                    <a:pt x="0" y="39"/>
                    <a:pt x="1" y="39"/>
                    <a:pt x="1" y="39"/>
                  </a:cubicBezTo>
                  <a:cubicBezTo>
                    <a:pt x="2" y="26"/>
                    <a:pt x="2" y="13"/>
                    <a:pt x="3"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4" name="îṣļïďê"/>
            <p:cNvSpPr/>
            <p:nvPr/>
          </p:nvSpPr>
          <p:spPr bwMode="auto">
            <a:xfrm>
              <a:off x="9866185" y="2842189"/>
              <a:ext cx="43278" cy="101651"/>
            </a:xfrm>
            <a:custGeom>
              <a:avLst/>
              <a:gdLst>
                <a:gd name="T0" fmla="*/ 2 w 14"/>
                <a:gd name="T1" fmla="*/ 0 h 33"/>
                <a:gd name="T2" fmla="*/ 13 w 14"/>
                <a:gd name="T3" fmla="*/ 33 h 33"/>
                <a:gd name="T4" fmla="*/ 13 w 14"/>
                <a:gd name="T5" fmla="*/ 33 h 33"/>
                <a:gd name="T6" fmla="*/ 2 w 14"/>
                <a:gd name="T7" fmla="*/ 0 h 33"/>
              </a:gdLst>
              <a:ahLst/>
              <a:cxnLst>
                <a:cxn ang="0">
                  <a:pos x="T0" y="T1"/>
                </a:cxn>
                <a:cxn ang="0">
                  <a:pos x="T2" y="T3"/>
                </a:cxn>
                <a:cxn ang="0">
                  <a:pos x="T4" y="T5"/>
                </a:cxn>
                <a:cxn ang="0">
                  <a:pos x="T6" y="T7"/>
                </a:cxn>
              </a:cxnLst>
              <a:rect l="0" t="0" r="r" b="b"/>
              <a:pathLst>
                <a:path w="14" h="33">
                  <a:moveTo>
                    <a:pt x="2" y="0"/>
                  </a:moveTo>
                  <a:cubicBezTo>
                    <a:pt x="2" y="9"/>
                    <a:pt x="0" y="32"/>
                    <a:pt x="13" y="33"/>
                  </a:cubicBezTo>
                  <a:cubicBezTo>
                    <a:pt x="14" y="33"/>
                    <a:pt x="14" y="33"/>
                    <a:pt x="13" y="33"/>
                  </a:cubicBezTo>
                  <a:cubicBezTo>
                    <a:pt x="2" y="31"/>
                    <a:pt x="3" y="9"/>
                    <a:pt x="2"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5" name="ísḻíḍê"/>
            <p:cNvSpPr/>
            <p:nvPr/>
          </p:nvSpPr>
          <p:spPr bwMode="auto">
            <a:xfrm>
              <a:off x="9678986" y="2824074"/>
              <a:ext cx="39252" cy="88567"/>
            </a:xfrm>
            <a:custGeom>
              <a:avLst/>
              <a:gdLst>
                <a:gd name="T0" fmla="*/ 13 w 13"/>
                <a:gd name="T1" fmla="*/ 0 h 29"/>
                <a:gd name="T2" fmla="*/ 0 w 13"/>
                <a:gd name="T3" fmla="*/ 28 h 29"/>
                <a:gd name="T4" fmla="*/ 1 w 13"/>
                <a:gd name="T5" fmla="*/ 29 h 29"/>
                <a:gd name="T6" fmla="*/ 13 w 13"/>
                <a:gd name="T7" fmla="*/ 0 h 29"/>
              </a:gdLst>
              <a:ahLst/>
              <a:cxnLst>
                <a:cxn ang="0">
                  <a:pos x="T0" y="T1"/>
                </a:cxn>
                <a:cxn ang="0">
                  <a:pos x="T2" y="T3"/>
                </a:cxn>
                <a:cxn ang="0">
                  <a:pos x="T4" y="T5"/>
                </a:cxn>
                <a:cxn ang="0">
                  <a:pos x="T6" y="T7"/>
                </a:cxn>
              </a:cxnLst>
              <a:rect l="0" t="0" r="r" b="b"/>
              <a:pathLst>
                <a:path w="13" h="29">
                  <a:moveTo>
                    <a:pt x="13" y="0"/>
                  </a:moveTo>
                  <a:cubicBezTo>
                    <a:pt x="12" y="11"/>
                    <a:pt x="8" y="20"/>
                    <a:pt x="0" y="28"/>
                  </a:cubicBezTo>
                  <a:cubicBezTo>
                    <a:pt x="0" y="29"/>
                    <a:pt x="0" y="29"/>
                    <a:pt x="1" y="29"/>
                  </a:cubicBezTo>
                  <a:cubicBezTo>
                    <a:pt x="9" y="22"/>
                    <a:pt x="13" y="10"/>
                    <a:pt x="13"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6" name="ïşḷíḍe"/>
            <p:cNvSpPr/>
            <p:nvPr/>
          </p:nvSpPr>
          <p:spPr bwMode="auto">
            <a:xfrm>
              <a:off x="9909461" y="3020330"/>
              <a:ext cx="37239" cy="202296"/>
            </a:xfrm>
            <a:custGeom>
              <a:avLst/>
              <a:gdLst>
                <a:gd name="T0" fmla="*/ 0 w 12"/>
                <a:gd name="T1" fmla="*/ 0 h 66"/>
                <a:gd name="T2" fmla="*/ 10 w 12"/>
                <a:gd name="T3" fmla="*/ 66 h 66"/>
                <a:gd name="T4" fmla="*/ 11 w 12"/>
                <a:gd name="T5" fmla="*/ 66 h 66"/>
                <a:gd name="T6" fmla="*/ 0 w 12"/>
                <a:gd name="T7" fmla="*/ 0 h 66"/>
              </a:gdLst>
              <a:ahLst/>
              <a:cxnLst>
                <a:cxn ang="0">
                  <a:pos x="T0" y="T1"/>
                </a:cxn>
                <a:cxn ang="0">
                  <a:pos x="T2" y="T3"/>
                </a:cxn>
                <a:cxn ang="0">
                  <a:pos x="T4" y="T5"/>
                </a:cxn>
                <a:cxn ang="0">
                  <a:pos x="T6" y="T7"/>
                </a:cxn>
              </a:cxnLst>
              <a:rect l="0" t="0" r="r" b="b"/>
              <a:pathLst>
                <a:path w="12" h="66">
                  <a:moveTo>
                    <a:pt x="0" y="0"/>
                  </a:moveTo>
                  <a:cubicBezTo>
                    <a:pt x="8" y="21"/>
                    <a:pt x="11" y="43"/>
                    <a:pt x="10" y="66"/>
                  </a:cubicBezTo>
                  <a:cubicBezTo>
                    <a:pt x="11" y="66"/>
                    <a:pt x="11" y="66"/>
                    <a:pt x="11" y="66"/>
                  </a:cubicBezTo>
                  <a:cubicBezTo>
                    <a:pt x="12" y="43"/>
                    <a:pt x="8" y="21"/>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7" name="îṧḷíḍé"/>
            <p:cNvSpPr/>
            <p:nvPr/>
          </p:nvSpPr>
          <p:spPr bwMode="auto">
            <a:xfrm>
              <a:off x="9851088" y="3045491"/>
              <a:ext cx="70451" cy="632047"/>
            </a:xfrm>
            <a:custGeom>
              <a:avLst/>
              <a:gdLst>
                <a:gd name="T0" fmla="*/ 23 w 23"/>
                <a:gd name="T1" fmla="*/ 0 h 206"/>
                <a:gd name="T2" fmla="*/ 0 w 23"/>
                <a:gd name="T3" fmla="*/ 206 h 206"/>
                <a:gd name="T4" fmla="*/ 0 w 23"/>
                <a:gd name="T5" fmla="*/ 206 h 206"/>
                <a:gd name="T6" fmla="*/ 23 w 23"/>
                <a:gd name="T7" fmla="*/ 0 h 206"/>
              </a:gdLst>
              <a:ahLst/>
              <a:cxnLst>
                <a:cxn ang="0">
                  <a:pos x="T0" y="T1"/>
                </a:cxn>
                <a:cxn ang="0">
                  <a:pos x="T2" y="T3"/>
                </a:cxn>
                <a:cxn ang="0">
                  <a:pos x="T4" y="T5"/>
                </a:cxn>
                <a:cxn ang="0">
                  <a:pos x="T6" y="T7"/>
                </a:cxn>
              </a:cxnLst>
              <a:rect l="0" t="0" r="r" b="b"/>
              <a:pathLst>
                <a:path w="23" h="206">
                  <a:moveTo>
                    <a:pt x="23" y="0"/>
                  </a:moveTo>
                  <a:cubicBezTo>
                    <a:pt x="12" y="68"/>
                    <a:pt x="10" y="137"/>
                    <a:pt x="0" y="206"/>
                  </a:cubicBezTo>
                  <a:cubicBezTo>
                    <a:pt x="0" y="206"/>
                    <a:pt x="0" y="206"/>
                    <a:pt x="0" y="206"/>
                  </a:cubicBezTo>
                  <a:cubicBezTo>
                    <a:pt x="13" y="138"/>
                    <a:pt x="14" y="68"/>
                    <a:pt x="23"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8" name="îŝ1îḍê"/>
            <p:cNvSpPr/>
            <p:nvPr/>
          </p:nvSpPr>
          <p:spPr bwMode="auto">
            <a:xfrm>
              <a:off x="9712199" y="3680557"/>
              <a:ext cx="200283" cy="73471"/>
            </a:xfrm>
            <a:custGeom>
              <a:avLst/>
              <a:gdLst>
                <a:gd name="T0" fmla="*/ 61 w 65"/>
                <a:gd name="T1" fmla="*/ 17 h 24"/>
                <a:gd name="T2" fmla="*/ 38 w 65"/>
                <a:gd name="T3" fmla="*/ 23 h 24"/>
                <a:gd name="T4" fmla="*/ 0 w 65"/>
                <a:gd name="T5" fmla="*/ 18 h 24"/>
                <a:gd name="T6" fmla="*/ 34 w 65"/>
                <a:gd name="T7" fmla="*/ 15 h 24"/>
                <a:gd name="T8" fmla="*/ 36 w 65"/>
                <a:gd name="T9" fmla="*/ 11 h 24"/>
                <a:gd name="T10" fmla="*/ 57 w 65"/>
                <a:gd name="T11" fmla="*/ 0 h 24"/>
                <a:gd name="T12" fmla="*/ 62 w 65"/>
                <a:gd name="T13" fmla="*/ 1 h 24"/>
                <a:gd name="T14" fmla="*/ 61 w 65"/>
                <a:gd name="T15" fmla="*/ 17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24">
                  <a:moveTo>
                    <a:pt x="61" y="17"/>
                  </a:moveTo>
                  <a:cubicBezTo>
                    <a:pt x="63" y="20"/>
                    <a:pt x="54" y="23"/>
                    <a:pt x="38" y="23"/>
                  </a:cubicBezTo>
                  <a:cubicBezTo>
                    <a:pt x="22" y="23"/>
                    <a:pt x="2" y="24"/>
                    <a:pt x="0" y="18"/>
                  </a:cubicBezTo>
                  <a:cubicBezTo>
                    <a:pt x="8" y="18"/>
                    <a:pt x="30" y="18"/>
                    <a:pt x="34" y="15"/>
                  </a:cubicBezTo>
                  <a:cubicBezTo>
                    <a:pt x="39" y="12"/>
                    <a:pt x="18" y="10"/>
                    <a:pt x="36" y="11"/>
                  </a:cubicBezTo>
                  <a:cubicBezTo>
                    <a:pt x="47" y="12"/>
                    <a:pt x="53" y="6"/>
                    <a:pt x="57" y="0"/>
                  </a:cubicBezTo>
                  <a:cubicBezTo>
                    <a:pt x="59" y="0"/>
                    <a:pt x="61" y="1"/>
                    <a:pt x="62" y="1"/>
                  </a:cubicBezTo>
                  <a:cubicBezTo>
                    <a:pt x="65" y="5"/>
                    <a:pt x="60" y="13"/>
                    <a:pt x="61" y="17"/>
                  </a:cubicBezTo>
                  <a:close/>
                </a:path>
              </a:pathLst>
            </a:custGeom>
            <a:solidFill>
              <a:srgbClr val="5891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9" name="iṡļíḍé"/>
            <p:cNvSpPr/>
            <p:nvPr/>
          </p:nvSpPr>
          <p:spPr bwMode="auto">
            <a:xfrm>
              <a:off x="9985951" y="3680557"/>
              <a:ext cx="212360" cy="79509"/>
            </a:xfrm>
            <a:custGeom>
              <a:avLst/>
              <a:gdLst>
                <a:gd name="T0" fmla="*/ 67 w 69"/>
                <a:gd name="T1" fmla="*/ 20 h 26"/>
                <a:gd name="T2" fmla="*/ 43 w 69"/>
                <a:gd name="T3" fmla="*/ 24 h 26"/>
                <a:gd name="T4" fmla="*/ 0 w 69"/>
                <a:gd name="T5" fmla="*/ 21 h 26"/>
                <a:gd name="T6" fmla="*/ 0 w 69"/>
                <a:gd name="T7" fmla="*/ 21 h 26"/>
                <a:gd name="T8" fmla="*/ 3 w 69"/>
                <a:gd name="T9" fmla="*/ 21 h 26"/>
                <a:gd name="T10" fmla="*/ 47 w 69"/>
                <a:gd name="T11" fmla="*/ 18 h 26"/>
                <a:gd name="T12" fmla="*/ 51 w 69"/>
                <a:gd name="T13" fmla="*/ 17 h 26"/>
                <a:gd name="T14" fmla="*/ 54 w 69"/>
                <a:gd name="T15" fmla="*/ 13 h 26"/>
                <a:gd name="T16" fmla="*/ 47 w 69"/>
                <a:gd name="T17" fmla="*/ 10 h 26"/>
                <a:gd name="T18" fmla="*/ 40 w 69"/>
                <a:gd name="T19" fmla="*/ 9 h 26"/>
                <a:gd name="T20" fmla="*/ 65 w 69"/>
                <a:gd name="T21" fmla="*/ 0 h 26"/>
                <a:gd name="T22" fmla="*/ 69 w 69"/>
                <a:gd name="T23" fmla="*/ 4 h 26"/>
                <a:gd name="T24" fmla="*/ 67 w 69"/>
                <a:gd name="T25"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26">
                  <a:moveTo>
                    <a:pt x="67" y="20"/>
                  </a:moveTo>
                  <a:cubicBezTo>
                    <a:pt x="67" y="24"/>
                    <a:pt x="58" y="24"/>
                    <a:pt x="43" y="24"/>
                  </a:cubicBezTo>
                  <a:cubicBezTo>
                    <a:pt x="29" y="23"/>
                    <a:pt x="0" y="26"/>
                    <a:pt x="0" y="21"/>
                  </a:cubicBezTo>
                  <a:cubicBezTo>
                    <a:pt x="0" y="21"/>
                    <a:pt x="0" y="21"/>
                    <a:pt x="0" y="21"/>
                  </a:cubicBezTo>
                  <a:cubicBezTo>
                    <a:pt x="1" y="21"/>
                    <a:pt x="2" y="21"/>
                    <a:pt x="3" y="21"/>
                  </a:cubicBezTo>
                  <a:cubicBezTo>
                    <a:pt x="18" y="20"/>
                    <a:pt x="33" y="19"/>
                    <a:pt x="47" y="18"/>
                  </a:cubicBezTo>
                  <a:cubicBezTo>
                    <a:pt x="49" y="17"/>
                    <a:pt x="50" y="17"/>
                    <a:pt x="51" y="17"/>
                  </a:cubicBezTo>
                  <a:cubicBezTo>
                    <a:pt x="53" y="16"/>
                    <a:pt x="54" y="15"/>
                    <a:pt x="54" y="13"/>
                  </a:cubicBezTo>
                  <a:cubicBezTo>
                    <a:pt x="53" y="11"/>
                    <a:pt x="50" y="10"/>
                    <a:pt x="47" y="10"/>
                  </a:cubicBezTo>
                  <a:cubicBezTo>
                    <a:pt x="45" y="11"/>
                    <a:pt x="41" y="11"/>
                    <a:pt x="40" y="9"/>
                  </a:cubicBezTo>
                  <a:cubicBezTo>
                    <a:pt x="49" y="9"/>
                    <a:pt x="58" y="6"/>
                    <a:pt x="65" y="0"/>
                  </a:cubicBezTo>
                  <a:cubicBezTo>
                    <a:pt x="68" y="1"/>
                    <a:pt x="69" y="2"/>
                    <a:pt x="69" y="4"/>
                  </a:cubicBezTo>
                  <a:cubicBezTo>
                    <a:pt x="69" y="4"/>
                    <a:pt x="67" y="17"/>
                    <a:pt x="67" y="20"/>
                  </a:cubicBezTo>
                  <a:close/>
                </a:path>
              </a:pathLst>
            </a:custGeom>
            <a:solidFill>
              <a:srgbClr val="5891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0" name="iṧļïḑé"/>
            <p:cNvSpPr/>
            <p:nvPr/>
          </p:nvSpPr>
          <p:spPr bwMode="auto">
            <a:xfrm>
              <a:off x="9626651" y="3947265"/>
              <a:ext cx="239534" cy="22142"/>
            </a:xfrm>
            <a:custGeom>
              <a:avLst/>
              <a:gdLst>
                <a:gd name="T0" fmla="*/ 0 w 78"/>
                <a:gd name="T1" fmla="*/ 3 h 7"/>
                <a:gd name="T2" fmla="*/ 37 w 78"/>
                <a:gd name="T3" fmla="*/ 5 h 7"/>
                <a:gd name="T4" fmla="*/ 78 w 78"/>
                <a:gd name="T5" fmla="*/ 0 h 7"/>
                <a:gd name="T6" fmla="*/ 78 w 78"/>
                <a:gd name="T7" fmla="*/ 0 h 7"/>
                <a:gd name="T8" fmla="*/ 37 w 78"/>
                <a:gd name="T9" fmla="*/ 4 h 7"/>
                <a:gd name="T10" fmla="*/ 0 w 78"/>
                <a:gd name="T11" fmla="*/ 3 h 7"/>
              </a:gdLst>
              <a:ahLst/>
              <a:cxnLst>
                <a:cxn ang="0">
                  <a:pos x="T0" y="T1"/>
                </a:cxn>
                <a:cxn ang="0">
                  <a:pos x="T2" y="T3"/>
                </a:cxn>
                <a:cxn ang="0">
                  <a:pos x="T4" y="T5"/>
                </a:cxn>
                <a:cxn ang="0">
                  <a:pos x="T6" y="T7"/>
                </a:cxn>
                <a:cxn ang="0">
                  <a:pos x="T8" y="T9"/>
                </a:cxn>
                <a:cxn ang="0">
                  <a:pos x="T10" y="T11"/>
                </a:cxn>
              </a:cxnLst>
              <a:rect l="0" t="0" r="r" b="b"/>
              <a:pathLst>
                <a:path w="78" h="7">
                  <a:moveTo>
                    <a:pt x="0" y="3"/>
                  </a:moveTo>
                  <a:cubicBezTo>
                    <a:pt x="12" y="7"/>
                    <a:pt x="25" y="6"/>
                    <a:pt x="37" y="5"/>
                  </a:cubicBezTo>
                  <a:cubicBezTo>
                    <a:pt x="51" y="4"/>
                    <a:pt x="65" y="3"/>
                    <a:pt x="78" y="0"/>
                  </a:cubicBezTo>
                  <a:cubicBezTo>
                    <a:pt x="78" y="0"/>
                    <a:pt x="78" y="0"/>
                    <a:pt x="78" y="0"/>
                  </a:cubicBezTo>
                  <a:cubicBezTo>
                    <a:pt x="65" y="2"/>
                    <a:pt x="51" y="4"/>
                    <a:pt x="37" y="4"/>
                  </a:cubicBezTo>
                  <a:cubicBezTo>
                    <a:pt x="25" y="5"/>
                    <a:pt x="12" y="7"/>
                    <a:pt x="0" y="3"/>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1" name="îsļïďe"/>
            <p:cNvSpPr/>
            <p:nvPr/>
          </p:nvSpPr>
          <p:spPr bwMode="auto">
            <a:xfrm>
              <a:off x="9685024" y="3900969"/>
              <a:ext cx="39252" cy="61393"/>
            </a:xfrm>
            <a:custGeom>
              <a:avLst/>
              <a:gdLst>
                <a:gd name="T0" fmla="*/ 0 w 13"/>
                <a:gd name="T1" fmla="*/ 1 h 20"/>
                <a:gd name="T2" fmla="*/ 9 w 13"/>
                <a:gd name="T3" fmla="*/ 9 h 20"/>
                <a:gd name="T4" fmla="*/ 13 w 13"/>
                <a:gd name="T5" fmla="*/ 20 h 20"/>
                <a:gd name="T6" fmla="*/ 13 w 13"/>
                <a:gd name="T7" fmla="*/ 20 h 20"/>
                <a:gd name="T8" fmla="*/ 1 w 13"/>
                <a:gd name="T9" fmla="*/ 0 h 20"/>
                <a:gd name="T10" fmla="*/ 0 w 13"/>
                <a:gd name="T11" fmla="*/ 1 h 20"/>
              </a:gdLst>
              <a:ahLst/>
              <a:cxnLst>
                <a:cxn ang="0">
                  <a:pos x="T0" y="T1"/>
                </a:cxn>
                <a:cxn ang="0">
                  <a:pos x="T2" y="T3"/>
                </a:cxn>
                <a:cxn ang="0">
                  <a:pos x="T4" y="T5"/>
                </a:cxn>
                <a:cxn ang="0">
                  <a:pos x="T6" y="T7"/>
                </a:cxn>
                <a:cxn ang="0">
                  <a:pos x="T8" y="T9"/>
                </a:cxn>
                <a:cxn ang="0">
                  <a:pos x="T10" y="T11"/>
                </a:cxn>
              </a:cxnLst>
              <a:rect l="0" t="0" r="r" b="b"/>
              <a:pathLst>
                <a:path w="13" h="20">
                  <a:moveTo>
                    <a:pt x="0" y="1"/>
                  </a:moveTo>
                  <a:cubicBezTo>
                    <a:pt x="3" y="3"/>
                    <a:pt x="6" y="6"/>
                    <a:pt x="9" y="9"/>
                  </a:cubicBezTo>
                  <a:cubicBezTo>
                    <a:pt x="11" y="12"/>
                    <a:pt x="12" y="16"/>
                    <a:pt x="13" y="20"/>
                  </a:cubicBezTo>
                  <a:cubicBezTo>
                    <a:pt x="13" y="20"/>
                    <a:pt x="13" y="20"/>
                    <a:pt x="13" y="20"/>
                  </a:cubicBezTo>
                  <a:cubicBezTo>
                    <a:pt x="13" y="12"/>
                    <a:pt x="6" y="5"/>
                    <a:pt x="1" y="0"/>
                  </a:cubicBezTo>
                  <a:lnTo>
                    <a:pt x="0" y="1"/>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2" name="íSḷíḑé"/>
            <p:cNvSpPr/>
            <p:nvPr/>
          </p:nvSpPr>
          <p:spPr bwMode="auto">
            <a:xfrm>
              <a:off x="9770572" y="3839576"/>
              <a:ext cx="98632" cy="31200"/>
            </a:xfrm>
            <a:custGeom>
              <a:avLst/>
              <a:gdLst>
                <a:gd name="T0" fmla="*/ 0 w 32"/>
                <a:gd name="T1" fmla="*/ 0 h 10"/>
                <a:gd name="T2" fmla="*/ 32 w 32"/>
                <a:gd name="T3" fmla="*/ 1 h 10"/>
                <a:gd name="T4" fmla="*/ 32 w 32"/>
                <a:gd name="T5" fmla="*/ 0 h 10"/>
                <a:gd name="T6" fmla="*/ 0 w 32"/>
                <a:gd name="T7" fmla="*/ 0 h 10"/>
              </a:gdLst>
              <a:ahLst/>
              <a:cxnLst>
                <a:cxn ang="0">
                  <a:pos x="T0" y="T1"/>
                </a:cxn>
                <a:cxn ang="0">
                  <a:pos x="T2" y="T3"/>
                </a:cxn>
                <a:cxn ang="0">
                  <a:pos x="T4" y="T5"/>
                </a:cxn>
                <a:cxn ang="0">
                  <a:pos x="T6" y="T7"/>
                </a:cxn>
              </a:cxnLst>
              <a:rect l="0" t="0" r="r" b="b"/>
              <a:pathLst>
                <a:path w="32" h="10">
                  <a:moveTo>
                    <a:pt x="0" y="0"/>
                  </a:moveTo>
                  <a:cubicBezTo>
                    <a:pt x="7" y="6"/>
                    <a:pt x="26" y="10"/>
                    <a:pt x="32" y="1"/>
                  </a:cubicBezTo>
                  <a:cubicBezTo>
                    <a:pt x="32" y="0"/>
                    <a:pt x="32" y="0"/>
                    <a:pt x="32" y="0"/>
                  </a:cubicBezTo>
                  <a:cubicBezTo>
                    <a:pt x="23" y="8"/>
                    <a:pt x="8" y="6"/>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3" name="ï$lïḋè"/>
            <p:cNvSpPr/>
            <p:nvPr/>
          </p:nvSpPr>
          <p:spPr bwMode="auto">
            <a:xfrm>
              <a:off x="9712199" y="3897949"/>
              <a:ext cx="25161" cy="19123"/>
            </a:xfrm>
            <a:custGeom>
              <a:avLst/>
              <a:gdLst>
                <a:gd name="T0" fmla="*/ 0 w 8"/>
                <a:gd name="T1" fmla="*/ 0 h 6"/>
                <a:gd name="T2" fmla="*/ 8 w 8"/>
                <a:gd name="T3" fmla="*/ 6 h 6"/>
                <a:gd name="T4" fmla="*/ 8 w 8"/>
                <a:gd name="T5" fmla="*/ 5 h 6"/>
                <a:gd name="T6" fmla="*/ 0 w 8"/>
                <a:gd name="T7" fmla="*/ 0 h 6"/>
              </a:gdLst>
              <a:ahLst/>
              <a:cxnLst>
                <a:cxn ang="0">
                  <a:pos x="T0" y="T1"/>
                </a:cxn>
                <a:cxn ang="0">
                  <a:pos x="T2" y="T3"/>
                </a:cxn>
                <a:cxn ang="0">
                  <a:pos x="T4" y="T5"/>
                </a:cxn>
                <a:cxn ang="0">
                  <a:pos x="T6" y="T7"/>
                </a:cxn>
              </a:cxnLst>
              <a:rect l="0" t="0" r="r" b="b"/>
              <a:pathLst>
                <a:path w="8" h="6">
                  <a:moveTo>
                    <a:pt x="0" y="0"/>
                  </a:moveTo>
                  <a:cubicBezTo>
                    <a:pt x="4" y="0"/>
                    <a:pt x="6" y="3"/>
                    <a:pt x="8" y="6"/>
                  </a:cubicBezTo>
                  <a:cubicBezTo>
                    <a:pt x="8" y="5"/>
                    <a:pt x="8" y="5"/>
                    <a:pt x="8" y="5"/>
                  </a:cubicBezTo>
                  <a:cubicBezTo>
                    <a:pt x="6" y="2"/>
                    <a:pt x="3" y="0"/>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4" name="ïŝḷïde"/>
            <p:cNvSpPr/>
            <p:nvPr/>
          </p:nvSpPr>
          <p:spPr bwMode="auto">
            <a:xfrm>
              <a:off x="9731321" y="3911034"/>
              <a:ext cx="9058" cy="9058"/>
            </a:xfrm>
            <a:custGeom>
              <a:avLst/>
              <a:gdLst>
                <a:gd name="T0" fmla="*/ 1 w 3"/>
                <a:gd name="T1" fmla="*/ 0 h 3"/>
                <a:gd name="T2" fmla="*/ 1 w 3"/>
                <a:gd name="T3" fmla="*/ 0 h 3"/>
                <a:gd name="T4" fmla="*/ 1 w 3"/>
                <a:gd name="T5" fmla="*/ 0 h 3"/>
                <a:gd name="T6" fmla="*/ 2 w 3"/>
                <a:gd name="T7" fmla="*/ 2 h 3"/>
                <a:gd name="T8" fmla="*/ 2 w 3"/>
                <a:gd name="T9" fmla="*/ 0 h 3"/>
                <a:gd name="T10" fmla="*/ 1 w 3"/>
                <a:gd name="T11" fmla="*/ 1 h 3"/>
                <a:gd name="T12" fmla="*/ 3 w 3"/>
                <a:gd name="T13" fmla="*/ 1 h 3"/>
                <a:gd name="T14" fmla="*/ 2 w 3"/>
                <a:gd name="T15" fmla="*/ 1 h 3"/>
                <a:gd name="T16" fmla="*/ 1 w 3"/>
                <a:gd name="T17" fmla="*/ 1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1"/>
                    <a:pt x="1" y="2"/>
                    <a:pt x="2" y="2"/>
                  </a:cubicBezTo>
                  <a:cubicBezTo>
                    <a:pt x="3" y="2"/>
                    <a:pt x="3" y="1"/>
                    <a:pt x="2" y="0"/>
                  </a:cubicBezTo>
                  <a:cubicBezTo>
                    <a:pt x="1" y="0"/>
                    <a:pt x="0" y="0"/>
                    <a:pt x="1" y="1"/>
                  </a:cubicBezTo>
                  <a:cubicBezTo>
                    <a:pt x="1" y="3"/>
                    <a:pt x="2" y="2"/>
                    <a:pt x="3" y="1"/>
                  </a:cubicBezTo>
                  <a:cubicBezTo>
                    <a:pt x="2" y="1"/>
                    <a:pt x="2" y="1"/>
                    <a:pt x="2" y="1"/>
                  </a:cubicBezTo>
                  <a:cubicBezTo>
                    <a:pt x="1" y="0"/>
                    <a:pt x="1" y="0"/>
                    <a:pt x="1" y="1"/>
                  </a:cubicBezTo>
                  <a:lnTo>
                    <a:pt x="1" y="0"/>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5" name="íṩľíḋé"/>
            <p:cNvSpPr/>
            <p:nvPr/>
          </p:nvSpPr>
          <p:spPr bwMode="auto">
            <a:xfrm>
              <a:off x="9740379" y="3891911"/>
              <a:ext cx="21136" cy="13084"/>
            </a:xfrm>
            <a:custGeom>
              <a:avLst/>
              <a:gdLst>
                <a:gd name="T0" fmla="*/ 0 w 7"/>
                <a:gd name="T1" fmla="*/ 0 h 4"/>
                <a:gd name="T2" fmla="*/ 4 w 7"/>
                <a:gd name="T3" fmla="*/ 2 h 4"/>
                <a:gd name="T4" fmla="*/ 7 w 7"/>
                <a:gd name="T5" fmla="*/ 4 h 4"/>
                <a:gd name="T6" fmla="*/ 7 w 7"/>
                <a:gd name="T7" fmla="*/ 4 h 4"/>
                <a:gd name="T8" fmla="*/ 0 w 7"/>
                <a:gd name="T9" fmla="*/ 0 h 4"/>
              </a:gdLst>
              <a:ahLst/>
              <a:cxnLst>
                <a:cxn ang="0">
                  <a:pos x="T0" y="T1"/>
                </a:cxn>
                <a:cxn ang="0">
                  <a:pos x="T2" y="T3"/>
                </a:cxn>
                <a:cxn ang="0">
                  <a:pos x="T4" y="T5"/>
                </a:cxn>
                <a:cxn ang="0">
                  <a:pos x="T6" y="T7"/>
                </a:cxn>
                <a:cxn ang="0">
                  <a:pos x="T8" y="T9"/>
                </a:cxn>
              </a:cxnLst>
              <a:rect l="0" t="0" r="r" b="b"/>
              <a:pathLst>
                <a:path w="7" h="4">
                  <a:moveTo>
                    <a:pt x="0" y="0"/>
                  </a:moveTo>
                  <a:cubicBezTo>
                    <a:pt x="1" y="1"/>
                    <a:pt x="2" y="1"/>
                    <a:pt x="4" y="2"/>
                  </a:cubicBezTo>
                  <a:cubicBezTo>
                    <a:pt x="5" y="3"/>
                    <a:pt x="5" y="3"/>
                    <a:pt x="7" y="4"/>
                  </a:cubicBezTo>
                  <a:cubicBezTo>
                    <a:pt x="7" y="4"/>
                    <a:pt x="7" y="4"/>
                    <a:pt x="7" y="4"/>
                  </a:cubicBezTo>
                  <a:cubicBezTo>
                    <a:pt x="6" y="2"/>
                    <a:pt x="3" y="0"/>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6" name="îṧliďè"/>
            <p:cNvSpPr/>
            <p:nvPr/>
          </p:nvSpPr>
          <p:spPr bwMode="auto">
            <a:xfrm>
              <a:off x="9755476" y="3900969"/>
              <a:ext cx="15097" cy="13084"/>
            </a:xfrm>
            <a:custGeom>
              <a:avLst/>
              <a:gdLst>
                <a:gd name="T0" fmla="*/ 3 w 5"/>
                <a:gd name="T1" fmla="*/ 2 h 4"/>
                <a:gd name="T2" fmla="*/ 1 w 5"/>
                <a:gd name="T3" fmla="*/ 2 h 4"/>
                <a:gd name="T4" fmla="*/ 3 w 5"/>
                <a:gd name="T5" fmla="*/ 1 h 4"/>
                <a:gd name="T6" fmla="*/ 2 w 5"/>
                <a:gd name="T7" fmla="*/ 3 h 4"/>
                <a:gd name="T8" fmla="*/ 2 w 5"/>
                <a:gd name="T9" fmla="*/ 0 h 4"/>
                <a:gd name="T10" fmla="*/ 1 w 5"/>
                <a:gd name="T11" fmla="*/ 1 h 4"/>
                <a:gd name="T12" fmla="*/ 2 w 5"/>
                <a:gd name="T13" fmla="*/ 2 h 4"/>
                <a:gd name="T14" fmla="*/ 2 w 5"/>
                <a:gd name="T15" fmla="*/ 2 h 4"/>
                <a:gd name="T16" fmla="*/ 3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3" y="2"/>
                  </a:moveTo>
                  <a:cubicBezTo>
                    <a:pt x="3" y="0"/>
                    <a:pt x="1" y="1"/>
                    <a:pt x="1" y="2"/>
                  </a:cubicBezTo>
                  <a:cubicBezTo>
                    <a:pt x="2" y="3"/>
                    <a:pt x="4" y="2"/>
                    <a:pt x="3" y="1"/>
                  </a:cubicBezTo>
                  <a:cubicBezTo>
                    <a:pt x="1" y="0"/>
                    <a:pt x="0" y="3"/>
                    <a:pt x="2" y="3"/>
                  </a:cubicBezTo>
                  <a:cubicBezTo>
                    <a:pt x="4" y="4"/>
                    <a:pt x="5" y="0"/>
                    <a:pt x="2" y="0"/>
                  </a:cubicBezTo>
                  <a:cubicBezTo>
                    <a:pt x="2" y="0"/>
                    <a:pt x="1" y="1"/>
                    <a:pt x="1" y="1"/>
                  </a:cubicBezTo>
                  <a:cubicBezTo>
                    <a:pt x="2" y="2"/>
                    <a:pt x="2" y="2"/>
                    <a:pt x="2" y="2"/>
                  </a:cubicBezTo>
                  <a:cubicBezTo>
                    <a:pt x="2" y="2"/>
                    <a:pt x="3" y="2"/>
                    <a:pt x="2" y="2"/>
                  </a:cubicBezTo>
                  <a:lnTo>
                    <a:pt x="3" y="2"/>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7" name="iṧḻiḋè"/>
            <p:cNvSpPr/>
            <p:nvPr/>
          </p:nvSpPr>
          <p:spPr bwMode="auto">
            <a:xfrm>
              <a:off x="10020170" y="3917072"/>
              <a:ext cx="191224" cy="42270"/>
            </a:xfrm>
            <a:custGeom>
              <a:avLst/>
              <a:gdLst>
                <a:gd name="T0" fmla="*/ 0 w 62"/>
                <a:gd name="T1" fmla="*/ 0 h 14"/>
                <a:gd name="T2" fmla="*/ 13 w 62"/>
                <a:gd name="T3" fmla="*/ 11 h 14"/>
                <a:gd name="T4" fmla="*/ 25 w 62"/>
                <a:gd name="T5" fmla="*/ 14 h 14"/>
                <a:gd name="T6" fmla="*/ 62 w 62"/>
                <a:gd name="T7" fmla="*/ 10 h 14"/>
                <a:gd name="T8" fmla="*/ 62 w 62"/>
                <a:gd name="T9" fmla="*/ 9 h 14"/>
                <a:gd name="T10" fmla="*/ 29 w 62"/>
                <a:gd name="T11" fmla="*/ 12 h 14"/>
                <a:gd name="T12" fmla="*/ 8 w 62"/>
                <a:gd name="T13" fmla="*/ 7 h 14"/>
                <a:gd name="T14" fmla="*/ 0 w 6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4">
                  <a:moveTo>
                    <a:pt x="0" y="0"/>
                  </a:moveTo>
                  <a:cubicBezTo>
                    <a:pt x="5" y="3"/>
                    <a:pt x="7" y="8"/>
                    <a:pt x="13" y="11"/>
                  </a:cubicBezTo>
                  <a:cubicBezTo>
                    <a:pt x="17" y="13"/>
                    <a:pt x="21" y="13"/>
                    <a:pt x="25" y="14"/>
                  </a:cubicBezTo>
                  <a:cubicBezTo>
                    <a:pt x="37" y="14"/>
                    <a:pt x="50" y="14"/>
                    <a:pt x="62" y="10"/>
                  </a:cubicBezTo>
                  <a:cubicBezTo>
                    <a:pt x="62" y="10"/>
                    <a:pt x="62" y="9"/>
                    <a:pt x="62" y="9"/>
                  </a:cubicBezTo>
                  <a:cubicBezTo>
                    <a:pt x="51" y="11"/>
                    <a:pt x="40" y="12"/>
                    <a:pt x="29" y="12"/>
                  </a:cubicBezTo>
                  <a:cubicBezTo>
                    <a:pt x="21" y="12"/>
                    <a:pt x="14" y="11"/>
                    <a:pt x="8" y="7"/>
                  </a:cubicBezTo>
                  <a:cubicBezTo>
                    <a:pt x="5" y="5"/>
                    <a:pt x="4" y="2"/>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8" name="iṧḻiḍè"/>
            <p:cNvSpPr/>
            <p:nvPr/>
          </p:nvSpPr>
          <p:spPr bwMode="auto">
            <a:xfrm>
              <a:off x="10072505" y="3861717"/>
              <a:ext cx="73471" cy="61393"/>
            </a:xfrm>
            <a:custGeom>
              <a:avLst/>
              <a:gdLst>
                <a:gd name="T0" fmla="*/ 0 w 24"/>
                <a:gd name="T1" fmla="*/ 20 h 20"/>
                <a:gd name="T2" fmla="*/ 10 w 24"/>
                <a:gd name="T3" fmla="*/ 8 h 20"/>
                <a:gd name="T4" fmla="*/ 24 w 24"/>
                <a:gd name="T5" fmla="*/ 4 h 20"/>
                <a:gd name="T6" fmla="*/ 24 w 24"/>
                <a:gd name="T7" fmla="*/ 3 h 20"/>
                <a:gd name="T8" fmla="*/ 10 w 24"/>
                <a:gd name="T9" fmla="*/ 7 h 20"/>
                <a:gd name="T10" fmla="*/ 0 w 24"/>
                <a:gd name="T11" fmla="*/ 20 h 20"/>
              </a:gdLst>
              <a:ahLst/>
              <a:cxnLst>
                <a:cxn ang="0">
                  <a:pos x="T0" y="T1"/>
                </a:cxn>
                <a:cxn ang="0">
                  <a:pos x="T2" y="T3"/>
                </a:cxn>
                <a:cxn ang="0">
                  <a:pos x="T4" y="T5"/>
                </a:cxn>
                <a:cxn ang="0">
                  <a:pos x="T6" y="T7"/>
                </a:cxn>
                <a:cxn ang="0">
                  <a:pos x="T8" y="T9"/>
                </a:cxn>
                <a:cxn ang="0">
                  <a:pos x="T10" y="T11"/>
                </a:cxn>
              </a:cxnLst>
              <a:rect l="0" t="0" r="r" b="b"/>
              <a:pathLst>
                <a:path w="24" h="20">
                  <a:moveTo>
                    <a:pt x="0" y="20"/>
                  </a:moveTo>
                  <a:cubicBezTo>
                    <a:pt x="1" y="15"/>
                    <a:pt x="6" y="11"/>
                    <a:pt x="10" y="8"/>
                  </a:cubicBezTo>
                  <a:cubicBezTo>
                    <a:pt x="13" y="6"/>
                    <a:pt x="19" y="2"/>
                    <a:pt x="24" y="4"/>
                  </a:cubicBezTo>
                  <a:cubicBezTo>
                    <a:pt x="24" y="3"/>
                    <a:pt x="24" y="3"/>
                    <a:pt x="24" y="3"/>
                  </a:cubicBezTo>
                  <a:cubicBezTo>
                    <a:pt x="20" y="0"/>
                    <a:pt x="13" y="5"/>
                    <a:pt x="10" y="7"/>
                  </a:cubicBezTo>
                  <a:cubicBezTo>
                    <a:pt x="5" y="10"/>
                    <a:pt x="1" y="14"/>
                    <a:pt x="0" y="2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9" name="íSļídê"/>
            <p:cNvSpPr/>
            <p:nvPr/>
          </p:nvSpPr>
          <p:spPr bwMode="auto">
            <a:xfrm>
              <a:off x="10072505" y="3873795"/>
              <a:ext cx="31200" cy="21136"/>
            </a:xfrm>
            <a:custGeom>
              <a:avLst/>
              <a:gdLst>
                <a:gd name="T0" fmla="*/ 1 w 10"/>
                <a:gd name="T1" fmla="*/ 7 h 7"/>
                <a:gd name="T2" fmla="*/ 10 w 10"/>
                <a:gd name="T3" fmla="*/ 0 h 7"/>
                <a:gd name="T4" fmla="*/ 10 w 10"/>
                <a:gd name="T5" fmla="*/ 0 h 7"/>
                <a:gd name="T6" fmla="*/ 0 w 10"/>
                <a:gd name="T7" fmla="*/ 7 h 7"/>
                <a:gd name="T8" fmla="*/ 1 w 10"/>
                <a:gd name="T9" fmla="*/ 7 h 7"/>
              </a:gdLst>
              <a:ahLst/>
              <a:cxnLst>
                <a:cxn ang="0">
                  <a:pos x="T0" y="T1"/>
                </a:cxn>
                <a:cxn ang="0">
                  <a:pos x="T2" y="T3"/>
                </a:cxn>
                <a:cxn ang="0">
                  <a:pos x="T4" y="T5"/>
                </a:cxn>
                <a:cxn ang="0">
                  <a:pos x="T6" y="T7"/>
                </a:cxn>
                <a:cxn ang="0">
                  <a:pos x="T8" y="T9"/>
                </a:cxn>
              </a:cxnLst>
              <a:rect l="0" t="0" r="r" b="b"/>
              <a:pathLst>
                <a:path w="10" h="7">
                  <a:moveTo>
                    <a:pt x="1" y="7"/>
                  </a:moveTo>
                  <a:cubicBezTo>
                    <a:pt x="3" y="4"/>
                    <a:pt x="6" y="2"/>
                    <a:pt x="10" y="0"/>
                  </a:cubicBezTo>
                  <a:cubicBezTo>
                    <a:pt x="10" y="0"/>
                    <a:pt x="10" y="0"/>
                    <a:pt x="10" y="0"/>
                  </a:cubicBezTo>
                  <a:cubicBezTo>
                    <a:pt x="6" y="0"/>
                    <a:pt x="2" y="3"/>
                    <a:pt x="0" y="7"/>
                  </a:cubicBezTo>
                  <a:lnTo>
                    <a:pt x="1" y="7"/>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60" name="ïŝḻîḑè"/>
            <p:cNvSpPr/>
            <p:nvPr/>
          </p:nvSpPr>
          <p:spPr bwMode="auto">
            <a:xfrm>
              <a:off x="10035267" y="3846621"/>
              <a:ext cx="101651" cy="18116"/>
            </a:xfrm>
            <a:custGeom>
              <a:avLst/>
              <a:gdLst>
                <a:gd name="T0" fmla="*/ 0 w 33"/>
                <a:gd name="T1" fmla="*/ 3 h 6"/>
                <a:gd name="T2" fmla="*/ 33 w 33"/>
                <a:gd name="T3" fmla="*/ 1 h 6"/>
                <a:gd name="T4" fmla="*/ 33 w 33"/>
                <a:gd name="T5" fmla="*/ 0 h 6"/>
                <a:gd name="T6" fmla="*/ 0 w 33"/>
                <a:gd name="T7" fmla="*/ 3 h 6"/>
              </a:gdLst>
              <a:ahLst/>
              <a:cxnLst>
                <a:cxn ang="0">
                  <a:pos x="T0" y="T1"/>
                </a:cxn>
                <a:cxn ang="0">
                  <a:pos x="T2" y="T3"/>
                </a:cxn>
                <a:cxn ang="0">
                  <a:pos x="T4" y="T5"/>
                </a:cxn>
                <a:cxn ang="0">
                  <a:pos x="T6" y="T7"/>
                </a:cxn>
              </a:cxnLst>
              <a:rect l="0" t="0" r="r" b="b"/>
              <a:pathLst>
                <a:path w="33" h="6">
                  <a:moveTo>
                    <a:pt x="0" y="3"/>
                  </a:moveTo>
                  <a:cubicBezTo>
                    <a:pt x="11" y="6"/>
                    <a:pt x="23" y="6"/>
                    <a:pt x="33" y="1"/>
                  </a:cubicBezTo>
                  <a:cubicBezTo>
                    <a:pt x="33" y="0"/>
                    <a:pt x="33" y="0"/>
                    <a:pt x="33" y="0"/>
                  </a:cubicBezTo>
                  <a:cubicBezTo>
                    <a:pt x="22" y="4"/>
                    <a:pt x="11" y="5"/>
                    <a:pt x="0" y="3"/>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61" name="îsḷiďé"/>
            <p:cNvSpPr/>
            <p:nvPr/>
          </p:nvSpPr>
          <p:spPr bwMode="auto">
            <a:xfrm>
              <a:off x="10069486" y="3888892"/>
              <a:ext cx="9058" cy="9058"/>
            </a:xfrm>
            <a:custGeom>
              <a:avLst/>
              <a:gdLst>
                <a:gd name="T0" fmla="*/ 2 w 3"/>
                <a:gd name="T1" fmla="*/ 2 h 3"/>
                <a:gd name="T2" fmla="*/ 2 w 3"/>
                <a:gd name="T3" fmla="*/ 1 h 3"/>
                <a:gd name="T4" fmla="*/ 1 w 3"/>
                <a:gd name="T5" fmla="*/ 1 h 3"/>
                <a:gd name="T6" fmla="*/ 1 w 3"/>
                <a:gd name="T7" fmla="*/ 1 h 3"/>
                <a:gd name="T8" fmla="*/ 1 w 3"/>
                <a:gd name="T9" fmla="*/ 2 h 3"/>
                <a:gd name="T10" fmla="*/ 2 w 3"/>
                <a:gd name="T11" fmla="*/ 1 h 3"/>
                <a:gd name="T12" fmla="*/ 1 w 3"/>
                <a:gd name="T13" fmla="*/ 1 h 3"/>
                <a:gd name="T14" fmla="*/ 1 w 3"/>
                <a:gd name="T15" fmla="*/ 3 h 3"/>
                <a:gd name="T16" fmla="*/ 3 w 3"/>
                <a:gd name="T17" fmla="*/ 2 h 3"/>
                <a:gd name="T18" fmla="*/ 2 w 3"/>
                <a:gd name="T19" fmla="*/ 2 h 3"/>
                <a:gd name="T20" fmla="*/ 1 w 3"/>
                <a:gd name="T21" fmla="*/ 2 h 3"/>
                <a:gd name="T22" fmla="*/ 1 w 3"/>
                <a:gd name="T23" fmla="*/ 1 h 3"/>
                <a:gd name="T24" fmla="*/ 2 w 3"/>
                <a:gd name="T25" fmla="*/ 2 h 3"/>
                <a:gd name="T26" fmla="*/ 2 w 3"/>
                <a:gd name="T27" fmla="*/ 1 h 3"/>
                <a:gd name="T28" fmla="*/ 1 w 3"/>
                <a:gd name="T29" fmla="*/ 1 h 3"/>
                <a:gd name="T30" fmla="*/ 2 w 3"/>
                <a:gd name="T3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3">
                  <a:moveTo>
                    <a:pt x="2" y="2"/>
                  </a:moveTo>
                  <a:cubicBezTo>
                    <a:pt x="2" y="1"/>
                    <a:pt x="2" y="1"/>
                    <a:pt x="2" y="1"/>
                  </a:cubicBezTo>
                  <a:cubicBezTo>
                    <a:pt x="2" y="0"/>
                    <a:pt x="2" y="0"/>
                    <a:pt x="1" y="1"/>
                  </a:cubicBezTo>
                  <a:cubicBezTo>
                    <a:pt x="1" y="1"/>
                    <a:pt x="1" y="1"/>
                    <a:pt x="1" y="1"/>
                  </a:cubicBezTo>
                  <a:cubicBezTo>
                    <a:pt x="1" y="2"/>
                    <a:pt x="1" y="2"/>
                    <a:pt x="1" y="2"/>
                  </a:cubicBezTo>
                  <a:cubicBezTo>
                    <a:pt x="2" y="2"/>
                    <a:pt x="3" y="2"/>
                    <a:pt x="2" y="1"/>
                  </a:cubicBezTo>
                  <a:cubicBezTo>
                    <a:pt x="2" y="0"/>
                    <a:pt x="2" y="0"/>
                    <a:pt x="1" y="1"/>
                  </a:cubicBezTo>
                  <a:cubicBezTo>
                    <a:pt x="0" y="2"/>
                    <a:pt x="1" y="2"/>
                    <a:pt x="1" y="3"/>
                  </a:cubicBezTo>
                  <a:cubicBezTo>
                    <a:pt x="2" y="3"/>
                    <a:pt x="2" y="3"/>
                    <a:pt x="3" y="2"/>
                  </a:cubicBezTo>
                  <a:cubicBezTo>
                    <a:pt x="3" y="2"/>
                    <a:pt x="2" y="2"/>
                    <a:pt x="2" y="2"/>
                  </a:cubicBezTo>
                  <a:cubicBezTo>
                    <a:pt x="2" y="2"/>
                    <a:pt x="1" y="2"/>
                    <a:pt x="1" y="2"/>
                  </a:cubicBezTo>
                  <a:cubicBezTo>
                    <a:pt x="1" y="1"/>
                    <a:pt x="1" y="1"/>
                    <a:pt x="1" y="1"/>
                  </a:cubicBezTo>
                  <a:cubicBezTo>
                    <a:pt x="2" y="2"/>
                    <a:pt x="2" y="2"/>
                    <a:pt x="2" y="2"/>
                  </a:cubicBezTo>
                  <a:cubicBezTo>
                    <a:pt x="2" y="1"/>
                    <a:pt x="2" y="1"/>
                    <a:pt x="2" y="1"/>
                  </a:cubicBezTo>
                  <a:cubicBezTo>
                    <a:pt x="1" y="1"/>
                    <a:pt x="1" y="1"/>
                    <a:pt x="1" y="1"/>
                  </a:cubicBezTo>
                  <a:cubicBezTo>
                    <a:pt x="2" y="2"/>
                    <a:pt x="2" y="2"/>
                    <a:pt x="2" y="2"/>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sp>
        <p:nvSpPr>
          <p:cNvPr id="262" name="íŝlïďé"/>
          <p:cNvSpPr/>
          <p:nvPr/>
        </p:nvSpPr>
        <p:spPr bwMode="auto">
          <a:xfrm>
            <a:off x="9848069" y="1307361"/>
            <a:ext cx="122786" cy="61393"/>
          </a:xfrm>
          <a:custGeom>
            <a:avLst/>
            <a:gdLst>
              <a:gd name="T0" fmla="*/ 1 w 40"/>
              <a:gd name="T1" fmla="*/ 20 h 20"/>
              <a:gd name="T2" fmla="*/ 20 w 40"/>
              <a:gd name="T3" fmla="*/ 12 h 20"/>
              <a:gd name="T4" fmla="*/ 38 w 40"/>
              <a:gd name="T5" fmla="*/ 6 h 20"/>
              <a:gd name="T6" fmla="*/ 38 w 40"/>
              <a:gd name="T7" fmla="*/ 2 h 20"/>
              <a:gd name="T8" fmla="*/ 1 w 40"/>
              <a:gd name="T9" fmla="*/ 19 h 20"/>
              <a:gd name="T10" fmla="*/ 1 w 40"/>
              <a:gd name="T11" fmla="*/ 20 h 20"/>
            </a:gdLst>
            <a:ahLst/>
            <a:cxnLst>
              <a:cxn ang="0">
                <a:pos x="T0" y="T1"/>
              </a:cxn>
              <a:cxn ang="0">
                <a:pos x="T2" y="T3"/>
              </a:cxn>
              <a:cxn ang="0">
                <a:pos x="T4" y="T5"/>
              </a:cxn>
              <a:cxn ang="0">
                <a:pos x="T6" y="T7"/>
              </a:cxn>
              <a:cxn ang="0">
                <a:pos x="T8" y="T9"/>
              </a:cxn>
              <a:cxn ang="0">
                <a:pos x="T10" y="T11"/>
              </a:cxn>
            </a:cxnLst>
            <a:rect l="0" t="0" r="r" b="b"/>
            <a:pathLst>
              <a:path w="40" h="20">
                <a:moveTo>
                  <a:pt x="1" y="20"/>
                </a:moveTo>
                <a:cubicBezTo>
                  <a:pt x="8" y="19"/>
                  <a:pt x="14" y="15"/>
                  <a:pt x="20" y="12"/>
                </a:cubicBezTo>
                <a:cubicBezTo>
                  <a:pt x="26" y="10"/>
                  <a:pt x="32" y="9"/>
                  <a:pt x="38" y="6"/>
                </a:cubicBezTo>
                <a:cubicBezTo>
                  <a:pt x="40" y="6"/>
                  <a:pt x="39" y="3"/>
                  <a:pt x="38" y="2"/>
                </a:cubicBezTo>
                <a:cubicBezTo>
                  <a:pt x="25" y="0"/>
                  <a:pt x="6" y="7"/>
                  <a:pt x="1" y="19"/>
                </a:cubicBezTo>
                <a:cubicBezTo>
                  <a:pt x="0" y="20"/>
                  <a:pt x="1" y="20"/>
                  <a:pt x="1" y="20"/>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3" name="íŝľíḓè"/>
          <p:cNvSpPr/>
          <p:nvPr/>
        </p:nvSpPr>
        <p:spPr bwMode="auto">
          <a:xfrm>
            <a:off x="9985951" y="1307361"/>
            <a:ext cx="43278" cy="22142"/>
          </a:xfrm>
          <a:custGeom>
            <a:avLst/>
            <a:gdLst>
              <a:gd name="T0" fmla="*/ 2 w 14"/>
              <a:gd name="T1" fmla="*/ 6 h 7"/>
              <a:gd name="T2" fmla="*/ 8 w 14"/>
              <a:gd name="T3" fmla="*/ 6 h 7"/>
              <a:gd name="T4" fmla="*/ 13 w 14"/>
              <a:gd name="T5" fmla="*/ 5 h 7"/>
              <a:gd name="T6" fmla="*/ 14 w 14"/>
              <a:gd name="T7" fmla="*/ 4 h 7"/>
              <a:gd name="T8" fmla="*/ 1 w 14"/>
              <a:gd name="T9" fmla="*/ 4 h 7"/>
              <a:gd name="T10" fmla="*/ 2 w 14"/>
              <a:gd name="T11" fmla="*/ 6 h 7"/>
            </a:gdLst>
            <a:ahLst/>
            <a:cxnLst>
              <a:cxn ang="0">
                <a:pos x="T0" y="T1"/>
              </a:cxn>
              <a:cxn ang="0">
                <a:pos x="T2" y="T3"/>
              </a:cxn>
              <a:cxn ang="0">
                <a:pos x="T4" y="T5"/>
              </a:cxn>
              <a:cxn ang="0">
                <a:pos x="T6" y="T7"/>
              </a:cxn>
              <a:cxn ang="0">
                <a:pos x="T8" y="T9"/>
              </a:cxn>
              <a:cxn ang="0">
                <a:pos x="T10" y="T11"/>
              </a:cxn>
            </a:cxnLst>
            <a:rect l="0" t="0" r="r" b="b"/>
            <a:pathLst>
              <a:path w="14" h="7">
                <a:moveTo>
                  <a:pt x="2" y="6"/>
                </a:moveTo>
                <a:cubicBezTo>
                  <a:pt x="4" y="6"/>
                  <a:pt x="6" y="6"/>
                  <a:pt x="8" y="6"/>
                </a:cubicBezTo>
                <a:cubicBezTo>
                  <a:pt x="10" y="6"/>
                  <a:pt x="12" y="7"/>
                  <a:pt x="13" y="5"/>
                </a:cubicBezTo>
                <a:cubicBezTo>
                  <a:pt x="14" y="5"/>
                  <a:pt x="14" y="4"/>
                  <a:pt x="14" y="4"/>
                </a:cubicBezTo>
                <a:cubicBezTo>
                  <a:pt x="11" y="0"/>
                  <a:pt x="4" y="3"/>
                  <a:pt x="1" y="4"/>
                </a:cubicBezTo>
                <a:cubicBezTo>
                  <a:pt x="0" y="4"/>
                  <a:pt x="1" y="6"/>
                  <a:pt x="2" y="6"/>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4" name="iś1iďè"/>
          <p:cNvSpPr/>
          <p:nvPr/>
        </p:nvSpPr>
        <p:spPr bwMode="auto">
          <a:xfrm>
            <a:off x="9828946" y="1396935"/>
            <a:ext cx="212360" cy="91587"/>
          </a:xfrm>
          <a:custGeom>
            <a:avLst/>
            <a:gdLst>
              <a:gd name="T0" fmla="*/ 0 w 69"/>
              <a:gd name="T1" fmla="*/ 2 h 30"/>
              <a:gd name="T2" fmla="*/ 68 w 69"/>
              <a:gd name="T3" fmla="*/ 30 h 30"/>
              <a:gd name="T4" fmla="*/ 68 w 69"/>
              <a:gd name="T5" fmla="*/ 29 h 30"/>
              <a:gd name="T6" fmla="*/ 0 w 69"/>
              <a:gd name="T7" fmla="*/ 2 h 30"/>
            </a:gdLst>
            <a:ahLst/>
            <a:cxnLst>
              <a:cxn ang="0">
                <a:pos x="T0" y="T1"/>
              </a:cxn>
              <a:cxn ang="0">
                <a:pos x="T2" y="T3"/>
              </a:cxn>
              <a:cxn ang="0">
                <a:pos x="T4" y="T5"/>
              </a:cxn>
              <a:cxn ang="0">
                <a:pos x="T6" y="T7"/>
              </a:cxn>
            </a:cxnLst>
            <a:rect l="0" t="0" r="r" b="b"/>
            <a:pathLst>
              <a:path w="69" h="30">
                <a:moveTo>
                  <a:pt x="0" y="2"/>
                </a:moveTo>
                <a:cubicBezTo>
                  <a:pt x="25" y="1"/>
                  <a:pt x="49" y="14"/>
                  <a:pt x="68" y="30"/>
                </a:cubicBezTo>
                <a:cubicBezTo>
                  <a:pt x="68" y="30"/>
                  <a:pt x="69" y="30"/>
                  <a:pt x="68" y="29"/>
                </a:cubicBezTo>
                <a:cubicBezTo>
                  <a:pt x="51" y="12"/>
                  <a:pt x="25" y="0"/>
                  <a:pt x="0" y="2"/>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73" name="矩形 272"/>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EYE HEALTH PROBLEMS YOU MIGHT ENCOUNTER</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7" name="直接连接符 266"/>
          <p:cNvCxnSpPr/>
          <p:nvPr/>
        </p:nvCxnSpPr>
        <p:spPr>
          <a:xfrm>
            <a:off x="2892000" y="1355170"/>
            <a:ext cx="6408000" cy="0"/>
          </a:xfrm>
          <a:prstGeom prst="line">
            <a:avLst/>
          </a:prstGeom>
          <a:ln w="6350">
            <a:noFill/>
            <a:prstDash val="dash"/>
          </a:ln>
        </p:spPr>
        <p:style>
          <a:lnRef idx="1">
            <a:schemeClr val="accent6"/>
          </a:lnRef>
          <a:fillRef idx="0">
            <a:schemeClr val="accent6"/>
          </a:fillRef>
          <a:effectRef idx="0">
            <a:schemeClr val="accent6"/>
          </a:effectRef>
          <a:fontRef idx="minor">
            <a:schemeClr val="tx1"/>
          </a:fontRef>
        </p:style>
      </p:cxnSp>
      <p:cxnSp>
        <p:nvCxnSpPr>
          <p:cNvPr id="268" name="直接连接符 267"/>
          <p:cNvCxnSpPr/>
          <p:nvPr/>
        </p:nvCxnSpPr>
        <p:spPr>
          <a:xfrm>
            <a:off x="2892000" y="663893"/>
            <a:ext cx="6408000" cy="0"/>
          </a:xfrm>
          <a:prstGeom prst="line">
            <a:avLst/>
          </a:prstGeom>
          <a:ln w="6350">
            <a:solidFill>
              <a:srgbClr val="234494"/>
            </a:solidFill>
            <a:prstDash val="dash"/>
          </a:ln>
        </p:spPr>
        <p:style>
          <a:lnRef idx="1">
            <a:schemeClr val="accent6"/>
          </a:lnRef>
          <a:fillRef idx="0">
            <a:schemeClr val="accent6"/>
          </a:fillRef>
          <a:effectRef idx="0">
            <a:schemeClr val="accent6"/>
          </a:effectRef>
          <a:fontRef idx="minor">
            <a:schemeClr val="tx1"/>
          </a:fontRef>
        </p:style>
      </p:cxnSp>
      <p:sp>
        <p:nvSpPr>
          <p:cNvPr id="269"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全球眼部和视觉健康问题分布</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70" name="矩形 269"/>
          <p:cNvSpPr/>
          <p:nvPr/>
        </p:nvSpPr>
        <p:spPr>
          <a:xfrm>
            <a:off x="3708651" y="1131976"/>
            <a:ext cx="4774697"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Global eye and visual health problem</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distribution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345" name="组合 344"/>
          <p:cNvGrpSpPr/>
          <p:nvPr/>
        </p:nvGrpSpPr>
        <p:grpSpPr>
          <a:xfrm>
            <a:off x="1045117" y="1709928"/>
            <a:ext cx="10101767" cy="4141416"/>
            <a:chOff x="1004697" y="1709928"/>
            <a:chExt cx="10101767" cy="4141416"/>
          </a:xfrm>
        </p:grpSpPr>
        <p:sp>
          <p:nvSpPr>
            <p:cNvPr id="272" name="矩形: 圆角 271"/>
            <p:cNvSpPr/>
            <p:nvPr/>
          </p:nvSpPr>
          <p:spPr>
            <a:xfrm>
              <a:off x="2258568" y="2477839"/>
              <a:ext cx="1821124" cy="432000"/>
            </a:xfrm>
            <a:prstGeom prst="roundRect">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功能性眼病</a:t>
              </a:r>
              <a:r>
                <a:rPr lang="en-US" altLang="zh-CN" sz="1600" b="1" dirty="0">
                  <a:latin typeface="微软雅黑" panose="020B0503020204020204" pitchFamily="34" charset="-122"/>
                  <a:ea typeface="微软雅黑" panose="020B0503020204020204" pitchFamily="34" charset="-122"/>
                </a:rPr>
                <a:t>(95%)</a:t>
              </a:r>
              <a:endParaRPr lang="zh-CN" altLang="en-US" sz="1600" b="1" dirty="0">
                <a:latin typeface="微软雅黑" panose="020B0503020204020204" pitchFamily="34" charset="-122"/>
                <a:ea typeface="微软雅黑" panose="020B0503020204020204" pitchFamily="34" charset="-122"/>
              </a:endParaRPr>
            </a:p>
          </p:txBody>
        </p:sp>
        <p:sp>
          <p:nvSpPr>
            <p:cNvPr id="273" name="矩形: 圆角 272"/>
            <p:cNvSpPr/>
            <p:nvPr/>
          </p:nvSpPr>
          <p:spPr>
            <a:xfrm>
              <a:off x="2258568" y="4896175"/>
              <a:ext cx="1821124" cy="432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器质性眼病</a:t>
              </a:r>
              <a:r>
                <a:rPr lang="en-US" altLang="zh-CN" sz="1600" b="1" dirty="0">
                  <a:latin typeface="微软雅黑" panose="020B0503020204020204" pitchFamily="34" charset="-122"/>
                  <a:ea typeface="微软雅黑" panose="020B0503020204020204" pitchFamily="34" charset="-122"/>
                </a:rPr>
                <a:t>(5%)</a:t>
              </a:r>
              <a:endParaRPr lang="zh-CN" altLang="en-US" sz="1600" b="1" dirty="0">
                <a:latin typeface="微软雅黑" panose="020B0503020204020204" pitchFamily="34" charset="-122"/>
                <a:ea typeface="微软雅黑" panose="020B0503020204020204" pitchFamily="34" charset="-122"/>
              </a:endParaRPr>
            </a:p>
          </p:txBody>
        </p:sp>
        <p:sp>
          <p:nvSpPr>
            <p:cNvPr id="275" name="矩形: 圆角 274"/>
            <p:cNvSpPr/>
            <p:nvPr/>
          </p:nvSpPr>
          <p:spPr>
            <a:xfrm>
              <a:off x="4764024" y="1709928"/>
              <a:ext cx="255117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屈光不正</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近视</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远视</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散光</a:t>
              </a:r>
              <a:r>
                <a:rPr lang="en-US" altLang="zh-CN" sz="1600" b="1" dirty="0">
                  <a:solidFill>
                    <a:srgbClr val="659B69"/>
                  </a:solidFill>
                  <a:latin typeface="微软雅黑" panose="020B0503020204020204" pitchFamily="34" charset="-122"/>
                  <a:ea typeface="微软雅黑" panose="020B0503020204020204" pitchFamily="34" charset="-122"/>
                </a:rPr>
                <a:t>) </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76" name="矩形: 圆角 275"/>
            <p:cNvSpPr/>
            <p:nvPr/>
          </p:nvSpPr>
          <p:spPr>
            <a:xfrm>
              <a:off x="4764024" y="2215896"/>
              <a:ext cx="255117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老视</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77" name="矩形: 圆角 276"/>
            <p:cNvSpPr/>
            <p:nvPr/>
          </p:nvSpPr>
          <p:spPr>
            <a:xfrm>
              <a:off x="4764024" y="2721864"/>
              <a:ext cx="255117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斜视 弱视</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78" name="矩形: 圆角 277"/>
            <p:cNvSpPr/>
            <p:nvPr/>
          </p:nvSpPr>
          <p:spPr>
            <a:xfrm>
              <a:off x="4764024" y="3227832"/>
              <a:ext cx="255117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功能性视觉障碍</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低视力</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79" name="矩形: 圆角 278"/>
            <p:cNvSpPr/>
            <p:nvPr/>
          </p:nvSpPr>
          <p:spPr>
            <a:xfrm>
              <a:off x="4764024" y="4410456"/>
              <a:ext cx="1642424" cy="432000"/>
            </a:xfrm>
            <a:prstGeom prst="roundRect">
              <a:avLst/>
            </a:prstGeom>
            <a:noFill/>
            <a:ln w="19050">
              <a:solidFill>
                <a:srgbClr val="D9BF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白内障</a:t>
              </a:r>
              <a:endParaRPr lang="zh-CN" altLang="en-US" sz="16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80" name="矩形: 圆角 279"/>
            <p:cNvSpPr/>
            <p:nvPr/>
          </p:nvSpPr>
          <p:spPr>
            <a:xfrm>
              <a:off x="4764024" y="4914900"/>
              <a:ext cx="1642424" cy="432000"/>
            </a:xfrm>
            <a:prstGeom prst="roundRect">
              <a:avLst/>
            </a:prstGeom>
            <a:noFill/>
            <a:ln w="19050">
              <a:solidFill>
                <a:srgbClr val="D9BF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青光眼</a:t>
              </a:r>
              <a:endParaRPr lang="zh-CN" altLang="en-US" sz="16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81" name="矩形: 圆角 280"/>
            <p:cNvSpPr/>
            <p:nvPr/>
          </p:nvSpPr>
          <p:spPr>
            <a:xfrm>
              <a:off x="4764024" y="5419344"/>
              <a:ext cx="1642424" cy="432000"/>
            </a:xfrm>
            <a:prstGeom prst="roundRect">
              <a:avLst/>
            </a:prstGeom>
            <a:noFill/>
            <a:ln w="19050">
              <a:solidFill>
                <a:srgbClr val="D9BF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眼底疾病</a:t>
              </a:r>
              <a:endParaRPr lang="zh-CN" altLang="en-US" sz="1600" b="1" dirty="0">
                <a:solidFill>
                  <a:schemeClr val="accent4">
                    <a:lumMod val="75000"/>
                  </a:schemeClr>
                </a:solidFill>
                <a:latin typeface="微软雅黑" panose="020B0503020204020204" pitchFamily="34" charset="-122"/>
                <a:ea typeface="微软雅黑" panose="020B0503020204020204" pitchFamily="34" charset="-122"/>
              </a:endParaRPr>
            </a:p>
          </p:txBody>
        </p:sp>
        <p:grpSp>
          <p:nvGrpSpPr>
            <p:cNvPr id="312" name="组合 311"/>
            <p:cNvGrpSpPr/>
            <p:nvPr/>
          </p:nvGrpSpPr>
          <p:grpSpPr>
            <a:xfrm>
              <a:off x="8083296" y="1999303"/>
              <a:ext cx="1642424" cy="1389072"/>
              <a:chOff x="8165592" y="1956816"/>
              <a:chExt cx="1642424" cy="1389072"/>
            </a:xfrm>
          </p:grpSpPr>
          <p:sp>
            <p:nvSpPr>
              <p:cNvPr id="282" name="矩形: 圆角 281"/>
              <p:cNvSpPr/>
              <p:nvPr/>
            </p:nvSpPr>
            <p:spPr>
              <a:xfrm>
                <a:off x="8165592" y="1956816"/>
                <a:ext cx="1642424" cy="43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视觉矫正</a:t>
                </a:r>
                <a:endParaRPr lang="zh-CN" altLang="en-US" sz="1600" dirty="0">
                  <a:latin typeface="微软雅黑" panose="020B0503020204020204" pitchFamily="34" charset="-122"/>
                  <a:ea typeface="微软雅黑" panose="020B0503020204020204" pitchFamily="34" charset="-122"/>
                </a:endParaRPr>
              </a:p>
            </p:txBody>
          </p:sp>
          <p:sp>
            <p:nvSpPr>
              <p:cNvPr id="283" name="矩形: 圆角 282"/>
              <p:cNvSpPr/>
              <p:nvPr/>
            </p:nvSpPr>
            <p:spPr>
              <a:xfrm>
                <a:off x="8165592" y="2435352"/>
                <a:ext cx="1642424" cy="43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屈光手术</a:t>
                </a:r>
                <a:endParaRPr lang="zh-CN" altLang="en-US" sz="1600" dirty="0">
                  <a:latin typeface="微软雅黑" panose="020B0503020204020204" pitchFamily="34" charset="-122"/>
                  <a:ea typeface="微软雅黑" panose="020B0503020204020204" pitchFamily="34" charset="-122"/>
                </a:endParaRPr>
              </a:p>
            </p:txBody>
          </p:sp>
          <p:sp>
            <p:nvSpPr>
              <p:cNvPr id="284" name="矩形: 圆角 283"/>
              <p:cNvSpPr/>
              <p:nvPr/>
            </p:nvSpPr>
            <p:spPr>
              <a:xfrm>
                <a:off x="8165592" y="2913888"/>
                <a:ext cx="1642424" cy="43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视觉康复</a:t>
                </a:r>
                <a:endParaRPr lang="zh-CN" altLang="en-US" sz="1600" dirty="0">
                  <a:latin typeface="微软雅黑" panose="020B0503020204020204" pitchFamily="34" charset="-122"/>
                  <a:ea typeface="微软雅黑" panose="020B0503020204020204" pitchFamily="34" charset="-122"/>
                </a:endParaRPr>
              </a:p>
            </p:txBody>
          </p:sp>
        </p:grpSp>
        <p:cxnSp>
          <p:nvCxnSpPr>
            <p:cNvPr id="292" name="直接连接符 291"/>
            <p:cNvCxnSpPr/>
            <p:nvPr/>
          </p:nvCxnSpPr>
          <p:spPr>
            <a:xfrm>
              <a:off x="1939262" y="2706624"/>
              <a:ext cx="0" cy="972000"/>
            </a:xfrm>
            <a:prstGeom prst="line">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3" name="直接连接符 292"/>
            <p:cNvCxnSpPr/>
            <p:nvPr/>
          </p:nvCxnSpPr>
          <p:spPr>
            <a:xfrm>
              <a:off x="1939874" y="2701503"/>
              <a:ext cx="324000" cy="0"/>
            </a:xfrm>
            <a:prstGeom prst="line">
              <a:avLst/>
            </a:prstGeom>
            <a:ln w="28575">
              <a:solidFill>
                <a:schemeClr val="bg1">
                  <a:lumMod val="6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94" name="直接连接符 293"/>
            <p:cNvCxnSpPr/>
            <p:nvPr/>
          </p:nvCxnSpPr>
          <p:spPr>
            <a:xfrm flipV="1">
              <a:off x="4488167" y="1919839"/>
              <a:ext cx="0" cy="1548000"/>
            </a:xfrm>
            <a:prstGeom prst="line">
              <a:avLst/>
            </a:prstGeom>
            <a:ln w="28575">
              <a:solidFill>
                <a:srgbClr val="659B69"/>
              </a:solidFill>
              <a:prstDash val="sysDash"/>
            </a:ln>
          </p:spPr>
          <p:style>
            <a:lnRef idx="1">
              <a:schemeClr val="accent1"/>
            </a:lnRef>
            <a:fillRef idx="0">
              <a:schemeClr val="accent1"/>
            </a:fillRef>
            <a:effectRef idx="0">
              <a:schemeClr val="accent1"/>
            </a:effectRef>
            <a:fontRef idx="minor">
              <a:schemeClr val="tx1"/>
            </a:fontRef>
          </p:style>
        </p:cxnSp>
        <p:cxnSp>
          <p:nvCxnSpPr>
            <p:cNvPr id="295" name="直接连接符 294"/>
            <p:cNvCxnSpPr/>
            <p:nvPr/>
          </p:nvCxnSpPr>
          <p:spPr>
            <a:xfrm>
              <a:off x="4527601" y="1928835"/>
              <a:ext cx="180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96" name="直接连接符 295"/>
            <p:cNvCxnSpPr/>
            <p:nvPr/>
          </p:nvCxnSpPr>
          <p:spPr>
            <a:xfrm>
              <a:off x="4527601" y="3443832"/>
              <a:ext cx="180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97" name="直接连接符 296"/>
            <p:cNvCxnSpPr/>
            <p:nvPr/>
          </p:nvCxnSpPr>
          <p:spPr>
            <a:xfrm>
              <a:off x="4131362" y="2693839"/>
              <a:ext cx="324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1" name="直接连接符 300"/>
            <p:cNvCxnSpPr/>
            <p:nvPr/>
          </p:nvCxnSpPr>
          <p:spPr>
            <a:xfrm>
              <a:off x="4527601" y="2937864"/>
              <a:ext cx="180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2" name="直接连接符 301"/>
            <p:cNvCxnSpPr/>
            <p:nvPr/>
          </p:nvCxnSpPr>
          <p:spPr>
            <a:xfrm>
              <a:off x="4527601" y="2431896"/>
              <a:ext cx="180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3" name="直接连接符 302"/>
            <p:cNvCxnSpPr/>
            <p:nvPr/>
          </p:nvCxnSpPr>
          <p:spPr>
            <a:xfrm flipV="1">
              <a:off x="4515599" y="4626463"/>
              <a:ext cx="0" cy="1008000"/>
            </a:xfrm>
            <a:prstGeom prst="line">
              <a:avLst/>
            </a:prstGeom>
            <a:ln w="28575">
              <a:solidFill>
                <a:srgbClr val="BF9000"/>
              </a:solidFill>
              <a:prstDash val="sysDash"/>
            </a:ln>
          </p:spPr>
          <p:style>
            <a:lnRef idx="1">
              <a:schemeClr val="accent1"/>
            </a:lnRef>
            <a:fillRef idx="0">
              <a:schemeClr val="accent1"/>
            </a:fillRef>
            <a:effectRef idx="0">
              <a:schemeClr val="accent1"/>
            </a:effectRef>
            <a:fontRef idx="minor">
              <a:schemeClr val="tx1"/>
            </a:fontRef>
          </p:style>
        </p:cxnSp>
        <p:cxnSp>
          <p:nvCxnSpPr>
            <p:cNvPr id="304" name="直接连接符 303"/>
            <p:cNvCxnSpPr/>
            <p:nvPr/>
          </p:nvCxnSpPr>
          <p:spPr>
            <a:xfrm>
              <a:off x="4555033" y="5638392"/>
              <a:ext cx="180000" cy="0"/>
            </a:xfrm>
            <a:prstGeom prst="line">
              <a:avLst/>
            </a:prstGeom>
            <a:ln w="28575">
              <a:solidFill>
                <a:srgbClr val="BF9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5" name="直接连接符 304"/>
            <p:cNvCxnSpPr/>
            <p:nvPr/>
          </p:nvCxnSpPr>
          <p:spPr>
            <a:xfrm>
              <a:off x="4555033" y="5130900"/>
              <a:ext cx="180000" cy="0"/>
            </a:xfrm>
            <a:prstGeom prst="line">
              <a:avLst/>
            </a:prstGeom>
            <a:ln w="28575">
              <a:solidFill>
                <a:srgbClr val="BF9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6" name="直接连接符 305"/>
            <p:cNvCxnSpPr/>
            <p:nvPr/>
          </p:nvCxnSpPr>
          <p:spPr>
            <a:xfrm>
              <a:off x="4555033" y="4626456"/>
              <a:ext cx="180000" cy="0"/>
            </a:xfrm>
            <a:prstGeom prst="line">
              <a:avLst/>
            </a:prstGeom>
            <a:ln w="28575">
              <a:solidFill>
                <a:srgbClr val="BF9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8" name="直接连接符 307"/>
            <p:cNvCxnSpPr/>
            <p:nvPr/>
          </p:nvCxnSpPr>
          <p:spPr>
            <a:xfrm>
              <a:off x="4131362" y="5130900"/>
              <a:ext cx="324000" cy="0"/>
            </a:xfrm>
            <a:prstGeom prst="line">
              <a:avLst/>
            </a:prstGeom>
            <a:ln w="28575">
              <a:solidFill>
                <a:srgbClr val="BF9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9" name="直接连接符 308"/>
            <p:cNvCxnSpPr/>
            <p:nvPr/>
          </p:nvCxnSpPr>
          <p:spPr>
            <a:xfrm flipV="1">
              <a:off x="7514831" y="1919839"/>
              <a:ext cx="0" cy="1548000"/>
            </a:xfrm>
            <a:prstGeom prst="line">
              <a:avLst/>
            </a:prstGeom>
            <a:ln w="28575">
              <a:solidFill>
                <a:srgbClr val="659B69"/>
              </a:solidFill>
              <a:prstDash val="sysDash"/>
            </a:ln>
          </p:spPr>
          <p:style>
            <a:lnRef idx="1">
              <a:schemeClr val="accent1"/>
            </a:lnRef>
            <a:fillRef idx="0">
              <a:schemeClr val="accent1"/>
            </a:fillRef>
            <a:effectRef idx="0">
              <a:schemeClr val="accent1"/>
            </a:effectRef>
            <a:fontRef idx="minor">
              <a:schemeClr val="tx1"/>
            </a:fontRef>
          </p:style>
        </p:cxnSp>
        <p:sp>
          <p:nvSpPr>
            <p:cNvPr id="313" name="箭头: 右 312"/>
            <p:cNvSpPr/>
            <p:nvPr/>
          </p:nvSpPr>
          <p:spPr>
            <a:xfrm>
              <a:off x="7631380" y="2486461"/>
              <a:ext cx="380160" cy="421096"/>
            </a:xfrm>
            <a:prstGeom prst="rightArrow">
              <a:avLst/>
            </a:prstGeom>
            <a:noFill/>
            <a:ln w="19050">
              <a:solidFill>
                <a:srgbClr val="659B6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8" name="组合 317"/>
            <p:cNvGrpSpPr/>
            <p:nvPr/>
          </p:nvGrpSpPr>
          <p:grpSpPr>
            <a:xfrm>
              <a:off x="6591287" y="4608175"/>
              <a:ext cx="4515177" cy="1008000"/>
              <a:chOff x="6591287" y="4603603"/>
              <a:chExt cx="4515177" cy="1008000"/>
            </a:xfrm>
          </p:grpSpPr>
          <p:grpSp>
            <p:nvGrpSpPr>
              <p:cNvPr id="311" name="组合 310"/>
              <p:cNvGrpSpPr/>
              <p:nvPr/>
            </p:nvGrpSpPr>
            <p:grpSpPr>
              <a:xfrm>
                <a:off x="7114032" y="4652335"/>
                <a:ext cx="1642424" cy="910536"/>
                <a:chOff x="6940296" y="4712208"/>
                <a:chExt cx="1642424" cy="910536"/>
              </a:xfrm>
            </p:grpSpPr>
            <p:sp>
              <p:nvSpPr>
                <p:cNvPr id="285" name="矩形: 圆角 284"/>
                <p:cNvSpPr/>
                <p:nvPr/>
              </p:nvSpPr>
              <p:spPr>
                <a:xfrm>
                  <a:off x="6940296" y="4712208"/>
                  <a:ext cx="1642424" cy="432000"/>
                </a:xfrm>
                <a:prstGeom prst="roundRect">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药物</a:t>
                  </a:r>
                  <a:endParaRPr lang="zh-CN" altLang="en-US" sz="1600" dirty="0">
                    <a:latin typeface="微软雅黑" panose="020B0503020204020204" pitchFamily="34" charset="-122"/>
                    <a:ea typeface="微软雅黑" panose="020B0503020204020204" pitchFamily="34" charset="-122"/>
                  </a:endParaRPr>
                </a:p>
              </p:txBody>
            </p:sp>
            <p:sp>
              <p:nvSpPr>
                <p:cNvPr id="286" name="矩形: 圆角 285"/>
                <p:cNvSpPr/>
                <p:nvPr/>
              </p:nvSpPr>
              <p:spPr>
                <a:xfrm>
                  <a:off x="6940296" y="5190744"/>
                  <a:ext cx="1642424" cy="432000"/>
                </a:xfrm>
                <a:prstGeom prst="roundRect">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手术</a:t>
                  </a:r>
                  <a:endParaRPr lang="zh-CN" altLang="en-US" sz="1600" dirty="0">
                    <a:latin typeface="微软雅黑" panose="020B0503020204020204" pitchFamily="34" charset="-122"/>
                    <a:ea typeface="微软雅黑" panose="020B0503020204020204" pitchFamily="34" charset="-122"/>
                  </a:endParaRPr>
                </a:p>
              </p:txBody>
            </p:sp>
          </p:grpSp>
          <p:grpSp>
            <p:nvGrpSpPr>
              <p:cNvPr id="315" name="组合 314"/>
              <p:cNvGrpSpPr/>
              <p:nvPr/>
            </p:nvGrpSpPr>
            <p:grpSpPr>
              <a:xfrm>
                <a:off x="9464040" y="4652335"/>
                <a:ext cx="1642424" cy="910536"/>
                <a:chOff x="9107424" y="4721352"/>
                <a:chExt cx="1642424" cy="910536"/>
              </a:xfrm>
            </p:grpSpPr>
            <p:sp>
              <p:nvSpPr>
                <p:cNvPr id="287" name="矩形: 圆角 286"/>
                <p:cNvSpPr/>
                <p:nvPr/>
              </p:nvSpPr>
              <p:spPr>
                <a:xfrm>
                  <a:off x="9107424" y="4721352"/>
                  <a:ext cx="1642424" cy="432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4">
                          <a:lumMod val="50000"/>
                        </a:schemeClr>
                      </a:solidFill>
                      <a:latin typeface="微软雅黑" panose="020B0503020204020204" pitchFamily="34" charset="-122"/>
                      <a:ea typeface="微软雅黑" panose="020B0503020204020204" pitchFamily="34" charset="-122"/>
                    </a:rPr>
                    <a:t>视力残疾</a:t>
                  </a:r>
                  <a:endParaRPr lang="zh-CN" altLang="en-US" sz="1600" dirty="0">
                    <a:solidFill>
                      <a:schemeClr val="accent4">
                        <a:lumMod val="50000"/>
                      </a:schemeClr>
                    </a:solidFill>
                    <a:latin typeface="微软雅黑" panose="020B0503020204020204" pitchFamily="34" charset="-122"/>
                    <a:ea typeface="微软雅黑" panose="020B0503020204020204" pitchFamily="34" charset="-122"/>
                  </a:endParaRPr>
                </a:p>
              </p:txBody>
            </p:sp>
            <p:sp>
              <p:nvSpPr>
                <p:cNvPr id="288" name="矩形: 圆角 287"/>
                <p:cNvSpPr/>
                <p:nvPr/>
              </p:nvSpPr>
              <p:spPr>
                <a:xfrm>
                  <a:off x="9107424" y="5199888"/>
                  <a:ext cx="1642424" cy="432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4">
                          <a:lumMod val="50000"/>
                        </a:schemeClr>
                      </a:solidFill>
                      <a:latin typeface="微软雅黑" panose="020B0503020204020204" pitchFamily="34" charset="-122"/>
                      <a:ea typeface="微软雅黑" panose="020B0503020204020204" pitchFamily="34" charset="-122"/>
                    </a:rPr>
                    <a:t>盲</a:t>
                  </a:r>
                  <a:endParaRPr lang="zh-CN" altLang="en-US" sz="1600" dirty="0">
                    <a:solidFill>
                      <a:schemeClr val="accent4">
                        <a:lumMod val="50000"/>
                      </a:schemeClr>
                    </a:solidFill>
                    <a:latin typeface="微软雅黑" panose="020B0503020204020204" pitchFamily="34" charset="-122"/>
                    <a:ea typeface="微软雅黑" panose="020B0503020204020204" pitchFamily="34" charset="-122"/>
                  </a:endParaRPr>
                </a:p>
              </p:txBody>
            </p:sp>
          </p:grpSp>
          <p:cxnSp>
            <p:nvCxnSpPr>
              <p:cNvPr id="310" name="直接连接符 309"/>
              <p:cNvCxnSpPr/>
              <p:nvPr/>
            </p:nvCxnSpPr>
            <p:spPr>
              <a:xfrm flipV="1">
                <a:off x="6591287" y="4603603"/>
                <a:ext cx="0" cy="1008000"/>
              </a:xfrm>
              <a:prstGeom prst="line">
                <a:avLst/>
              </a:prstGeom>
              <a:ln w="28575">
                <a:solidFill>
                  <a:srgbClr val="BF9000"/>
                </a:solidFill>
                <a:prstDash val="sysDash"/>
              </a:ln>
            </p:spPr>
            <p:style>
              <a:lnRef idx="1">
                <a:schemeClr val="accent1"/>
              </a:lnRef>
              <a:fillRef idx="0">
                <a:schemeClr val="accent1"/>
              </a:fillRef>
              <a:effectRef idx="0">
                <a:schemeClr val="accent1"/>
              </a:effectRef>
              <a:fontRef idx="minor">
                <a:schemeClr val="tx1"/>
              </a:fontRef>
            </p:style>
          </p:cxnSp>
          <p:sp>
            <p:nvSpPr>
              <p:cNvPr id="314" name="箭头: 右 313"/>
              <p:cNvSpPr/>
              <p:nvPr/>
            </p:nvSpPr>
            <p:spPr>
              <a:xfrm>
                <a:off x="6689548" y="4897055"/>
                <a:ext cx="380160" cy="421096"/>
              </a:xfrm>
              <a:prstGeom prst="rightArrow">
                <a:avLst/>
              </a:prstGeom>
              <a:noFill/>
              <a:ln w="19050">
                <a:solidFill>
                  <a:srgbClr val="BF9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6" name="直接连接符 315"/>
              <p:cNvCxnSpPr/>
              <p:nvPr/>
            </p:nvCxnSpPr>
            <p:spPr>
              <a:xfrm flipV="1">
                <a:off x="8941295" y="4603603"/>
                <a:ext cx="0" cy="1008000"/>
              </a:xfrm>
              <a:prstGeom prst="line">
                <a:avLst/>
              </a:prstGeom>
              <a:ln w="28575">
                <a:solidFill>
                  <a:srgbClr val="BF9000"/>
                </a:solidFill>
                <a:prstDash val="sysDash"/>
              </a:ln>
            </p:spPr>
            <p:style>
              <a:lnRef idx="1">
                <a:schemeClr val="accent1"/>
              </a:lnRef>
              <a:fillRef idx="0">
                <a:schemeClr val="accent1"/>
              </a:fillRef>
              <a:effectRef idx="0">
                <a:schemeClr val="accent1"/>
              </a:effectRef>
              <a:fontRef idx="minor">
                <a:schemeClr val="tx1"/>
              </a:fontRef>
            </p:style>
          </p:cxnSp>
          <p:sp>
            <p:nvSpPr>
              <p:cNvPr id="317" name="箭头: 右 316"/>
              <p:cNvSpPr/>
              <p:nvPr/>
            </p:nvSpPr>
            <p:spPr>
              <a:xfrm>
                <a:off x="9039556" y="4897055"/>
                <a:ext cx="380160" cy="421096"/>
              </a:xfrm>
              <a:prstGeom prst="rightArrow">
                <a:avLst/>
              </a:prstGeom>
              <a:noFill/>
              <a:ln w="19050">
                <a:solidFill>
                  <a:srgbClr val="BF9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21" name="直接连接符 320"/>
            <p:cNvCxnSpPr/>
            <p:nvPr/>
          </p:nvCxnSpPr>
          <p:spPr>
            <a:xfrm>
              <a:off x="1939262" y="4142232"/>
              <a:ext cx="0" cy="972000"/>
            </a:xfrm>
            <a:prstGeom prst="line">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a:off x="1949018" y="5115519"/>
              <a:ext cx="324000" cy="0"/>
            </a:xfrm>
            <a:prstGeom prst="line">
              <a:avLst/>
            </a:prstGeom>
            <a:ln w="28575">
              <a:solidFill>
                <a:schemeClr val="bg1">
                  <a:lumMod val="6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335" name="箭头: 直角上 334"/>
            <p:cNvSpPr/>
            <p:nvPr/>
          </p:nvSpPr>
          <p:spPr>
            <a:xfrm rot="16200000">
              <a:off x="9326880" y="3447288"/>
              <a:ext cx="1572768" cy="640080"/>
            </a:xfrm>
            <a:prstGeom prst="bentUpArrow">
              <a:avLst>
                <a:gd name="adj1" fmla="val 22143"/>
                <a:gd name="adj2" fmla="val 28571"/>
                <a:gd name="adj3" fmla="val 36428"/>
              </a:avLst>
            </a:prstGeom>
            <a:noFill/>
            <a:ln w="19050">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1" name="组合 340"/>
            <p:cNvGrpSpPr/>
            <p:nvPr/>
          </p:nvGrpSpPr>
          <p:grpSpPr>
            <a:xfrm>
              <a:off x="4896600" y="3785191"/>
              <a:ext cx="1348752" cy="499896"/>
              <a:chOff x="4896600" y="3785191"/>
              <a:chExt cx="1348752" cy="499896"/>
            </a:xfrm>
          </p:grpSpPr>
          <p:cxnSp>
            <p:nvCxnSpPr>
              <p:cNvPr id="337" name="直接连接符 336"/>
              <p:cNvCxnSpPr/>
              <p:nvPr/>
            </p:nvCxnSpPr>
            <p:spPr>
              <a:xfrm flipH="1">
                <a:off x="4896600" y="4285087"/>
                <a:ext cx="1348752" cy="0"/>
              </a:xfrm>
              <a:prstGeom prst="line">
                <a:avLst/>
              </a:prstGeom>
              <a:ln w="28575">
                <a:solidFill>
                  <a:srgbClr val="BF9000"/>
                </a:solidFill>
                <a:prstDash val="sysDash"/>
              </a:ln>
            </p:spPr>
            <p:style>
              <a:lnRef idx="1">
                <a:schemeClr val="accent1"/>
              </a:lnRef>
              <a:fillRef idx="0">
                <a:schemeClr val="accent1"/>
              </a:fillRef>
              <a:effectRef idx="0">
                <a:schemeClr val="accent1"/>
              </a:effectRef>
              <a:fontRef idx="minor">
                <a:schemeClr val="tx1"/>
              </a:fontRef>
            </p:style>
          </p:cxnSp>
          <p:sp>
            <p:nvSpPr>
              <p:cNvPr id="340" name="箭头: 右 339"/>
              <p:cNvSpPr/>
              <p:nvPr/>
            </p:nvSpPr>
            <p:spPr>
              <a:xfrm rot="16200000">
                <a:off x="5380896" y="3764723"/>
                <a:ext cx="380160" cy="421096"/>
              </a:xfrm>
              <a:prstGeom prst="rightArrow">
                <a:avLst/>
              </a:prstGeom>
              <a:noFill/>
              <a:ln w="19050">
                <a:solidFill>
                  <a:srgbClr val="BF9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4" name="组合 343"/>
            <p:cNvGrpSpPr/>
            <p:nvPr/>
          </p:nvGrpSpPr>
          <p:grpSpPr>
            <a:xfrm>
              <a:off x="1004697" y="3330227"/>
              <a:ext cx="1874520" cy="1031462"/>
              <a:chOff x="949833" y="3330227"/>
              <a:chExt cx="1874520" cy="1031462"/>
            </a:xfrm>
          </p:grpSpPr>
          <p:sp>
            <p:nvSpPr>
              <p:cNvPr id="274" name="矩形: 圆角 273"/>
              <p:cNvSpPr/>
              <p:nvPr/>
            </p:nvSpPr>
            <p:spPr>
              <a:xfrm>
                <a:off x="949833" y="3330227"/>
                <a:ext cx="1874520" cy="103146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2" name="矩形 341"/>
              <p:cNvSpPr/>
              <p:nvPr/>
            </p:nvSpPr>
            <p:spPr>
              <a:xfrm>
                <a:off x="1064705" y="3368905"/>
                <a:ext cx="1644777" cy="954107"/>
              </a:xfrm>
              <a:prstGeom prst="rect">
                <a:avLst/>
              </a:prstGeom>
            </p:spPr>
            <p:txBody>
              <a:bodyPr wrap="square">
                <a:spAutoFit/>
              </a:bodyPr>
              <a:lstStyle/>
              <a:p>
                <a:pPr algn="just"/>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全真簡中楷"/>
                  </a:rPr>
                  <a:t>全球</a:t>
                </a:r>
                <a:r>
                  <a:rPr lang="en-US" altLang="zh-CN" sz="1400" b="1" dirty="0">
                    <a:solidFill>
                      <a:srgbClr val="D8EBB5"/>
                    </a:solidFill>
                    <a:latin typeface="微软雅黑" panose="020B0503020204020204" pitchFamily="34" charset="-122"/>
                    <a:ea typeface="微软雅黑" panose="020B0503020204020204" pitchFamily="34" charset="-122"/>
                    <a:cs typeface="全真簡中楷"/>
                  </a:rPr>
                  <a:t>70</a:t>
                </a:r>
                <a:r>
                  <a:rPr lang="zh-CN" altLang="en-US" sz="1400" b="1" dirty="0">
                    <a:solidFill>
                      <a:srgbClr val="D8EBB5"/>
                    </a:solidFill>
                    <a:latin typeface="微软雅黑" panose="020B0503020204020204" pitchFamily="34" charset="-122"/>
                    <a:ea typeface="微软雅黑" panose="020B0503020204020204" pitchFamily="34" charset="-122"/>
                    <a:cs typeface="全真簡中楷"/>
                  </a:rPr>
                  <a:t>亿人口，</a:t>
                </a:r>
                <a:endParaRPr lang="en-US" altLang="zh-CN" sz="1400" b="1" dirty="0">
                  <a:solidFill>
                    <a:srgbClr val="D8EBB5"/>
                  </a:solidFill>
                  <a:latin typeface="微软雅黑" panose="020B0503020204020204" pitchFamily="34" charset="-122"/>
                  <a:ea typeface="微软雅黑" panose="020B0503020204020204" pitchFamily="34" charset="-122"/>
                  <a:cs typeface="全真簡中楷"/>
                </a:endParaRPr>
              </a:p>
              <a:p>
                <a:pPr algn="just"/>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全真簡中楷"/>
                  </a:rPr>
                  <a:t>超过半数人口存在</a:t>
                </a:r>
                <a:endParaRPr lang="en-US" altLang="zh-CN" sz="1400" b="1" dirty="0">
                  <a:solidFill>
                    <a:schemeClr val="bg1">
                      <a:lumMod val="95000"/>
                    </a:schemeClr>
                  </a:solidFill>
                  <a:latin typeface="微软雅黑" panose="020B0503020204020204" pitchFamily="34" charset="-122"/>
                  <a:ea typeface="微软雅黑" panose="020B0503020204020204" pitchFamily="34" charset="-122"/>
                  <a:cs typeface="全真簡中楷"/>
                </a:endParaRPr>
              </a:p>
              <a:p>
                <a:pPr algn="just"/>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全真簡中楷"/>
                  </a:rPr>
                  <a:t>眼和视觉疾患、</a:t>
                </a:r>
                <a:endParaRPr lang="en-US" altLang="zh-CN" sz="1400" b="1" dirty="0">
                  <a:solidFill>
                    <a:schemeClr val="bg1">
                      <a:lumMod val="95000"/>
                    </a:schemeClr>
                  </a:solidFill>
                  <a:latin typeface="微软雅黑" panose="020B0503020204020204" pitchFamily="34" charset="-122"/>
                  <a:ea typeface="微软雅黑" panose="020B0503020204020204" pitchFamily="34" charset="-122"/>
                  <a:cs typeface="全真簡中楷"/>
                </a:endParaRPr>
              </a:p>
              <a:p>
                <a:pPr algn="just"/>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全真簡中楷"/>
                  </a:rPr>
                  <a:t>视功能障碍</a:t>
                </a:r>
                <a:r>
                  <a:rPr lang="en-US" altLang="zh-CN" sz="1400" b="1" dirty="0">
                    <a:solidFill>
                      <a:schemeClr val="bg1">
                        <a:lumMod val="95000"/>
                      </a:schemeClr>
                    </a:solidFill>
                    <a:latin typeface="微软雅黑" panose="020B0503020204020204" pitchFamily="34" charset="-122"/>
                    <a:ea typeface="微软雅黑" panose="020B0503020204020204" pitchFamily="34" charset="-122"/>
                    <a:cs typeface="全真簡中楷"/>
                  </a:rPr>
                  <a:t>……</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cs typeface="全真簡中楷"/>
                </a:endParaRPr>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 name="071f1882-d8b9-4d6e-b26d-ef6a7f4df741" descr="EAgAAB+LCAAAAAAABADNlMFO4zAQht/FC7eAkrahS27tlq72AFSi4rLqwSTTdtjEqWxHaoX67kxclwy0VAIByy3+Pb8z/mY8D+IIM5GISATiyK4WQN83hdR2gHKmZXFZZpDT3kiXC9AWwYjk74M3tZjpVuYV+KgV6ZeosKgKJ4skPA1JkksmRaETB5BiIfMBztDS2aT8MSPQKSjrA62uIBB+Edee37qsFvTPUKyDbS5tfgGrUc1YMt4swmOx391h7n5Z5iDVrn2TyD57zOy/yrzUu+Zt6BkLvZ5OMYXxHApwLtoao7I9ld3MZbbF1tc4m1sFhvCchKetOBDXd/eQWmZMSBy7Q52hMnM6/sdw2O6eRb0LypSnPaEQVBkh4sXsssR62X1lbEE18IFNB6zcVTRMXf3p4JGkNgEL2ridnRPYPtVWZbAUSSugGlGTeTYn5+6iFyrzQqvrBKKwgCty13luQDpJTNa7Hdmk9EWLSVP/n/whoME7zNGuDrLrvM7O3dE847aHxBiW9gCIDs/2cxcMxDkDUSfYIHjxJhsQbbF+a3N9CKD/0ylR+HJUHOyS+HUImznDGWwGgBhiXk/sXlrPUBoxBqwfC9s58iTWj4xPnGcb73h9Mb/45y440+hbMY3exrQv03/fBelk/QjHKYPHEAgAAA=="/>
          <p:cNvGrpSpPr>
            <a:grpSpLocks noChangeAspect="1"/>
          </p:cNvGrpSpPr>
          <p:nvPr/>
        </p:nvGrpSpPr>
        <p:grpSpPr>
          <a:xfrm>
            <a:off x="2590892" y="2286030"/>
            <a:ext cx="1332205" cy="1828752"/>
            <a:chOff x="1089075" y="1943098"/>
            <a:chExt cx="2969202" cy="4075899"/>
          </a:xfrm>
        </p:grpSpPr>
        <p:sp>
          <p:nvSpPr>
            <p:cNvPr id="312" name="ValueBack"/>
            <p:cNvSpPr/>
            <p:nvPr/>
          </p:nvSpPr>
          <p:spPr>
            <a:xfrm>
              <a:off x="1823753" y="2679078"/>
              <a:ext cx="1499846" cy="1499845"/>
            </a:xfrm>
            <a:prstGeom prst="ellipse">
              <a:avLst/>
            </a:prstGeom>
            <a:solidFill>
              <a:schemeClr val="accent1">
                <a:lumMod val="87500"/>
                <a:alpha val="80000"/>
              </a:schemeClr>
            </a:solidFill>
            <a:ln>
              <a:noFill/>
            </a:ln>
          </p:spPr>
          <p:txBody>
            <a:bodyPr anchor="ctr"/>
            <a:lstStyle/>
            <a:p>
              <a:pPr algn="ctr"/>
              <a:endParaRPr dirty="0"/>
            </a:p>
          </p:txBody>
        </p:sp>
        <p:sp>
          <p:nvSpPr>
            <p:cNvPr id="313"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14" name="ValueShape"/>
            <p:cNvSpPr/>
            <p:nvPr/>
          </p:nvSpPr>
          <p:spPr>
            <a:xfrm>
              <a:off x="1089075" y="1944400"/>
              <a:ext cx="2969202" cy="2969204"/>
            </a:xfrm>
            <a:prstGeom prst="blockArc">
              <a:avLst>
                <a:gd name="adj1" fmla="val 16200000"/>
                <a:gd name="adj2" fmla="val 17280000"/>
                <a:gd name="adj3" fmla="val 1500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15" name="LineShape"/>
            <p:cNvGrpSpPr/>
            <p:nvPr/>
          </p:nvGrpSpPr>
          <p:grpSpPr>
            <a:xfrm>
              <a:off x="1149369" y="1943098"/>
              <a:ext cx="2848619" cy="2971793"/>
              <a:chOff x="4687315" y="1592322"/>
              <a:chExt cx="2817370" cy="2939200"/>
            </a:xfrm>
          </p:grpSpPr>
          <p:sp>
            <p:nvSpPr>
              <p:cNvPr id="319"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0"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1"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2"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3"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4"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5"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6"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7"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8"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16"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5%</a:t>
              </a:r>
              <a:endParaRPr lang="en-US" altLang="zh-CN" sz="3600" dirty="0">
                <a:solidFill>
                  <a:prstClr val="white"/>
                </a:solidFill>
                <a:latin typeface="Impact" panose="020B0806030902050204" pitchFamily="34" charset="0"/>
              </a:endParaRPr>
            </a:p>
          </p:txBody>
        </p:sp>
        <p:cxnSp>
          <p:nvCxnSpPr>
            <p:cNvPr id="317"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18" name="CustomText1"/>
            <p:cNvSpPr/>
            <p:nvPr/>
          </p:nvSpPr>
          <p:spPr>
            <a:xfrm>
              <a:off x="1823024" y="5637582"/>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年龄相关性黄斑病变</a:t>
              </a:r>
              <a:endParaRPr lang="en-US" altLang="zh-CN" sz="1600" dirty="0">
                <a:latin typeface="微软雅黑" panose="020B0503020204020204" pitchFamily="34" charset="-122"/>
                <a:ea typeface="微软雅黑" panose="020B0503020204020204" pitchFamily="34" charset="-122"/>
              </a:endParaRPr>
            </a:p>
          </p:txBody>
        </p:sp>
      </p:grpSp>
      <p:grpSp>
        <p:nvGrpSpPr>
          <p:cNvPr id="329" name="071f1882-d8b9-4d6e-b26d-ef6a7f4df741" descr="3QoAAB+LCAAAAAAABADtlVFv4jAMx79LbvfWTW2B7eANxnG6h21IQ/cy8ZC1Bry1KUpSCTTx3eeGsJrBkDZN2iTurbH9Tx3/HOdJnGAqOiISgTixyznQ920ute2jnGqZXxUpZOQb6mIO2iIY0bl78qKYif7JrAQftST7FSrMy9yZRSc8C8kkF8wUhc7YhwRzmfVxipb2JstfMwSdgLI+0OoSAuEXjUYl+qOLck4/DcUq2CTT4CewGtWUZePVIvwp9qubTN0rigyk2pWvM9knbzH5ZZEVele8CT1noTeTCSYwmkEOTkWuESrbVentTKabuvU0TmdWgaH6nIZncSsQN/cPkFgmpHKS1u3qFKWZ0f4/BoPzdjduxpQqz3tMIahSqhHHecEy66YPpbE5UfCBdQ8s3Vk0TFwH0MZDSY0CFrRxnp0dmJ/oqhQWohMHBInazBfntO1O+lul3hBfOAOVYQ7XpK7yXFfSmcR4tduTdUrHuRjX/fiL30w0eI8Z2uVBlM23UbqSmy2Me8CMYGEPcGnybI9qwbi0GZeqXjWRVyOr5tIQq/devU/h9S1a+qvvURS+HuwH71DrbSbrV4EjWU9rMcCsemC7SfXk0YNgwPoZvpn6L8ZqIvL3YcvxgVHZ4gc/qgVHHH0rxNH7EPdk8vif8F7C49UzgOPzrd0KAAA="/>
          <p:cNvGrpSpPr>
            <a:grpSpLocks noChangeAspect="1"/>
          </p:cNvGrpSpPr>
          <p:nvPr/>
        </p:nvGrpSpPr>
        <p:grpSpPr>
          <a:xfrm>
            <a:off x="4445043" y="2286030"/>
            <a:ext cx="1332205" cy="1826884"/>
            <a:chOff x="1089075" y="1943098"/>
            <a:chExt cx="2969202" cy="4071735"/>
          </a:xfrm>
        </p:grpSpPr>
        <p:sp>
          <p:nvSpPr>
            <p:cNvPr id="330" name="ValueBack"/>
            <p:cNvSpPr/>
            <p:nvPr/>
          </p:nvSpPr>
          <p:spPr>
            <a:xfrm>
              <a:off x="1823753" y="2679078"/>
              <a:ext cx="1499846" cy="1499845"/>
            </a:xfrm>
            <a:prstGeom prst="ellipse">
              <a:avLst/>
            </a:prstGeom>
            <a:solidFill>
              <a:schemeClr val="accent6">
                <a:lumMod val="87500"/>
                <a:alpha val="80000"/>
              </a:schemeClr>
            </a:solidFill>
            <a:ln>
              <a:noFill/>
            </a:ln>
          </p:spPr>
          <p:txBody>
            <a:bodyPr anchor="ctr"/>
            <a:lstStyle/>
            <a:p>
              <a:pPr algn="ctr"/>
              <a:endParaRPr dirty="0"/>
            </a:p>
          </p:txBody>
        </p:sp>
        <p:sp>
          <p:nvSpPr>
            <p:cNvPr id="331"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32" name="ValueShape"/>
            <p:cNvSpPr/>
            <p:nvPr/>
          </p:nvSpPr>
          <p:spPr>
            <a:xfrm>
              <a:off x="1089075" y="1944400"/>
              <a:ext cx="2969202" cy="2969204"/>
            </a:xfrm>
            <a:prstGeom prst="blockArc">
              <a:avLst>
                <a:gd name="adj1" fmla="val 16200000"/>
                <a:gd name="adj2" fmla="val 1728000"/>
                <a:gd name="adj3" fmla="val 15000"/>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33" name="LineShape"/>
            <p:cNvGrpSpPr/>
            <p:nvPr/>
          </p:nvGrpSpPr>
          <p:grpSpPr>
            <a:xfrm>
              <a:off x="1149369" y="1943098"/>
              <a:ext cx="2848619" cy="2971793"/>
              <a:chOff x="4687315" y="1592322"/>
              <a:chExt cx="2817370" cy="2939200"/>
            </a:xfrm>
          </p:grpSpPr>
          <p:sp>
            <p:nvSpPr>
              <p:cNvPr id="337"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38"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39"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0"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1"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2"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3"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4"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5"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6"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34"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33%</a:t>
              </a:r>
              <a:endParaRPr lang="en-US" altLang="zh-CN" sz="3600" dirty="0">
                <a:solidFill>
                  <a:prstClr val="white"/>
                </a:solidFill>
                <a:latin typeface="Impact" panose="020B0806030902050204" pitchFamily="34" charset="0"/>
              </a:endParaRPr>
            </a:p>
          </p:txBody>
        </p:sp>
        <p:cxnSp>
          <p:nvCxnSpPr>
            <p:cNvPr id="335"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36" name="CustomText1"/>
            <p:cNvSpPr/>
            <p:nvPr/>
          </p:nvSpPr>
          <p:spPr>
            <a:xfrm>
              <a:off x="1936244"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白内障</a:t>
              </a:r>
              <a:endParaRPr lang="en-US" altLang="zh-CN" sz="1600" dirty="0">
                <a:latin typeface="微软雅黑" panose="020B0503020204020204" pitchFamily="34" charset="-122"/>
                <a:ea typeface="微软雅黑" panose="020B0503020204020204" pitchFamily="34" charset="-122"/>
              </a:endParaRPr>
            </a:p>
          </p:txBody>
        </p:sp>
      </p:grpSp>
      <p:grpSp>
        <p:nvGrpSpPr>
          <p:cNvPr id="347" name="071f1882-d8b9-4d6e-b26d-ef6a7f4df741" descr="Og0AAB+LCAAAAAAABADtllFvmzAQx7+L172xCQJZW97CslR96Ba10V6mPLhwIdeCiWwjJary3Xc4tFybNFKnqYu0iBfufH/7zP3w+UGcYCZiEQhPnNjVAuj9ppTaDlHmWpZXVQYFjY11tQBtEYyIfz20oh4T/ZRFDW3UivxXqLCsS+cWsf/ZJ5dcMlfgO+cQUixlMcQcLc1NnkszBp2Csm2g1TV4ojWiXiO60FW9oEV9sfYekwn5DqxGlbNsWrXwP4rd6oipk6oqQKpt+SaTXfI+k3+tikpvix9Dv7DQH7MZpnANzW6djMau81sRh1E/CMLAExMXSC+Jrs2cJB9Go1EyOAsjWp2nMqUQVBltm1folC02yO5qY0taqg3syrpy6WmYuaLSxGNJtQcL2riRrRnYOBVMZbAUcc+j707ktPv9dO7q+01lraN36hw3c7mA76Ru8tx8HOcS0/U2Zl1KR+PfGNMO8jP+u6PBWyzQrvbCFL0Okyu6eQbSDjQmsLR7yIh4tkfjXQ1Gxjkjo6lYx8SLk7gjIxTrtx4/f4WYg/ip/lODERP4Lzvm3nOk/zoVm3bLodj0TDHCorm5DNKmu1KnNWDd/SLRmM+tAmOenE1fmqCyA5URURk8G/iDhtXnGz8a72pwyIKDgix4G2SJTO+PjB2kMaXnN6myduE6DQAA"/>
          <p:cNvGrpSpPr>
            <a:grpSpLocks noChangeAspect="1"/>
          </p:cNvGrpSpPr>
          <p:nvPr/>
        </p:nvGrpSpPr>
        <p:grpSpPr>
          <a:xfrm>
            <a:off x="6299194" y="2286030"/>
            <a:ext cx="1332205" cy="1826884"/>
            <a:chOff x="1089075" y="1943098"/>
            <a:chExt cx="2969202" cy="4071735"/>
          </a:xfrm>
        </p:grpSpPr>
        <p:sp>
          <p:nvSpPr>
            <p:cNvPr id="348" name="ValueBack"/>
            <p:cNvSpPr/>
            <p:nvPr/>
          </p:nvSpPr>
          <p:spPr>
            <a:xfrm>
              <a:off x="1823753" y="2679078"/>
              <a:ext cx="1499846" cy="1499845"/>
            </a:xfrm>
            <a:prstGeom prst="ellipse">
              <a:avLst/>
            </a:prstGeom>
            <a:solidFill>
              <a:srgbClr val="FBA834">
                <a:alpha val="80000"/>
              </a:srgbClr>
            </a:solidFill>
            <a:ln>
              <a:noFill/>
            </a:ln>
          </p:spPr>
          <p:txBody>
            <a:bodyPr anchor="ctr"/>
            <a:lstStyle/>
            <a:p>
              <a:pPr algn="ctr"/>
              <a:endParaRPr dirty="0"/>
            </a:p>
          </p:txBody>
        </p:sp>
        <p:sp>
          <p:nvSpPr>
            <p:cNvPr id="349"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0" name="ValueShape"/>
            <p:cNvSpPr/>
            <p:nvPr/>
          </p:nvSpPr>
          <p:spPr>
            <a:xfrm>
              <a:off x="1089075" y="1944400"/>
              <a:ext cx="2969202" cy="2969204"/>
            </a:xfrm>
            <a:prstGeom prst="blockArc">
              <a:avLst>
                <a:gd name="adj1" fmla="val 16200000"/>
                <a:gd name="adj2" fmla="val 3672000"/>
                <a:gd name="adj3" fmla="val 15000"/>
              </a:avLst>
            </a:prstGeom>
            <a:solidFill>
              <a:srgbClr val="FBA8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51" name="LineShape"/>
            <p:cNvGrpSpPr/>
            <p:nvPr/>
          </p:nvGrpSpPr>
          <p:grpSpPr>
            <a:xfrm>
              <a:off x="1149369" y="1943098"/>
              <a:ext cx="2848619" cy="2971793"/>
              <a:chOff x="4687315" y="1592322"/>
              <a:chExt cx="2817370" cy="2939200"/>
            </a:xfrm>
          </p:grpSpPr>
          <p:sp>
            <p:nvSpPr>
              <p:cNvPr id="355"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6"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7"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8"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9"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0"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1"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2"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3"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4"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52"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42%</a:t>
              </a:r>
              <a:endParaRPr lang="en-US" altLang="zh-CN" sz="3600" dirty="0">
                <a:solidFill>
                  <a:prstClr val="white"/>
                </a:solidFill>
                <a:latin typeface="Impact" panose="020B0806030902050204" pitchFamily="34" charset="0"/>
              </a:endParaRPr>
            </a:p>
          </p:txBody>
        </p:sp>
        <p:cxnSp>
          <p:nvCxnSpPr>
            <p:cNvPr id="353"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54" name="CustomText1"/>
            <p:cNvSpPr/>
            <p:nvPr/>
          </p:nvSpPr>
          <p:spPr>
            <a:xfrm>
              <a:off x="2075688"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屈光不正</a:t>
              </a:r>
              <a:endParaRPr lang="en-US" altLang="zh-CN" sz="1600" dirty="0">
                <a:latin typeface="微软雅黑" panose="020B0503020204020204" pitchFamily="34" charset="-122"/>
                <a:ea typeface="微软雅黑" panose="020B0503020204020204" pitchFamily="34" charset="-122"/>
              </a:endParaRPr>
            </a:p>
          </p:txBody>
        </p:sp>
      </p:grpSp>
      <p:grpSp>
        <p:nvGrpSpPr>
          <p:cNvPr id="365" name="071f1882-d8b9-4d6e-b26d-ef6a7f4df741" descr="sAoAAB+LCAAAAAAABADtlU1P4zAQhv/LALfsKh8t0NzaLUV7YLeCai+rHkwyTQcSp7IdqRXqf9+JmxJDSyVWK4HUvcXvzGuP/diTJzilFGIIwINTs1ogf98VQpkhiUyJ4qZMMefYWJULVIZQQ/z7qTGFjumXyCtsslas35CkoiqsDLH/1WdJLB0p8K04xIQKkQ8pI8Nzs/Jdj1ElKE2TaFSFHmxdl7XpWpXVghf1Ye1ti4ncHRhFMnOqadzgn8F+d8dxD8oyRyF37ZtK9tm7jv1bmZdq17xNPXdSf85mlOAt1ru1No7dZvcQR2F47vciDyY2MfBgoCo9Z8vJaHQ1jHpRwKu7pUw5hWTK23YJXTiL9dOHSpuCl2oSW6wrW57CmYXKE48Fs0eDStvIzgxOnIHJFJcQhx6fO9+cZr9fepbvlUwbIbywwt1cLPAHu+s6N4djJZiud69ZW9JxDqbtFbt0HxtpuqeczOogys7bKO2R6xcY94CZ4NIc4NJxqz2qgcOl53Cpz6sl8qoLtVwiWL/36f0TXp/iSn/0Owr817364Bvqvs1k0+hdJJtuDSPK639mP6n7Ovd4jcb+2QaKsrmRqPWzWHfECUnTlynzTPFF4C9aZdfd+FENXMTBp0IcvA/xQCSP/wnvJTxd/wHA8tZJsAoAAA=="/>
          <p:cNvGrpSpPr>
            <a:grpSpLocks noChangeAspect="1"/>
          </p:cNvGrpSpPr>
          <p:nvPr/>
        </p:nvGrpSpPr>
        <p:grpSpPr>
          <a:xfrm>
            <a:off x="8153346" y="2286030"/>
            <a:ext cx="1332205" cy="1826884"/>
            <a:chOff x="1089075" y="1943098"/>
            <a:chExt cx="2969202" cy="4071735"/>
          </a:xfrm>
        </p:grpSpPr>
        <p:sp>
          <p:nvSpPr>
            <p:cNvPr id="366" name="ValueBack"/>
            <p:cNvSpPr/>
            <p:nvPr/>
          </p:nvSpPr>
          <p:spPr>
            <a:xfrm>
              <a:off x="1823753" y="2679078"/>
              <a:ext cx="1499846" cy="1499845"/>
            </a:xfrm>
            <a:prstGeom prst="ellipse">
              <a:avLst/>
            </a:prstGeom>
            <a:solidFill>
              <a:srgbClr val="ED3931">
                <a:alpha val="80000"/>
              </a:srgbClr>
            </a:solidFill>
            <a:ln>
              <a:noFill/>
            </a:ln>
          </p:spPr>
          <p:txBody>
            <a:bodyPr anchor="ctr"/>
            <a:lstStyle/>
            <a:p>
              <a:pPr algn="ctr"/>
              <a:endParaRPr dirty="0"/>
            </a:p>
          </p:txBody>
        </p:sp>
        <p:sp>
          <p:nvSpPr>
            <p:cNvPr id="367"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8" name="ValueShape"/>
            <p:cNvSpPr/>
            <p:nvPr/>
          </p:nvSpPr>
          <p:spPr>
            <a:xfrm>
              <a:off x="1089075" y="1944400"/>
              <a:ext cx="2969202" cy="2969204"/>
            </a:xfrm>
            <a:prstGeom prst="blockArc">
              <a:avLst>
                <a:gd name="adj1" fmla="val 16200000"/>
                <a:gd name="adj2" fmla="val 20088000"/>
                <a:gd name="adj3" fmla="val 15000"/>
              </a:avLst>
            </a:prstGeom>
            <a:solidFill>
              <a:srgbClr val="ED39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69" name="LineShape"/>
            <p:cNvGrpSpPr/>
            <p:nvPr/>
          </p:nvGrpSpPr>
          <p:grpSpPr>
            <a:xfrm>
              <a:off x="1149369" y="1943098"/>
              <a:ext cx="2848619" cy="2971793"/>
              <a:chOff x="4687315" y="1592322"/>
              <a:chExt cx="2817370" cy="2939200"/>
            </a:xfrm>
          </p:grpSpPr>
          <p:sp>
            <p:nvSpPr>
              <p:cNvPr id="373"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4"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5"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6"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7"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8"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9"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80"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81"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82"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70"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18%</a:t>
              </a:r>
              <a:endParaRPr lang="en-US" altLang="zh-CN" sz="3600" dirty="0">
                <a:solidFill>
                  <a:prstClr val="white"/>
                </a:solidFill>
                <a:latin typeface="Impact" panose="020B0806030902050204" pitchFamily="34" charset="0"/>
              </a:endParaRPr>
            </a:p>
          </p:txBody>
        </p:sp>
        <p:cxnSp>
          <p:nvCxnSpPr>
            <p:cNvPr id="371"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72" name="CustomText1"/>
            <p:cNvSpPr/>
            <p:nvPr/>
          </p:nvSpPr>
          <p:spPr>
            <a:xfrm>
              <a:off x="2075688"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未确定性</a:t>
              </a:r>
              <a:endParaRPr lang="en-US" altLang="zh-CN" sz="1600" dirty="0">
                <a:latin typeface="微软雅黑" panose="020B0503020204020204" pitchFamily="34" charset="-122"/>
                <a:ea typeface="微软雅黑" panose="020B0503020204020204" pitchFamily="34" charset="-122"/>
              </a:endParaRPr>
            </a:p>
          </p:txBody>
        </p:sp>
      </p:grpSp>
      <p:grpSp>
        <p:nvGrpSpPr>
          <p:cNvPr id="383" name="071f1882-d8b9-4d6e-b26d-ef6a7f4df741" descr="sAoAAB+LCAAAAAAABADtlVFv4jAMx79LbnvrTW2BMXijx3G6h21oQ3uZeMhaU3zXpihJJdDEd58byuoNhrRp0k3i3hrb/8TOL3YfxQkmoi8C4YkTu1oAfd/mUtshylTL/LJIICPfWBcL0BbBiP79Yy0KmehOZiXUUSuyX6LCvMydWfT9M59McslMge+MQ4gxl9kQU7S0N1l+mzHoGJStA60uwRNbVaX5pYtyQWf6Yu1tc2nxAqxGlbJkarHwT8V+dZupo6LIQKpd+SaRffIOk/8oskLvireh5yz0ejbDGG6gKtbJyHeTPlCVQbfV63Zanpi4yMATkS7NnDTfRqPzXhhGLTqe5zKlEFQJ1c0Jddlpg+RPaWxOZ9WBDdaVy0/DzEGljceS2IMFbZxnZwfmJ2AqgaXohx5dPL2cuuDvPcf3p0pqQ9h1htu5XMAVqas8N7fjTGK63n1mTUrHuZg2b+yCNxsafMAM7eogyvbbKN2VmxcY94CZwNIe4NLm2R7VgnHpMS7VfTVEXo2hhovr3fe13qfw+hJP+l/3UeC/HtYHe6jzNpPNpOdINtNajDCr/pmDuBrsNOQNWPdnizSmc6vAmGdjNREnqOxAJcQzgReOD4zKDi/8qBYccfClEAfvQxzJ+O9/wnsJT9dPrFY/8rAKAAA="/>
          <p:cNvGrpSpPr>
            <a:grpSpLocks noChangeAspect="1"/>
          </p:cNvGrpSpPr>
          <p:nvPr/>
        </p:nvGrpSpPr>
        <p:grpSpPr>
          <a:xfrm>
            <a:off x="1905110" y="4343376"/>
            <a:ext cx="1332205" cy="1826884"/>
            <a:chOff x="1089075" y="1943098"/>
            <a:chExt cx="2969202" cy="4071735"/>
          </a:xfrm>
        </p:grpSpPr>
        <p:sp>
          <p:nvSpPr>
            <p:cNvPr id="384" name="ValueBack"/>
            <p:cNvSpPr/>
            <p:nvPr/>
          </p:nvSpPr>
          <p:spPr>
            <a:xfrm>
              <a:off x="1823753" y="2679078"/>
              <a:ext cx="1499846" cy="1499845"/>
            </a:xfrm>
            <a:prstGeom prst="ellipse">
              <a:avLst/>
            </a:prstGeom>
            <a:solidFill>
              <a:srgbClr val="6922B3">
                <a:alpha val="80000"/>
              </a:srgbClr>
            </a:solidFill>
            <a:ln>
              <a:noFill/>
            </a:ln>
          </p:spPr>
          <p:txBody>
            <a:bodyPr anchor="ctr"/>
            <a:lstStyle/>
            <a:p>
              <a:pPr algn="ctr"/>
              <a:endParaRPr dirty="0"/>
            </a:p>
          </p:txBody>
        </p:sp>
        <p:sp>
          <p:nvSpPr>
            <p:cNvPr id="385"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86" name="ValueShape"/>
            <p:cNvSpPr/>
            <p:nvPr/>
          </p:nvSpPr>
          <p:spPr>
            <a:xfrm>
              <a:off x="1089075" y="1944400"/>
              <a:ext cx="2969202" cy="2969204"/>
            </a:xfrm>
            <a:prstGeom prst="blockArc">
              <a:avLst>
                <a:gd name="adj1" fmla="val 16200000"/>
                <a:gd name="adj2" fmla="val 16416000"/>
                <a:gd name="adj3" fmla="val 15000"/>
              </a:avLst>
            </a:prstGeom>
            <a:solidFill>
              <a:srgbClr val="6922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87" name="LineShape"/>
            <p:cNvGrpSpPr/>
            <p:nvPr/>
          </p:nvGrpSpPr>
          <p:grpSpPr>
            <a:xfrm>
              <a:off x="1149369" y="1943098"/>
              <a:ext cx="2848619" cy="2971793"/>
              <a:chOff x="4687315" y="1592322"/>
              <a:chExt cx="2817370" cy="2939200"/>
            </a:xfrm>
          </p:grpSpPr>
          <p:sp>
            <p:nvSpPr>
              <p:cNvPr id="391"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2"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3"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4"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5"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6"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7"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8"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9"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00"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88"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a:t>
              </a:r>
              <a:endParaRPr lang="en-US" altLang="zh-CN" sz="3600" dirty="0">
                <a:solidFill>
                  <a:prstClr val="white"/>
                </a:solidFill>
                <a:latin typeface="Impact" panose="020B0806030902050204" pitchFamily="34" charset="0"/>
              </a:endParaRPr>
            </a:p>
          </p:txBody>
        </p:sp>
        <p:cxnSp>
          <p:nvCxnSpPr>
            <p:cNvPr id="389"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90" name="CustomText1"/>
            <p:cNvSpPr/>
            <p:nvPr/>
          </p:nvSpPr>
          <p:spPr>
            <a:xfrm>
              <a:off x="1938221"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儿童盲</a:t>
              </a:r>
              <a:endParaRPr lang="en-US" altLang="zh-CN" sz="1600" dirty="0">
                <a:latin typeface="微软雅黑" panose="020B0503020204020204" pitchFamily="34" charset="-122"/>
                <a:ea typeface="微软雅黑" panose="020B0503020204020204" pitchFamily="34" charset="-122"/>
              </a:endParaRPr>
            </a:p>
          </p:txBody>
        </p:sp>
      </p:grpSp>
      <p:grpSp>
        <p:nvGrpSpPr>
          <p:cNvPr id="401" name="071f1882-d8b9-4d6e-b26d-ef6a7f4df741" descr="MgsAAB+LCAAAAAAABADtlU1v2kAQhv/LJrm5lW2gCdxwCVEOaVFAvVQcNvZgprHXaHctgSL+e8eLqYdAkKhy4MDN8/HuzvjZ3XkT15iIngiEJ67tagH0Pc6ltgOUqZb5U5FARrGRLhagLYIRvd9vtShkol8yK6HOWpH/CRXmZe7coud/9ckll8wV+M45gBhzmQ0wRUtrk+fRjEDHoGydaHUJntiqKs2DLsoF7emLtbetpcUbsBpVyoqpxcK/EYfVbaaOiiIDqfblm0IOyTtM/r3ICr0v3qZ+Y6k/ZzOM4RmqZp2MYs/pC3UZdMOw1Q09MXGZgSciXZo5aa6Gw8HdfRR1aHtey5RSUCXUNyd0y3brJ39KY3Paq05ssK5cfRpmDiotPJLEHixo4yJ7K7A4AVMJLEWPqh1bOjl1w1+6ju+9SmpHeOsc47lcwA9SV3Vu/o5ziel6/5g1JV2MXWPanL47fg3R4AtmaFdHIbc/huxgmB3AB5BNYGmPEGvzai+GMxixLiNW/cmG1bunqyHWEutTr+unkDyLw35mBiMZ+O+f/qP3rvMxrc3c4LA2b78YYlZN4H5cjQkaGQasm5ORxnRuFRjzz1m9rxNUtq8SIp3ATuA/Ht4Ob/xiOIPDD84KfnAa/EjGrxf2J7Kfrv8CNJ5EpzILAAA="/>
          <p:cNvGrpSpPr>
            <a:grpSpLocks noChangeAspect="1"/>
          </p:cNvGrpSpPr>
          <p:nvPr/>
        </p:nvGrpSpPr>
        <p:grpSpPr>
          <a:xfrm>
            <a:off x="3619565" y="4343376"/>
            <a:ext cx="1332205" cy="1826884"/>
            <a:chOff x="1089075" y="1943098"/>
            <a:chExt cx="2969202" cy="4071735"/>
          </a:xfrm>
        </p:grpSpPr>
        <p:sp>
          <p:nvSpPr>
            <p:cNvPr id="402" name="ValueBack"/>
            <p:cNvSpPr/>
            <p:nvPr/>
          </p:nvSpPr>
          <p:spPr>
            <a:xfrm>
              <a:off x="1823753" y="2679078"/>
              <a:ext cx="1499846" cy="1499845"/>
            </a:xfrm>
            <a:prstGeom prst="ellipse">
              <a:avLst/>
            </a:prstGeom>
            <a:solidFill>
              <a:srgbClr val="D8EBB5">
                <a:alpha val="80000"/>
              </a:srgbClr>
            </a:solidFill>
            <a:ln>
              <a:noFill/>
            </a:ln>
          </p:spPr>
          <p:txBody>
            <a:bodyPr anchor="ctr"/>
            <a:lstStyle/>
            <a:p>
              <a:pPr algn="ctr"/>
              <a:endParaRPr dirty="0"/>
            </a:p>
          </p:txBody>
        </p:sp>
        <p:sp>
          <p:nvSpPr>
            <p:cNvPr id="403"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04" name="ValueShape"/>
            <p:cNvSpPr/>
            <p:nvPr/>
          </p:nvSpPr>
          <p:spPr>
            <a:xfrm>
              <a:off x="1089075" y="1944400"/>
              <a:ext cx="2969202" cy="2969204"/>
            </a:xfrm>
            <a:prstGeom prst="blockArc">
              <a:avLst>
                <a:gd name="adj1" fmla="val 16200000"/>
                <a:gd name="adj2" fmla="val 16416000"/>
                <a:gd name="adj3" fmla="val 15000"/>
              </a:avLst>
            </a:prstGeom>
            <a:solidFill>
              <a:srgbClr val="D8EBB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405" name="LineShape"/>
            <p:cNvGrpSpPr/>
            <p:nvPr/>
          </p:nvGrpSpPr>
          <p:grpSpPr>
            <a:xfrm>
              <a:off x="1149369" y="1943098"/>
              <a:ext cx="2848619" cy="2971793"/>
              <a:chOff x="4687315" y="1592322"/>
              <a:chExt cx="2817370" cy="2939200"/>
            </a:xfrm>
          </p:grpSpPr>
          <p:sp>
            <p:nvSpPr>
              <p:cNvPr id="409"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0"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1"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2"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3"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4"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5"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6"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7"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8"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406"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a:t>
              </a:r>
              <a:endParaRPr lang="en-US" altLang="zh-CN" sz="3600" dirty="0">
                <a:solidFill>
                  <a:prstClr val="white"/>
                </a:solidFill>
                <a:latin typeface="Impact" panose="020B0806030902050204" pitchFamily="34" charset="0"/>
              </a:endParaRPr>
            </a:p>
          </p:txBody>
        </p:sp>
        <p:cxnSp>
          <p:nvCxnSpPr>
            <p:cNvPr id="407"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408" name="CustomText1"/>
            <p:cNvSpPr/>
            <p:nvPr/>
          </p:nvSpPr>
          <p:spPr>
            <a:xfrm>
              <a:off x="2075687" y="5633418"/>
              <a:ext cx="1304002"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角膜浑浊</a:t>
              </a:r>
              <a:endParaRPr lang="en-US" altLang="zh-CN" sz="1600" dirty="0">
                <a:latin typeface="微软雅黑" panose="020B0503020204020204" pitchFamily="34" charset="-122"/>
                <a:ea typeface="微软雅黑" panose="020B0503020204020204" pitchFamily="34" charset="-122"/>
              </a:endParaRPr>
            </a:p>
          </p:txBody>
        </p:sp>
      </p:grpSp>
      <p:grpSp>
        <p:nvGrpSpPr>
          <p:cNvPr id="419" name="071f1882-d8b9-4d6e-b26d-ef6a7f4df741" descr="+QwAAB+LCAAAAAAABADtllFP4kAQx7/Lqm+9SwsFlDc4DnMP3hElvhge1nYoc9duye42gRi++02XYkdBEo0aEgkvzOz8d2c6v+70QZxiLLoiEJ44tcs50P+bTGo7QJlomV3lMaS0NtL5HLRFMKJ791CJGkx0K9MCqqgl+a9QYVZkzi26/nefXHLBXIHvnAOIMJPpABO0tDd5fpkR6AiUrQKtLsATG1WpudR5MaczfbHyNrk0eQFWo0pYMpVY+Gditzpk6n6epyDVtnydyC55i8l/5Gmut8Wb0DYL/TOdYgTXUBbrZLR2ndxTle2GH7bD0BNjFxl4oq8LMyPNyXBIC81hh47nuUwoBFVMdfMOddhpvfhvYWxGZ1WBdVuXLj8NU9dU2ngkqfdgQRu3srUDW6eGqRgWotvw6METOVXB3y5cf3+quHI0Os5xM5Nz+E3qMs/103EuMVltY1andDQ+zZjUYJ/zNxwN3mOKdrmXn/BlflyfzRN2dtAwhoXdA0PIsz0aH20wGC4YDGWTagyeXbg1DE2xeu0l8y6QHMR79HUMBkngP5+Fe2+L1ssgrAcp52A9DMUQ0/KTpBeVc5NmqAHrPhz6GpOZVWDMo7McOGNUtqdigiiGJwtvmEQtXvjR+GiDcxUcFFfB67jqy+jfEatDMSb0+w9SC4ok+QwAAA=="/>
          <p:cNvGrpSpPr>
            <a:grpSpLocks noChangeAspect="1"/>
          </p:cNvGrpSpPr>
          <p:nvPr/>
        </p:nvGrpSpPr>
        <p:grpSpPr>
          <a:xfrm>
            <a:off x="5334020" y="4343376"/>
            <a:ext cx="1332205" cy="1826884"/>
            <a:chOff x="1089075" y="1943098"/>
            <a:chExt cx="2969202" cy="4071735"/>
          </a:xfrm>
        </p:grpSpPr>
        <p:sp>
          <p:nvSpPr>
            <p:cNvPr id="420" name="ValueBack"/>
            <p:cNvSpPr/>
            <p:nvPr/>
          </p:nvSpPr>
          <p:spPr>
            <a:xfrm>
              <a:off x="1823753" y="2679078"/>
              <a:ext cx="1499846" cy="1499845"/>
            </a:xfrm>
            <a:prstGeom prst="ellipse">
              <a:avLst/>
            </a:prstGeom>
            <a:solidFill>
              <a:srgbClr val="6443F7">
                <a:alpha val="80000"/>
              </a:srgbClr>
            </a:solidFill>
            <a:ln>
              <a:noFill/>
            </a:ln>
          </p:spPr>
          <p:txBody>
            <a:bodyPr anchor="ctr"/>
            <a:lstStyle/>
            <a:p>
              <a:pPr algn="ctr"/>
              <a:endParaRPr dirty="0"/>
            </a:p>
          </p:txBody>
        </p:sp>
        <p:sp>
          <p:nvSpPr>
            <p:cNvPr id="421"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22" name="ValueShape"/>
            <p:cNvSpPr/>
            <p:nvPr/>
          </p:nvSpPr>
          <p:spPr>
            <a:xfrm>
              <a:off x="1089075" y="1944400"/>
              <a:ext cx="2969202" cy="2969204"/>
            </a:xfrm>
            <a:prstGeom prst="blockArc">
              <a:avLst>
                <a:gd name="adj1" fmla="val 16200000"/>
                <a:gd name="adj2" fmla="val 16416000"/>
                <a:gd name="adj3" fmla="val 15000"/>
              </a:avLst>
            </a:prstGeom>
            <a:solidFill>
              <a:srgbClr val="6443F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423" name="LineShape"/>
            <p:cNvGrpSpPr/>
            <p:nvPr/>
          </p:nvGrpSpPr>
          <p:grpSpPr>
            <a:xfrm>
              <a:off x="1149369" y="1943098"/>
              <a:ext cx="2848619" cy="2971793"/>
              <a:chOff x="4687315" y="1592322"/>
              <a:chExt cx="2817370" cy="2939200"/>
            </a:xfrm>
          </p:grpSpPr>
          <p:sp>
            <p:nvSpPr>
              <p:cNvPr id="427"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28"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29"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0"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1"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2"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3"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4"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5"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6"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424"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a:t>
              </a:r>
              <a:endParaRPr lang="en-US" altLang="zh-CN" sz="3600" dirty="0">
                <a:solidFill>
                  <a:prstClr val="white"/>
                </a:solidFill>
                <a:latin typeface="Impact" panose="020B0806030902050204" pitchFamily="34" charset="0"/>
              </a:endParaRPr>
            </a:p>
          </p:txBody>
        </p:sp>
        <p:cxnSp>
          <p:nvCxnSpPr>
            <p:cNvPr id="425"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426" name="CustomText1"/>
            <p:cNvSpPr/>
            <p:nvPr/>
          </p:nvSpPr>
          <p:spPr>
            <a:xfrm>
              <a:off x="2075687" y="5633418"/>
              <a:ext cx="1304002"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糖尿病视网膜病变</a:t>
              </a:r>
              <a:endParaRPr lang="en-US" altLang="zh-CN" sz="1600" dirty="0">
                <a:latin typeface="微软雅黑" panose="020B0503020204020204" pitchFamily="34" charset="-122"/>
                <a:ea typeface="微软雅黑" panose="020B0503020204020204" pitchFamily="34" charset="-122"/>
              </a:endParaRPr>
            </a:p>
          </p:txBody>
        </p:sp>
      </p:grpSp>
      <p:grpSp>
        <p:nvGrpSpPr>
          <p:cNvPr id="437" name="071f1882-d8b9-4d6e-b26d-ef6a7f4df741" descr="Pg4AAB+LCAAAAAAABADtllFv2jAQx7+L171lUwJhrLyRAlUfuqEW7WXiwU2OcF3iINuRQBXffRcTlmuhSK32wKaIF+58f/vs+8XnJ3GBiRiIQHjiwm5WQP/vc6ntCGWqZX5bJJDR2FQXK9AWwYjBz6da1GGiHzIroY7akP8WFeZl7txi4H/2ySXXzBX4zjmCGHOZjTBFS3OT58ZMQcegbB1odQmeqI1OpbnWRbmiNX2x9fa5dPkGrEaVsmRqsfA/iuPqkKmjoshAqkP5LpFj8h6TXxVZoQ/F+9AvLPT7YoEx3EG1WSejsbv0gc6m5/udMOh7YuYiA09EujRL0nyYTLrBOBqHtDzPZU4hqBLaN69Qn602TB5LY3Naqw5syrpx+WlYuKLSxFNJtQcL2riRgxnYOBVMJbCm0nh08EROveFPl66+Y5XsS9d3jvulXME3Uld57k7HucR8e4hZk1Jr/DvGvPkyvvIrAg0+YIZ2cxLA8HUAHSjmGXxHcJrB2p6gKeTZtsbZG4ymS0ZTVeWGoxdXfkNTV2zfes39FcrO4kNsjffcWYH/sp2fvK96r5O0ewtwkHb9XEwwq15Vw7hq/fQMMGDd2yfSmC6tAmP+OKueOUNlhyohChN4NvCOZtrjG2+Nszc4mMFZgRm8DcxIxr9aLv8bY06/3xIbxnY+DgAA"/>
          <p:cNvGrpSpPr>
            <a:grpSpLocks noChangeAspect="1"/>
          </p:cNvGrpSpPr>
          <p:nvPr/>
        </p:nvGrpSpPr>
        <p:grpSpPr>
          <a:xfrm>
            <a:off x="7048475" y="4343376"/>
            <a:ext cx="1332205" cy="1826884"/>
            <a:chOff x="1089075" y="1943098"/>
            <a:chExt cx="2969202" cy="4071735"/>
          </a:xfrm>
        </p:grpSpPr>
        <p:sp>
          <p:nvSpPr>
            <p:cNvPr id="438" name="ValueBack"/>
            <p:cNvSpPr/>
            <p:nvPr/>
          </p:nvSpPr>
          <p:spPr>
            <a:xfrm>
              <a:off x="1823753" y="2679078"/>
              <a:ext cx="1499846" cy="1499845"/>
            </a:xfrm>
            <a:prstGeom prst="ellipse">
              <a:avLst/>
            </a:prstGeom>
            <a:solidFill>
              <a:srgbClr val="31EBE4">
                <a:alpha val="80000"/>
              </a:srgbClr>
            </a:solidFill>
            <a:ln>
              <a:noFill/>
            </a:ln>
          </p:spPr>
          <p:txBody>
            <a:bodyPr anchor="ctr"/>
            <a:lstStyle/>
            <a:p>
              <a:pPr algn="ctr"/>
              <a:endParaRPr dirty="0"/>
            </a:p>
          </p:txBody>
        </p:sp>
        <p:sp>
          <p:nvSpPr>
            <p:cNvPr id="439"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0" name="ValueShape"/>
            <p:cNvSpPr/>
            <p:nvPr/>
          </p:nvSpPr>
          <p:spPr>
            <a:xfrm>
              <a:off x="1089075" y="1944400"/>
              <a:ext cx="2969202" cy="2969204"/>
            </a:xfrm>
            <a:prstGeom prst="blockArc">
              <a:avLst>
                <a:gd name="adj1" fmla="val 16200000"/>
                <a:gd name="adj2" fmla="val 16632000"/>
                <a:gd name="adj3" fmla="val 15000"/>
              </a:avLst>
            </a:prstGeom>
            <a:solidFill>
              <a:srgbClr val="31EB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441" name="LineShape"/>
            <p:cNvGrpSpPr/>
            <p:nvPr/>
          </p:nvGrpSpPr>
          <p:grpSpPr>
            <a:xfrm>
              <a:off x="1149369" y="1943098"/>
              <a:ext cx="2848619" cy="2971793"/>
              <a:chOff x="4687315" y="1592322"/>
              <a:chExt cx="2817370" cy="2939200"/>
            </a:xfrm>
          </p:grpSpPr>
          <p:sp>
            <p:nvSpPr>
              <p:cNvPr id="445"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6"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7"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8"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9"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0"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1"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2"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3"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4"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442"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2%</a:t>
              </a:r>
              <a:endParaRPr lang="en-US" altLang="zh-CN" sz="3600" dirty="0">
                <a:solidFill>
                  <a:prstClr val="white"/>
                </a:solidFill>
                <a:latin typeface="Impact" panose="020B0806030902050204" pitchFamily="34" charset="0"/>
              </a:endParaRPr>
            </a:p>
          </p:txBody>
        </p:sp>
        <p:cxnSp>
          <p:nvCxnSpPr>
            <p:cNvPr id="443"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444" name="CustomText1"/>
            <p:cNvSpPr/>
            <p:nvPr/>
          </p:nvSpPr>
          <p:spPr>
            <a:xfrm>
              <a:off x="1938221"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青光眼</a:t>
              </a:r>
              <a:endParaRPr lang="en-US" altLang="zh-CN" sz="1600" dirty="0">
                <a:latin typeface="微软雅黑" panose="020B0503020204020204" pitchFamily="34" charset="-122"/>
                <a:ea typeface="微软雅黑" panose="020B0503020204020204" pitchFamily="34" charset="-122"/>
              </a:endParaRPr>
            </a:p>
          </p:txBody>
        </p:sp>
      </p:grpSp>
      <p:grpSp>
        <p:nvGrpSpPr>
          <p:cNvPr id="455" name="071f1882-d8b9-4d6e-b26d-ef6a7f4df741" descr="dAwAAB+LCAAAAAAABADtVsFu2kAQ/ZdNenMrG3AJvuESqh7SogT1UnHY2IOZxF6j3bUEivj3jhdTTwJBSoWqqOLmeTNvd9bvrcdP4hJTEYlAeOLSrpdAz3eF1HaEMtOyuClTyCk30eUStEUwIvr11JA6jPRT5hU0VWvCb1BhURUOFpH/ySdIrhgU+A4cQYKFzEeYoaW1CflmJqATULYptLoCT+xYNeerLqsl7emLjbfrpcsPYDWqjDXTkIX/QRxm9xg7LsscpNqnbxs5RA8Z/UuZl3qfvCv9zEp/zOeYwC3Uh3U0yt1m9yLq9v0w9MTUlQWeiHVlFkS4GI/j8cD36715IzMqQZXSobk8fbbVMH2ojC1oo6aw1XTtmtMwd4rSwhNJwoMFbVxmbwWWJ7VUCisRdTx662Sb5rQfB07ca5U2QKfvgLuFXMJ3Ytd9bl+Ng8Rss++xtqVzcOJg1nr3il9iNHiPOdr1UZf0XneJU9M8c8gBzaewskck7/Fuz8FpAib5gEleS9GK/eLL2UreFZu3fjBOYoV3cVv+t4BZIfBfjq6jNz98Xe7t3ONqb8eXGGNe/0EMk3rM0cgzYN2cjzVmC6vAmD9gPSKmqOxQpWSVFJ4l/mJ2hPzg5+A0AXdP8K7cE7zNPbFMHs/m+dfmmW1+A5JTyvh0DAAA"/>
          <p:cNvGrpSpPr>
            <a:grpSpLocks noChangeAspect="1"/>
          </p:cNvGrpSpPr>
          <p:nvPr/>
        </p:nvGrpSpPr>
        <p:grpSpPr>
          <a:xfrm>
            <a:off x="8762930" y="4343376"/>
            <a:ext cx="1332205" cy="1826884"/>
            <a:chOff x="1089075" y="1943098"/>
            <a:chExt cx="2969202" cy="4071735"/>
          </a:xfrm>
        </p:grpSpPr>
        <p:sp>
          <p:nvSpPr>
            <p:cNvPr id="456" name="ValueBack"/>
            <p:cNvSpPr/>
            <p:nvPr/>
          </p:nvSpPr>
          <p:spPr>
            <a:xfrm>
              <a:off x="1823753" y="2679078"/>
              <a:ext cx="1499846" cy="1499845"/>
            </a:xfrm>
            <a:prstGeom prst="ellipse">
              <a:avLst/>
            </a:prstGeom>
            <a:solidFill>
              <a:srgbClr val="BF9000">
                <a:alpha val="80000"/>
              </a:srgbClr>
            </a:solidFill>
            <a:ln>
              <a:noFill/>
            </a:ln>
          </p:spPr>
          <p:txBody>
            <a:bodyPr anchor="ctr"/>
            <a:lstStyle/>
            <a:p>
              <a:pPr algn="ctr"/>
              <a:endParaRPr dirty="0"/>
            </a:p>
          </p:txBody>
        </p:sp>
        <p:sp>
          <p:nvSpPr>
            <p:cNvPr id="457"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8" name="ValueShape"/>
            <p:cNvSpPr/>
            <p:nvPr/>
          </p:nvSpPr>
          <p:spPr>
            <a:xfrm>
              <a:off x="1089075" y="1944400"/>
              <a:ext cx="2969202" cy="2969204"/>
            </a:xfrm>
            <a:prstGeom prst="blockArc">
              <a:avLst>
                <a:gd name="adj1" fmla="val 16200000"/>
                <a:gd name="adj2" fmla="val 16416000"/>
                <a:gd name="adj3" fmla="val 15000"/>
              </a:avLst>
            </a:prstGeom>
            <a:solidFill>
              <a:srgbClr val="BF9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459" name="LineShape"/>
            <p:cNvGrpSpPr/>
            <p:nvPr/>
          </p:nvGrpSpPr>
          <p:grpSpPr>
            <a:xfrm>
              <a:off x="1149369" y="1943098"/>
              <a:ext cx="2848619" cy="2971793"/>
              <a:chOff x="4687315" y="1592322"/>
              <a:chExt cx="2817370" cy="2939200"/>
            </a:xfrm>
          </p:grpSpPr>
          <p:sp>
            <p:nvSpPr>
              <p:cNvPr id="463"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4"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5"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6"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7"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8"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9"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70"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71"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72"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460"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a:t>
              </a:r>
              <a:endParaRPr lang="en-US" altLang="zh-CN" sz="3600" dirty="0">
                <a:solidFill>
                  <a:prstClr val="white"/>
                </a:solidFill>
                <a:latin typeface="Impact" panose="020B0806030902050204" pitchFamily="34" charset="0"/>
              </a:endParaRPr>
            </a:p>
          </p:txBody>
        </p:sp>
        <p:cxnSp>
          <p:nvCxnSpPr>
            <p:cNvPr id="461"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462" name="CustomText1"/>
            <p:cNvSpPr/>
            <p:nvPr/>
          </p:nvSpPr>
          <p:spPr>
            <a:xfrm>
              <a:off x="1938221"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沙眼</a:t>
              </a:r>
              <a:endParaRPr lang="en-US" altLang="zh-CN" sz="1600" dirty="0">
                <a:latin typeface="微软雅黑" panose="020B0503020204020204" pitchFamily="34" charset="-122"/>
                <a:ea typeface="微软雅黑" panose="020B0503020204020204" pitchFamily="34" charset="-122"/>
              </a:endParaRPr>
            </a:p>
          </p:txBody>
        </p:sp>
      </p:grpSp>
      <p:cxnSp>
        <p:nvCxnSpPr>
          <p:cNvPr id="473" name="直接连接符 472"/>
          <p:cNvCxnSpPr/>
          <p:nvPr/>
        </p:nvCxnSpPr>
        <p:spPr>
          <a:xfrm>
            <a:off x="2892000" y="1355170"/>
            <a:ext cx="6408000" cy="0"/>
          </a:xfrm>
          <a:prstGeom prst="line">
            <a:avLst/>
          </a:prstGeom>
          <a:ln w="6350">
            <a:solidFill>
              <a:srgbClr val="234494"/>
            </a:solidFill>
            <a:prstDash val="dash"/>
          </a:ln>
        </p:spPr>
        <p:style>
          <a:lnRef idx="1">
            <a:schemeClr val="accent6"/>
          </a:lnRef>
          <a:fillRef idx="0">
            <a:schemeClr val="accent6"/>
          </a:fillRef>
          <a:effectRef idx="0">
            <a:schemeClr val="accent6"/>
          </a:effectRef>
          <a:fontRef idx="minor">
            <a:schemeClr val="tx1"/>
          </a:fontRef>
        </p:style>
      </p:cxnSp>
      <p:cxnSp>
        <p:nvCxnSpPr>
          <p:cNvPr id="474" name="直接连接符 473"/>
          <p:cNvCxnSpPr/>
          <p:nvPr/>
        </p:nvCxnSpPr>
        <p:spPr>
          <a:xfrm>
            <a:off x="2892000" y="663893"/>
            <a:ext cx="6408000" cy="0"/>
          </a:xfrm>
          <a:prstGeom prst="line">
            <a:avLst/>
          </a:prstGeom>
          <a:ln w="6350">
            <a:solidFill>
              <a:srgbClr val="234494"/>
            </a:solidFill>
            <a:prstDash val="dash"/>
          </a:ln>
        </p:spPr>
        <p:style>
          <a:lnRef idx="1">
            <a:schemeClr val="accent6"/>
          </a:lnRef>
          <a:fillRef idx="0">
            <a:schemeClr val="accent6"/>
          </a:fillRef>
          <a:effectRef idx="0">
            <a:schemeClr val="accent6"/>
          </a:effectRef>
          <a:fontRef idx="minor">
            <a:schemeClr val="tx1"/>
          </a:fontRef>
        </p:style>
      </p:cxnSp>
      <p:sp>
        <p:nvSpPr>
          <p:cNvPr id="475"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全球眼部和视觉健康问题分布</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77" name="矩形 476"/>
          <p:cNvSpPr/>
          <p:nvPr/>
        </p:nvSpPr>
        <p:spPr>
          <a:xfrm>
            <a:off x="2971882" y="1524050"/>
            <a:ext cx="6248236" cy="361637"/>
          </a:xfrm>
          <a:prstGeom prst="rect">
            <a:avLst/>
          </a:prstGeom>
          <a:solidFill>
            <a:srgbClr val="639A67"/>
          </a:solidFill>
        </p:spPr>
        <p:txBody>
          <a:bodyPr wrap="square" anchor="ctr">
            <a:spAutoFit/>
          </a:bodyPr>
          <a:lstStyle/>
          <a:p>
            <a:pPr algn="ctr">
              <a:lnSpc>
                <a:spcPts val="2100"/>
              </a:lnSpc>
            </a:pPr>
            <a:r>
              <a:rPr lang="zh-CN" altLang="en-US" b="1" dirty="0">
                <a:solidFill>
                  <a:schemeClr val="bg1"/>
                </a:solidFill>
                <a:latin typeface="微软雅黑" panose="020B0503020204020204" pitchFamily="34" charset="-122"/>
                <a:ea typeface="微软雅黑" panose="020B0503020204020204" pitchFamily="34" charset="-122"/>
              </a:rPr>
              <a:t>全球视力损伤</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包括盲</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原因统计 </a:t>
            </a:r>
            <a:r>
              <a:rPr lang="en-US" altLang="zh-CN" b="1" dirty="0">
                <a:solidFill>
                  <a:schemeClr val="bg1"/>
                </a:solidFill>
                <a:latin typeface="微软雅黑" panose="020B0503020204020204" pitchFamily="34" charset="-122"/>
                <a:ea typeface="微软雅黑" panose="020B0503020204020204" pitchFamily="34" charset="-122"/>
              </a:rPr>
              <a:t>WHO(2010</a:t>
            </a:r>
            <a:r>
              <a:rPr lang="zh-CN" altLang="en-US" b="1" dirty="0">
                <a:solidFill>
                  <a:schemeClr val="bg1"/>
                </a:solidFill>
                <a:latin typeface="微软雅黑" panose="020B0503020204020204" pitchFamily="34" charset="-122"/>
                <a:ea typeface="微软雅黑" panose="020B0503020204020204" pitchFamily="34" charset="-122"/>
              </a:rPr>
              <a:t>年</a:t>
            </a:r>
            <a:r>
              <a:rPr lang="en-US" altLang="zh-CN" b="1" dirty="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69" name="矩形 168"/>
          <p:cNvSpPr/>
          <p:nvPr/>
        </p:nvSpPr>
        <p:spPr>
          <a:xfrm>
            <a:off x="3664380" y="1144652"/>
            <a:ext cx="4946313"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Global eye and visual health problem</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distribution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2892000" y="1355170"/>
            <a:ext cx="6408000" cy="0"/>
          </a:xfrm>
          <a:prstGeom prst="line">
            <a:avLst/>
          </a:prstGeom>
          <a:ln w="6350">
            <a:solidFill>
              <a:srgbClr val="234494"/>
            </a:solidFill>
            <a:prstDash val="dash"/>
          </a:ln>
        </p:spPr>
        <p:style>
          <a:lnRef idx="1">
            <a:schemeClr val="accent6"/>
          </a:lnRef>
          <a:fillRef idx="0">
            <a:schemeClr val="accent6"/>
          </a:fillRef>
          <a:effectRef idx="0">
            <a:schemeClr val="accent6"/>
          </a:effectRef>
          <a:fontRef idx="minor">
            <a:schemeClr val="tx1"/>
          </a:fontRef>
        </p:style>
      </p:cxnSp>
      <p:sp>
        <p:nvSpPr>
          <p:cNvPr id="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怎样才能拥有一双好眼睛？</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4226851" y="1125184"/>
            <a:ext cx="3485913" cy="226538"/>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standard of healthy eyes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6" name="Rectangle 3"/>
          <p:cNvSpPr txBox="1">
            <a:spLocks noChangeArrowheads="1"/>
          </p:cNvSpPr>
          <p:nvPr/>
        </p:nvSpPr>
        <p:spPr>
          <a:xfrm>
            <a:off x="7099194" y="2389415"/>
            <a:ext cx="4586838" cy="2609523"/>
          </a:xfrm>
          <a:prstGeom prst="rect">
            <a:avLst/>
          </a:prstGeom>
          <a:noFill/>
        </p:spPr>
        <p:txBody>
          <a:bodyPr vert="horz" lIns="122767" tIns="61385" rIns="122767" bIns="61385"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a:lstStyle>
          <a:p>
            <a:pPr marL="288290" lvl="1" indent="-288290" defTabSz="1016000">
              <a:lnSpc>
                <a:spcPts val="2700"/>
              </a:lnSpc>
              <a:spcBef>
                <a:spcPts val="0"/>
              </a:spcBef>
              <a:buClr>
                <a:srgbClr val="659B69"/>
              </a:buClr>
              <a:buSzPct val="80000"/>
              <a:buFont typeface="Wingdings" panose="05000000000000000000" pitchFamily="2" charset="2"/>
              <a:buChar char="n"/>
            </a:pPr>
            <a:r>
              <a:rPr lang="zh-CN" altLang="en-US" dirty="0">
                <a:solidFill>
                  <a:schemeClr val="tx1"/>
                </a:solidFill>
                <a:latin typeface="微软雅黑" panose="020B0503020204020204" pitchFamily="34" charset="-122"/>
                <a:ea typeface="微软雅黑" panose="020B0503020204020204" pitchFamily="34" charset="-122"/>
              </a:rPr>
              <a:t>现代社会对视觉的新要求</a:t>
            </a:r>
            <a:r>
              <a:rPr lang="en-US" altLang="zh-CN" dirty="0">
                <a:solidFill>
                  <a:schemeClr val="tx1"/>
                </a:solidFill>
                <a:latin typeface="微软雅黑" panose="020B0503020204020204" pitchFamily="34" charset="-122"/>
                <a:ea typeface="微软雅黑" panose="020B0503020204020204" pitchFamily="34" charset="-122"/>
              </a:rPr>
              <a:t>;</a:t>
            </a:r>
            <a:endParaRPr lang="en-US" altLang="zh-CN" dirty="0">
              <a:solidFill>
                <a:schemeClr val="tx1"/>
              </a:solidFill>
              <a:latin typeface="微软雅黑" panose="020B0503020204020204" pitchFamily="34" charset="-122"/>
              <a:ea typeface="微软雅黑" panose="020B0503020204020204" pitchFamily="34" charset="-122"/>
            </a:endParaRPr>
          </a:p>
          <a:p>
            <a:pPr marL="288290" lvl="1" indent="-288290" defTabSz="1016000">
              <a:lnSpc>
                <a:spcPts val="2700"/>
              </a:lnSpc>
              <a:spcBef>
                <a:spcPts val="0"/>
              </a:spcBef>
              <a:buClr>
                <a:srgbClr val="659B69"/>
              </a:buClr>
              <a:buSzPct val="80000"/>
              <a:buFont typeface="Wingdings" panose="05000000000000000000" pitchFamily="2" charset="2"/>
              <a:buChar char="n"/>
            </a:pPr>
            <a:r>
              <a:rPr lang="zh-CN" altLang="en-US" dirty="0">
                <a:solidFill>
                  <a:schemeClr val="tx1"/>
                </a:solidFill>
                <a:latin typeface="微软雅黑" panose="020B0503020204020204" pitchFamily="34" charset="-122"/>
                <a:ea typeface="微软雅黑" panose="020B0503020204020204" pitchFamily="34" charset="-122"/>
              </a:rPr>
              <a:t>建立新的眼和视觉健康新理念、新标准：</a:t>
            </a:r>
            <a:endParaRPr lang="zh-CN" altLang="en-US" dirty="0">
              <a:solidFill>
                <a:schemeClr val="tx1"/>
              </a:solidFill>
              <a:latin typeface="微软雅黑" panose="020B0503020204020204" pitchFamily="34" charset="-122"/>
              <a:ea typeface="微软雅黑" panose="020B0503020204020204" pitchFamily="34" charset="-122"/>
            </a:endParaRPr>
          </a:p>
          <a:p>
            <a:pPr marL="612140" lvl="3" indent="-288290" defTabSz="1016000">
              <a:lnSpc>
                <a:spcPts val="2700"/>
              </a:lnSpc>
              <a:spcBef>
                <a:spcPts val="0"/>
              </a:spcBef>
              <a:buClr>
                <a:srgbClr val="659B69"/>
              </a:buClr>
              <a:buSzPct val="80000"/>
              <a:buFont typeface="Wingdings" panose="05000000000000000000" pitchFamily="2" charset="2"/>
              <a:buChar char="p"/>
            </a:pPr>
            <a:r>
              <a:rPr lang="zh-CN" altLang="en-US" dirty="0">
                <a:solidFill>
                  <a:schemeClr val="tx1"/>
                </a:solidFill>
                <a:latin typeface="微软雅黑" panose="020B0503020204020204" pitchFamily="34" charset="-122"/>
                <a:ea typeface="微软雅黑" panose="020B0503020204020204" pitchFamily="34" charset="-122"/>
              </a:rPr>
              <a:t>看得清楚</a:t>
            </a:r>
            <a:r>
              <a:rPr lang="en-US" altLang="zh-CN" dirty="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a:p>
            <a:pPr marL="612140" lvl="3" indent="-288290" defTabSz="1016000">
              <a:lnSpc>
                <a:spcPts val="2700"/>
              </a:lnSpc>
              <a:spcBef>
                <a:spcPts val="0"/>
              </a:spcBef>
              <a:buClr>
                <a:srgbClr val="659B69"/>
              </a:buClr>
              <a:buSzPct val="80000"/>
              <a:buFont typeface="Wingdings" panose="05000000000000000000" pitchFamily="2" charset="2"/>
              <a:buChar char="p"/>
            </a:pPr>
            <a:r>
              <a:rPr lang="zh-CN" altLang="en-US" dirty="0">
                <a:solidFill>
                  <a:schemeClr val="tx1"/>
                </a:solidFill>
                <a:latin typeface="微软雅黑" panose="020B0503020204020204" pitchFamily="34" charset="-122"/>
                <a:ea typeface="微软雅黑" panose="020B0503020204020204" pitchFamily="34" charset="-122"/>
              </a:rPr>
              <a:t>看得舒服</a:t>
            </a:r>
            <a:r>
              <a:rPr lang="en-US" altLang="zh-CN" dirty="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a:p>
            <a:pPr marL="612140" lvl="3" indent="-288290" defTabSz="1016000">
              <a:lnSpc>
                <a:spcPts val="2700"/>
              </a:lnSpc>
              <a:spcBef>
                <a:spcPts val="0"/>
              </a:spcBef>
              <a:buClr>
                <a:srgbClr val="659B69"/>
              </a:buClr>
              <a:buSzPct val="80000"/>
              <a:buFont typeface="Wingdings" panose="05000000000000000000" pitchFamily="2" charset="2"/>
              <a:buChar char="p"/>
            </a:pPr>
            <a:r>
              <a:rPr lang="zh-CN" altLang="en-US" dirty="0">
                <a:solidFill>
                  <a:schemeClr val="tx1"/>
                </a:solidFill>
                <a:latin typeface="微软雅黑" panose="020B0503020204020204" pitchFamily="34" charset="-122"/>
                <a:ea typeface="微软雅黑" panose="020B0503020204020204" pitchFamily="34" charset="-122"/>
              </a:rPr>
              <a:t>看得持久</a:t>
            </a:r>
            <a:r>
              <a:rPr lang="en-US" altLang="zh-CN" dirty="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a:p>
            <a:pPr marL="612140" lvl="3" indent="-288290" defTabSz="1016000">
              <a:lnSpc>
                <a:spcPts val="2700"/>
              </a:lnSpc>
              <a:spcBef>
                <a:spcPts val="0"/>
              </a:spcBef>
              <a:buClr>
                <a:srgbClr val="659B69"/>
              </a:buClr>
              <a:buSzPct val="80000"/>
              <a:buFont typeface="Wingdings" panose="05000000000000000000" pitchFamily="2" charset="2"/>
              <a:buChar char="p"/>
            </a:pPr>
            <a:r>
              <a:rPr lang="zh-CN" altLang="en-US" dirty="0">
                <a:solidFill>
                  <a:schemeClr val="tx1"/>
                </a:solidFill>
                <a:latin typeface="微软雅黑" panose="020B0503020204020204" pitchFamily="34" charset="-122"/>
                <a:ea typeface="微软雅黑" panose="020B0503020204020204" pitchFamily="34" charset="-122"/>
              </a:rPr>
              <a:t>看得美丽</a:t>
            </a:r>
            <a:r>
              <a:rPr lang="en-US" altLang="zh-CN" dirty="0">
                <a:solidFill>
                  <a:schemeClr val="tx1"/>
                </a:solidFill>
                <a:latin typeface="微软雅黑" panose="020B0503020204020204" pitchFamily="34" charset="-122"/>
                <a:ea typeface="微软雅黑" panose="020B0503020204020204" pitchFamily="34" charset="-122"/>
              </a:rPr>
              <a:t>;</a:t>
            </a:r>
            <a:endParaRPr lang="en-US" altLang="zh-CN" dirty="0">
              <a:solidFill>
                <a:schemeClr val="tx1"/>
              </a:solidFill>
              <a:latin typeface="微软雅黑" panose="020B0503020204020204" pitchFamily="34" charset="-122"/>
              <a:ea typeface="微软雅黑" panose="020B0503020204020204" pitchFamily="34" charset="-122"/>
            </a:endParaRPr>
          </a:p>
          <a:p>
            <a:pPr marL="288290" lvl="1" indent="-288290" defTabSz="1016000">
              <a:lnSpc>
                <a:spcPts val="2700"/>
              </a:lnSpc>
              <a:spcBef>
                <a:spcPts val="0"/>
              </a:spcBef>
              <a:buClr>
                <a:srgbClr val="659B69"/>
              </a:buClr>
              <a:buSzPct val="80000"/>
              <a:buFont typeface="Wingdings" panose="05000000000000000000" pitchFamily="2" charset="2"/>
              <a:buChar char="n"/>
            </a:pPr>
            <a:r>
              <a:rPr lang="zh-CN" altLang="en-US" dirty="0">
                <a:solidFill>
                  <a:schemeClr val="tx1"/>
                </a:solidFill>
                <a:latin typeface="微软雅黑" panose="020B0503020204020204" pitchFamily="34" charset="-122"/>
                <a:ea typeface="微软雅黑" panose="020B0503020204020204" pitchFamily="34" charset="-122"/>
              </a:rPr>
              <a:t>将功能性眼病纳入眼医疗保健体系的范畴</a:t>
            </a:r>
            <a:endParaRPr lang="zh-CN" altLang="en-US" dirty="0">
              <a:solidFill>
                <a:schemeClr val="tx1"/>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2322576" y="2112264"/>
            <a:ext cx="3749040" cy="3163824"/>
            <a:chOff x="2075688" y="2249424"/>
            <a:chExt cx="3749040" cy="3163824"/>
          </a:xfrm>
        </p:grpSpPr>
        <p:sp>
          <p:nvSpPr>
            <p:cNvPr id="7" name="矩形 6"/>
            <p:cNvSpPr/>
            <p:nvPr/>
          </p:nvSpPr>
          <p:spPr>
            <a:xfrm>
              <a:off x="2819129" y="2475197"/>
              <a:ext cx="2262158" cy="369332"/>
            </a:xfrm>
            <a:prstGeom prst="rect">
              <a:avLst/>
            </a:prstGeom>
          </p:spPr>
          <p:txBody>
            <a:bodyPr wrap="none">
              <a:spAutoFit/>
            </a:bodyPr>
            <a:lstStyle/>
            <a:p>
              <a:r>
                <a:rPr lang="zh-CN" altLang="en-US" b="1" dirty="0">
                  <a:solidFill>
                    <a:schemeClr val="accent4">
                      <a:lumMod val="75000"/>
                    </a:schemeClr>
                  </a:solidFill>
                  <a:latin typeface="微软雅黑" panose="020B0503020204020204" pitchFamily="34" charset="-122"/>
                  <a:ea typeface="微软雅黑" panose="020B0503020204020204" pitchFamily="34" charset="-122"/>
                </a:rPr>
                <a:t>眼的疾病谱发生变化</a:t>
              </a:r>
              <a:endParaRPr lang="zh-CN" altLang="en-US"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2075688" y="2249424"/>
              <a:ext cx="3749040" cy="3163824"/>
            </a:xfrm>
            <a:prstGeom prst="rect">
              <a:avLst/>
            </a:prstGeom>
            <a:noFill/>
            <a:ln>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2478081" y="3086100"/>
              <a:ext cx="2944254" cy="2150313"/>
              <a:chOff x="2382126" y="3086100"/>
              <a:chExt cx="2944254" cy="2150313"/>
            </a:xfrm>
          </p:grpSpPr>
          <p:grpSp>
            <p:nvGrpSpPr>
              <p:cNvPr id="25" name="组合 24"/>
              <p:cNvGrpSpPr/>
              <p:nvPr/>
            </p:nvGrpSpPr>
            <p:grpSpPr>
              <a:xfrm>
                <a:off x="2382126" y="3086100"/>
                <a:ext cx="969264" cy="970737"/>
                <a:chOff x="2170634" y="2830068"/>
                <a:chExt cx="969264" cy="970737"/>
              </a:xfrm>
            </p:grpSpPr>
            <p:sp>
              <p:nvSpPr>
                <p:cNvPr id="5" name="椭圆 4"/>
                <p:cNvSpPr/>
                <p:nvPr/>
              </p:nvSpPr>
              <p:spPr>
                <a:xfrm>
                  <a:off x="2170634" y="2830068"/>
                  <a:ext cx="969264" cy="9707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2" name="文本框 21"/>
                <p:cNvSpPr txBox="1"/>
                <p:nvPr/>
              </p:nvSpPr>
              <p:spPr>
                <a:xfrm>
                  <a:off x="2183285" y="3130770"/>
                  <a:ext cx="943963"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红眼病</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357116" y="3086100"/>
                <a:ext cx="969264" cy="970737"/>
                <a:chOff x="4581144" y="2830068"/>
                <a:chExt cx="969264" cy="970737"/>
              </a:xfrm>
            </p:grpSpPr>
            <p:sp>
              <p:nvSpPr>
                <p:cNvPr id="19" name="椭圆 18"/>
                <p:cNvSpPr/>
                <p:nvPr/>
              </p:nvSpPr>
              <p:spPr>
                <a:xfrm>
                  <a:off x="4581144" y="2830068"/>
                  <a:ext cx="969264" cy="970737"/>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4593795" y="3130770"/>
                  <a:ext cx="943963" cy="369332"/>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白眼病</a:t>
                  </a:r>
                  <a:endParaRPr lang="zh-CN" altLang="en-US" b="1" dirty="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2382126" y="4265676"/>
                <a:ext cx="969264" cy="970737"/>
                <a:chOff x="4568723" y="4773168"/>
                <a:chExt cx="969264" cy="970737"/>
              </a:xfrm>
            </p:grpSpPr>
            <p:sp>
              <p:nvSpPr>
                <p:cNvPr id="20" name="椭圆 19"/>
                <p:cNvSpPr/>
                <p:nvPr/>
              </p:nvSpPr>
              <p:spPr>
                <a:xfrm>
                  <a:off x="4568723" y="4773168"/>
                  <a:ext cx="969264" cy="970737"/>
                </a:xfrm>
                <a:prstGeom prst="ellipse">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文本框 25"/>
                <p:cNvSpPr txBox="1"/>
                <p:nvPr/>
              </p:nvSpPr>
              <p:spPr>
                <a:xfrm>
                  <a:off x="4581374" y="5073870"/>
                  <a:ext cx="943963"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看病</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4357116" y="4265676"/>
                <a:ext cx="969264" cy="970737"/>
                <a:chOff x="2185416" y="4745736"/>
                <a:chExt cx="969264" cy="970737"/>
              </a:xfrm>
            </p:grpSpPr>
            <p:sp>
              <p:nvSpPr>
                <p:cNvPr id="21" name="椭圆 20"/>
                <p:cNvSpPr/>
                <p:nvPr/>
              </p:nvSpPr>
              <p:spPr>
                <a:xfrm>
                  <a:off x="2185416" y="4745736"/>
                  <a:ext cx="969264" cy="970737"/>
                </a:xfrm>
                <a:prstGeom prst="ellipse">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2198067" y="5046438"/>
                  <a:ext cx="943963"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看健康</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32" name="箭头: 右 31"/>
              <p:cNvSpPr/>
              <p:nvPr/>
            </p:nvSpPr>
            <p:spPr>
              <a:xfrm>
                <a:off x="3685228" y="3360920"/>
                <a:ext cx="380160" cy="421096"/>
              </a:xfrm>
              <a:prstGeom prst="rightArrow">
                <a:avLst/>
              </a:prstGeom>
              <a:noFill/>
              <a:ln w="1905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75000"/>
                    </a:schemeClr>
                  </a:solidFill>
                </a:endParaRPr>
              </a:p>
            </p:txBody>
          </p:sp>
          <p:sp>
            <p:nvSpPr>
              <p:cNvPr id="33" name="箭头: 右 32"/>
              <p:cNvSpPr/>
              <p:nvPr/>
            </p:nvSpPr>
            <p:spPr>
              <a:xfrm>
                <a:off x="3685228" y="4540496"/>
                <a:ext cx="380160" cy="421096"/>
              </a:xfrm>
              <a:prstGeom prst="rightArrow">
                <a:avLst/>
              </a:prstGeom>
              <a:noFill/>
              <a:ln w="1905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75000"/>
                    </a:schemeClr>
                  </a:solidFill>
                </a:endParaRPr>
              </a:p>
            </p:txBody>
          </p:sp>
        </p:gr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户外, 人, 长凳, 公园&#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639A67"/>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39A6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近视的发生</a:t>
            </a:r>
            <a:endParaRPr lang="zh-CN" altLang="en-US" sz="4900" dirty="0">
              <a:solidFill>
                <a:srgbClr val="639A6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11" name="直接连接符 10"/>
          <p:cNvCxnSpPr/>
          <p:nvPr/>
        </p:nvCxnSpPr>
        <p:spPr>
          <a:xfrm>
            <a:off x="1380000" y="1164670"/>
            <a:ext cx="9432000" cy="0"/>
          </a:xfrm>
          <a:prstGeom prst="line">
            <a:avLst/>
          </a:prstGeom>
          <a:ln w="6350">
            <a:solidFill>
              <a:srgbClr val="639A67"/>
            </a:solidFill>
            <a:prstDash val="dash"/>
          </a:ln>
        </p:spPr>
        <p:style>
          <a:lnRef idx="1">
            <a:schemeClr val="accent6"/>
          </a:lnRef>
          <a:fillRef idx="0">
            <a:schemeClr val="accent6"/>
          </a:fillRef>
          <a:effectRef idx="0">
            <a:schemeClr val="accent6"/>
          </a:effectRef>
          <a:fontRef idx="minor">
            <a:schemeClr val="tx1"/>
          </a:fontRef>
        </p:style>
      </p:cxnSp>
      <p:sp>
        <p:nvSpPr>
          <p:cNvPr id="12" name="矩形 11"/>
          <p:cNvSpPr/>
          <p:nvPr/>
        </p:nvSpPr>
        <p:spPr>
          <a:xfrm>
            <a:off x="4552134" y="1831636"/>
            <a:ext cx="3087732"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OCCURRENCE OF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2"/>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704991" y="1752644"/>
            <a:ext cx="10762968" cy="4267088"/>
            <a:chOff x="704991" y="1752644"/>
            <a:chExt cx="10762968" cy="4267088"/>
          </a:xfrm>
        </p:grpSpPr>
        <p:pic>
          <p:nvPicPr>
            <p:cNvPr id="3" name="图片 2" descr="图片包含 游戏机, 吉他&#10;&#10;描述已自动生成"/>
            <p:cNvPicPr>
              <a:picLocks noChangeAspect="1"/>
            </p:cNvPicPr>
            <p:nvPr/>
          </p:nvPicPr>
          <p:blipFill rotWithShape="1">
            <a:blip r:embed="rId1"/>
            <a:srcRect l="1234" t="42073" r="75426" b="27523"/>
            <a:stretch>
              <a:fillRect/>
            </a:stretch>
          </p:blipFill>
          <p:spPr>
            <a:xfrm>
              <a:off x="6019802" y="1828842"/>
              <a:ext cx="3554142" cy="1983102"/>
            </a:xfrm>
            <a:prstGeom prst="rect">
              <a:avLst/>
            </a:prstGeom>
          </p:spPr>
        </p:pic>
        <p:pic>
          <p:nvPicPr>
            <p:cNvPr id="4" name="图片 3" descr="图片包含 树, 绿色, 手, 黑暗&#10;&#10;描述已自动生成"/>
            <p:cNvPicPr>
              <a:picLocks noChangeAspect="1"/>
            </p:cNvPicPr>
            <p:nvPr/>
          </p:nvPicPr>
          <p:blipFill>
            <a:blip r:embed="rId2"/>
            <a:stretch>
              <a:fillRect/>
            </a:stretch>
          </p:blipFill>
          <p:spPr>
            <a:xfrm>
              <a:off x="4057703" y="2020314"/>
              <a:ext cx="1600158" cy="1600158"/>
            </a:xfrm>
            <a:prstGeom prst="rect">
              <a:avLst/>
            </a:prstGeom>
          </p:spPr>
        </p:pic>
        <p:sp>
          <p:nvSpPr>
            <p:cNvPr id="5" name="矩形 4"/>
            <p:cNvSpPr/>
            <p:nvPr/>
          </p:nvSpPr>
          <p:spPr>
            <a:xfrm>
              <a:off x="704991" y="2286030"/>
              <a:ext cx="3276514" cy="1066772"/>
            </a:xfrm>
            <a:prstGeom prst="rect">
              <a:avLst/>
            </a:prstGeom>
            <a:noFill/>
            <a:ln w="19050">
              <a:solidFill>
                <a:srgbClr val="BF9000"/>
              </a:solidFill>
            </a:ln>
          </p:spPr>
          <p:txBody>
            <a:bodyPr wrap="square" anchor="ctr">
              <a:noAutofit/>
            </a:bodyPr>
            <a:lstStyle/>
            <a:p>
              <a:pPr>
                <a:lnSpc>
                  <a:spcPts val="2600"/>
                </a:lnSpc>
              </a:pPr>
              <a:r>
                <a:rPr lang="zh-CN" altLang="en-US" b="1" dirty="0">
                  <a:solidFill>
                    <a:srgbClr val="659B69"/>
                  </a:solidFill>
                  <a:latin typeface="微软雅黑" panose="020B0503020204020204" pitchFamily="34" charset="-122"/>
                  <a:ea typeface="微软雅黑" panose="020B0503020204020204" pitchFamily="34" charset="-122"/>
                </a:rPr>
                <a:t>正视眼</a:t>
              </a:r>
              <a:r>
                <a:rPr lang="en-US" altLang="zh-CN" b="1" dirty="0">
                  <a:solidFill>
                    <a:srgbClr val="659B69"/>
                  </a:solidFill>
                  <a:latin typeface="微软雅黑" panose="020B0503020204020204" pitchFamily="34" charset="-122"/>
                  <a:ea typeface="微软雅黑" panose="020B0503020204020204" pitchFamily="34" charset="-122"/>
                </a:rPr>
                <a:t>(</a:t>
              </a:r>
              <a:r>
                <a:rPr lang="zh-CN" altLang="en-US" b="1" dirty="0">
                  <a:solidFill>
                    <a:srgbClr val="659B69"/>
                  </a:solidFill>
                  <a:latin typeface="微软雅黑" panose="020B0503020204020204" pitchFamily="34" charset="-122"/>
                  <a:ea typeface="微软雅黑" panose="020B0503020204020204" pitchFamily="34" charset="-122"/>
                </a:rPr>
                <a:t>非调节眼</a:t>
              </a:r>
              <a:r>
                <a:rPr lang="en-US" altLang="zh-CN" b="1" dirty="0">
                  <a:solidFill>
                    <a:srgbClr val="659B69"/>
                  </a:solidFill>
                  <a:latin typeface="微软雅黑" panose="020B0503020204020204" pitchFamily="34" charset="-122"/>
                  <a:ea typeface="微软雅黑" panose="020B0503020204020204" pitchFamily="34" charset="-122"/>
                </a:rPr>
                <a:t>)</a:t>
              </a:r>
              <a:endParaRPr lang="en-US" altLang="zh-CN" b="1" dirty="0">
                <a:solidFill>
                  <a:srgbClr val="659B69"/>
                </a:solidFill>
                <a:latin typeface="微软雅黑" panose="020B0503020204020204" pitchFamily="34" charset="-122"/>
                <a:ea typeface="微软雅黑" panose="020B0503020204020204" pitchFamily="34" charset="-122"/>
              </a:endParaRPr>
            </a:p>
            <a:p>
              <a:pPr>
                <a:lnSpc>
                  <a:spcPts val="26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外界平行光线入射</a:t>
              </a:r>
              <a:r>
                <a:rPr lang="zh-CN" altLang="en-US" b="1" dirty="0">
                  <a:solidFill>
                    <a:srgbClr val="659B69"/>
                  </a:solidFill>
                  <a:latin typeface="微软雅黑" panose="020B0503020204020204" pitchFamily="34" charset="-122"/>
                  <a:ea typeface="微软雅黑" panose="020B0503020204020204" pitchFamily="34" charset="-122"/>
                </a:rPr>
                <a:t>可调节</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的眼</a:t>
              </a:r>
              <a:r>
                <a:rPr lang="zh-CN" altLang="en-US" b="1" dirty="0">
                  <a:solidFill>
                    <a:srgbClr val="659B69"/>
                  </a:solidFill>
                  <a:latin typeface="微软雅黑" panose="020B0503020204020204" pitchFamily="34" charset="-122"/>
                  <a:ea typeface="微软雅黑" panose="020B0503020204020204" pitchFamily="34" charset="-122"/>
                </a:rPr>
                <a:t>聚焦在视网膜上</a:t>
              </a:r>
              <a:endParaRPr lang="zh-CN" altLang="en-US" b="1" dirty="0">
                <a:solidFill>
                  <a:srgbClr val="659B69"/>
                </a:solidFill>
              </a:endParaRPr>
            </a:p>
          </p:txBody>
        </p:sp>
        <p:pic>
          <p:nvPicPr>
            <p:cNvPr id="6" name="图片 5" descr="图片包含 树, 绿色, 手, 黑暗&#10;&#10;描述已自动生成"/>
            <p:cNvPicPr>
              <a:picLocks noChangeAspect="1"/>
            </p:cNvPicPr>
            <p:nvPr/>
          </p:nvPicPr>
          <p:blipFill>
            <a:blip r:embed="rId2"/>
            <a:stretch>
              <a:fillRect/>
            </a:stretch>
          </p:blipFill>
          <p:spPr>
            <a:xfrm rot="10800000">
              <a:off x="10020197" y="2248910"/>
              <a:ext cx="1142970" cy="1142970"/>
            </a:xfrm>
            <a:prstGeom prst="rect">
              <a:avLst/>
            </a:prstGeom>
          </p:spPr>
        </p:pic>
        <p:sp>
          <p:nvSpPr>
            <p:cNvPr id="7" name="椭圆 6"/>
            <p:cNvSpPr/>
            <p:nvPr/>
          </p:nvSpPr>
          <p:spPr>
            <a:xfrm>
              <a:off x="8991524" y="2590822"/>
              <a:ext cx="180000" cy="180000"/>
            </a:xfrm>
            <a:prstGeom prst="ellipse">
              <a:avLst/>
            </a:prstGeom>
            <a:solidFill>
              <a:srgbClr val="F7B51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057703" y="2286030"/>
              <a:ext cx="7315008" cy="1066772"/>
            </a:xfrm>
            <a:prstGeom prst="rect">
              <a:avLst/>
            </a:prstGeom>
            <a:noFill/>
            <a:ln w="19050">
              <a:solidFill>
                <a:srgbClr val="BF9000"/>
              </a:solidFill>
            </a:ln>
          </p:spPr>
          <p:txBody>
            <a:bodyPr wrap="square" anchor="ctr">
              <a:noAutofit/>
            </a:bodyPr>
            <a:lstStyle/>
            <a:p>
              <a:pPr>
                <a:lnSpc>
                  <a:spcPts val="2600"/>
                </a:lnSpc>
              </a:pPr>
              <a:endParaRPr lang="zh-CN" altLang="en-US" b="1" dirty="0">
                <a:solidFill>
                  <a:srgbClr val="3F68C0"/>
                </a:solidFill>
              </a:endParaRPr>
            </a:p>
          </p:txBody>
        </p:sp>
        <p:pic>
          <p:nvPicPr>
            <p:cNvPr id="9" name="图片 8" descr="图片包含 游戏机, 吉他&#10;&#10;描述已自动生成"/>
            <p:cNvPicPr>
              <a:picLocks noChangeAspect="1"/>
            </p:cNvPicPr>
            <p:nvPr/>
          </p:nvPicPr>
          <p:blipFill rotWithShape="1">
            <a:blip r:embed="rId1"/>
            <a:srcRect l="23844" t="40828" r="50110" b="25293"/>
            <a:stretch>
              <a:fillRect/>
            </a:stretch>
          </p:blipFill>
          <p:spPr>
            <a:xfrm>
              <a:off x="5847161" y="3809990"/>
              <a:ext cx="4077788" cy="2209741"/>
            </a:xfrm>
            <a:prstGeom prst="rect">
              <a:avLst/>
            </a:prstGeom>
          </p:spPr>
        </p:pic>
        <p:pic>
          <p:nvPicPr>
            <p:cNvPr id="10" name="图片 9" descr="图片包含 树, 绿色, 手, 黑暗&#10;&#10;描述已自动生成"/>
            <p:cNvPicPr>
              <a:picLocks noChangeAspect="1"/>
            </p:cNvPicPr>
            <p:nvPr/>
          </p:nvPicPr>
          <p:blipFill>
            <a:blip r:embed="rId2"/>
            <a:stretch>
              <a:fillRect/>
            </a:stretch>
          </p:blipFill>
          <p:spPr>
            <a:xfrm>
              <a:off x="4057703" y="4114781"/>
              <a:ext cx="1600158" cy="1600158"/>
            </a:xfrm>
            <a:prstGeom prst="rect">
              <a:avLst/>
            </a:prstGeom>
          </p:spPr>
        </p:pic>
        <p:pic>
          <p:nvPicPr>
            <p:cNvPr id="11" name="图片 10" descr="图片包含 树, 绿色, 手, 黑暗&#10;&#10;描述已自动生成"/>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rot="10800000">
              <a:off x="10039247" y="4343376"/>
              <a:ext cx="1104871" cy="1104871"/>
            </a:xfrm>
            <a:prstGeom prst="rect">
              <a:avLst/>
            </a:prstGeom>
          </p:spPr>
        </p:pic>
        <p:sp>
          <p:nvSpPr>
            <p:cNvPr id="12" name="椭圆 11"/>
            <p:cNvSpPr/>
            <p:nvPr/>
          </p:nvSpPr>
          <p:spPr>
            <a:xfrm>
              <a:off x="8991524" y="4724366"/>
              <a:ext cx="180000" cy="180000"/>
            </a:xfrm>
            <a:prstGeom prst="ellipse">
              <a:avLst/>
            </a:prstGeom>
            <a:solidFill>
              <a:srgbClr val="F7B51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04991" y="4343375"/>
              <a:ext cx="3276514" cy="1066772"/>
            </a:xfrm>
            <a:prstGeom prst="rect">
              <a:avLst/>
            </a:prstGeom>
            <a:noFill/>
            <a:ln w="19050">
              <a:solidFill>
                <a:srgbClr val="BF9000"/>
              </a:solidFill>
            </a:ln>
          </p:spPr>
          <p:txBody>
            <a:bodyPr wrap="square" anchor="ctr">
              <a:noAutofit/>
            </a:bodyPr>
            <a:lstStyle/>
            <a:p>
              <a:pPr>
                <a:lnSpc>
                  <a:spcPts val="2600"/>
                </a:lnSpc>
              </a:pPr>
              <a:r>
                <a:rPr lang="zh-CN" altLang="en-US" b="1" dirty="0">
                  <a:solidFill>
                    <a:srgbClr val="659B69"/>
                  </a:solidFill>
                  <a:latin typeface="微软雅黑" panose="020B0503020204020204" pitchFamily="34" charset="-122"/>
                  <a:ea typeface="微软雅黑" panose="020B0503020204020204" pitchFamily="34" charset="-122"/>
                </a:rPr>
                <a:t>近视眼看不清远处物体</a:t>
              </a:r>
              <a:endParaRPr lang="en-US" altLang="zh-CN" b="1" dirty="0">
                <a:solidFill>
                  <a:srgbClr val="659B69"/>
                </a:solidFill>
                <a:latin typeface="微软雅黑" panose="020B0503020204020204" pitchFamily="34" charset="-122"/>
                <a:ea typeface="微软雅黑" panose="020B0503020204020204" pitchFamily="34" charset="-122"/>
              </a:endParaRPr>
            </a:p>
            <a:p>
              <a:pPr>
                <a:lnSpc>
                  <a:spcPts val="26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外界平行光线入射</a:t>
              </a:r>
              <a:r>
                <a:rPr lang="zh-CN" altLang="en-US" b="1" dirty="0">
                  <a:solidFill>
                    <a:srgbClr val="659B69"/>
                  </a:solidFill>
                  <a:latin typeface="微软雅黑" panose="020B0503020204020204" pitchFamily="34" charset="-122"/>
                  <a:ea typeface="微软雅黑" panose="020B0503020204020204" pitchFamily="34" charset="-122"/>
                </a:rPr>
                <a:t>非调节</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的眼</a:t>
              </a:r>
              <a:r>
                <a:rPr lang="zh-CN" altLang="en-US" b="1" dirty="0">
                  <a:solidFill>
                    <a:srgbClr val="659B69"/>
                  </a:solidFill>
                  <a:latin typeface="微软雅黑" panose="020B0503020204020204" pitchFamily="34" charset="-122"/>
                  <a:ea typeface="微软雅黑" panose="020B0503020204020204" pitchFamily="34" charset="-122"/>
                </a:rPr>
                <a:t>聚焦在视网膜前</a:t>
              </a:r>
              <a:endParaRPr lang="zh-CN" altLang="en-US" b="1" dirty="0">
                <a:solidFill>
                  <a:srgbClr val="659B69"/>
                </a:solidFill>
              </a:endParaRPr>
            </a:p>
          </p:txBody>
        </p:sp>
        <p:sp>
          <p:nvSpPr>
            <p:cNvPr id="14" name="矩形 13"/>
            <p:cNvSpPr/>
            <p:nvPr/>
          </p:nvSpPr>
          <p:spPr>
            <a:xfrm>
              <a:off x="4057703" y="4343375"/>
              <a:ext cx="7315008" cy="1066772"/>
            </a:xfrm>
            <a:prstGeom prst="rect">
              <a:avLst/>
            </a:prstGeom>
            <a:noFill/>
            <a:ln w="19050">
              <a:solidFill>
                <a:srgbClr val="BF9000"/>
              </a:solidFill>
            </a:ln>
          </p:spPr>
          <p:txBody>
            <a:bodyPr wrap="square" anchor="ctr">
              <a:noAutofit/>
            </a:bodyPr>
            <a:lstStyle/>
            <a:p>
              <a:pPr>
                <a:lnSpc>
                  <a:spcPts val="2600"/>
                </a:lnSpc>
              </a:pPr>
              <a:endParaRPr lang="zh-CN" altLang="en-US" b="1" dirty="0">
                <a:solidFill>
                  <a:srgbClr val="3F68C0"/>
                </a:solidFill>
              </a:endParaRPr>
            </a:p>
          </p:txBody>
        </p:sp>
        <p:cxnSp>
          <p:nvCxnSpPr>
            <p:cNvPr id="15" name="直接连接符 14"/>
            <p:cNvCxnSpPr/>
            <p:nvPr/>
          </p:nvCxnSpPr>
          <p:spPr>
            <a:xfrm>
              <a:off x="9220118" y="1752644"/>
              <a:ext cx="0" cy="4267088"/>
            </a:xfrm>
            <a:prstGeom prst="line">
              <a:avLst/>
            </a:prstGeom>
            <a:ln w="28575" cap="rnd">
              <a:solidFill>
                <a:srgbClr val="639A67"/>
              </a:solidFill>
              <a:prstDash val="sys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16" name="标注: 线形(带强调线) 15"/>
            <p:cNvSpPr/>
            <p:nvPr/>
          </p:nvSpPr>
          <p:spPr>
            <a:xfrm>
              <a:off x="9867801" y="5562544"/>
              <a:ext cx="1600158" cy="76198"/>
            </a:xfrm>
            <a:prstGeom prst="accentCallout1">
              <a:avLst>
                <a:gd name="adj1" fmla="val 74565"/>
                <a:gd name="adj2" fmla="val -6007"/>
                <a:gd name="adj3" fmla="val -327048"/>
                <a:gd name="adj4" fmla="val -31135"/>
              </a:avLst>
            </a:prstGeom>
            <a:noFill/>
            <a:ln w="28575">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rgbClr val="639A67"/>
                  </a:solidFill>
                  <a:latin typeface="微软雅黑" panose="020B0503020204020204" pitchFamily="34" charset="-122"/>
                  <a:ea typeface="微软雅黑" panose="020B0503020204020204" pitchFamily="34" charset="-122"/>
                </a:rPr>
                <a:t>近视眼轴变长</a:t>
              </a:r>
              <a:endParaRPr lang="zh-CN" altLang="en-US" dirty="0">
                <a:solidFill>
                  <a:srgbClr val="639A67"/>
                </a:solidFill>
              </a:endParaRPr>
            </a:p>
          </p:txBody>
        </p:sp>
      </p:grpSp>
      <p:grpSp>
        <p:nvGrpSpPr>
          <p:cNvPr id="17" name="组合 16"/>
          <p:cNvGrpSpPr/>
          <p:nvPr/>
        </p:nvGrpSpPr>
        <p:grpSpPr>
          <a:xfrm>
            <a:off x="2340697" y="645862"/>
            <a:ext cx="7510606" cy="713922"/>
            <a:chOff x="1950580" y="538218"/>
            <a:chExt cx="6258840" cy="594935"/>
          </a:xfrm>
        </p:grpSpPr>
        <p:sp>
          <p:nvSpPr>
            <p:cNvPr id="18"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眼轴过长导致轴性近视形成</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9" name="矩形 18"/>
            <p:cNvSpPr/>
            <p:nvPr/>
          </p:nvSpPr>
          <p:spPr>
            <a:xfrm>
              <a:off x="2761939" y="948487"/>
              <a:ext cx="4636120"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AXIAL MYOPIA IS CAUSED BY EXCESSIVE AXIAL</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elongation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40697" y="645862"/>
            <a:ext cx="7510606" cy="705860"/>
            <a:chOff x="1950580" y="538218"/>
            <a:chExt cx="6258840" cy="588217"/>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屈光介质变化</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屈光性近视</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3104449" y="937653"/>
              <a:ext cx="3951101" cy="188782"/>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CHANGES IN REFRACTIVE MEDIA:</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REFRACTIVE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5" name="组合 4"/>
          <p:cNvGrpSpPr/>
          <p:nvPr/>
        </p:nvGrpSpPr>
        <p:grpSpPr>
          <a:xfrm>
            <a:off x="2390872" y="1734356"/>
            <a:ext cx="7315008" cy="4267088"/>
            <a:chOff x="4057703" y="1752644"/>
            <a:chExt cx="7315008" cy="4267088"/>
          </a:xfrm>
        </p:grpSpPr>
        <p:pic>
          <p:nvPicPr>
            <p:cNvPr id="6" name="图片 5" descr="图片包含 树, 绿色, 手, 黑暗&#10;&#10;描述已自动生成"/>
            <p:cNvPicPr>
              <a:picLocks noChangeAspect="1"/>
            </p:cNvPicPr>
            <p:nvPr/>
          </p:nvPicPr>
          <p:blipFill>
            <a:blip r:embed="rId1"/>
            <a:stretch>
              <a:fillRect/>
            </a:stretch>
          </p:blipFill>
          <p:spPr>
            <a:xfrm>
              <a:off x="4057703" y="4114781"/>
              <a:ext cx="1600158" cy="1600158"/>
            </a:xfrm>
            <a:prstGeom prst="rect">
              <a:avLst/>
            </a:prstGeom>
          </p:spPr>
        </p:pic>
        <p:pic>
          <p:nvPicPr>
            <p:cNvPr id="7" name="图片 6" descr="图片包含 树, 绿色, 手, 黑暗&#10;&#10;描述已自动生成"/>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rot="10800000">
              <a:off x="10039247" y="4343376"/>
              <a:ext cx="1104871" cy="1104871"/>
            </a:xfrm>
            <a:prstGeom prst="rect">
              <a:avLst/>
            </a:prstGeom>
          </p:spPr>
        </p:pic>
        <p:pic>
          <p:nvPicPr>
            <p:cNvPr id="8" name="图片 7" descr="图片包含 游戏机, 吉他&#10;&#10;描述已自动生成"/>
            <p:cNvPicPr>
              <a:picLocks noChangeAspect="1"/>
            </p:cNvPicPr>
            <p:nvPr/>
          </p:nvPicPr>
          <p:blipFill rotWithShape="1">
            <a:blip r:embed="rId4"/>
            <a:srcRect l="1234" t="42073" r="75426" b="27523"/>
            <a:stretch>
              <a:fillRect/>
            </a:stretch>
          </p:blipFill>
          <p:spPr>
            <a:xfrm>
              <a:off x="6019802" y="1828842"/>
              <a:ext cx="3554142" cy="1983102"/>
            </a:xfrm>
            <a:prstGeom prst="rect">
              <a:avLst/>
            </a:prstGeom>
          </p:spPr>
        </p:pic>
        <p:pic>
          <p:nvPicPr>
            <p:cNvPr id="9" name="图片 8" descr="图片包含 树, 绿色, 手, 黑暗&#10;&#10;描述已自动生成"/>
            <p:cNvPicPr>
              <a:picLocks noChangeAspect="1"/>
            </p:cNvPicPr>
            <p:nvPr/>
          </p:nvPicPr>
          <p:blipFill>
            <a:blip r:embed="rId1"/>
            <a:stretch>
              <a:fillRect/>
            </a:stretch>
          </p:blipFill>
          <p:spPr>
            <a:xfrm>
              <a:off x="4057703" y="2020314"/>
              <a:ext cx="1600158" cy="1600158"/>
            </a:xfrm>
            <a:prstGeom prst="rect">
              <a:avLst/>
            </a:prstGeom>
          </p:spPr>
        </p:pic>
        <p:pic>
          <p:nvPicPr>
            <p:cNvPr id="10" name="图片 9" descr="图片包含 树, 绿色, 手, 黑暗&#10;&#10;描述已自动生成"/>
            <p:cNvPicPr>
              <a:picLocks noChangeAspect="1"/>
            </p:cNvPicPr>
            <p:nvPr/>
          </p:nvPicPr>
          <p:blipFill>
            <a:blip r:embed="rId1"/>
            <a:stretch>
              <a:fillRect/>
            </a:stretch>
          </p:blipFill>
          <p:spPr>
            <a:xfrm rot="10800000">
              <a:off x="10020197" y="2248910"/>
              <a:ext cx="1142970" cy="1142970"/>
            </a:xfrm>
            <a:prstGeom prst="rect">
              <a:avLst/>
            </a:prstGeom>
          </p:spPr>
        </p:pic>
        <p:sp>
          <p:nvSpPr>
            <p:cNvPr id="11" name="椭圆 10"/>
            <p:cNvSpPr/>
            <p:nvPr/>
          </p:nvSpPr>
          <p:spPr>
            <a:xfrm>
              <a:off x="8991524" y="2590822"/>
              <a:ext cx="180000" cy="180000"/>
            </a:xfrm>
            <a:prstGeom prst="ellipse">
              <a:avLst/>
            </a:prstGeom>
            <a:solidFill>
              <a:srgbClr val="F7B51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057703" y="2286030"/>
              <a:ext cx="7315008" cy="1066772"/>
            </a:xfrm>
            <a:prstGeom prst="rect">
              <a:avLst/>
            </a:prstGeom>
            <a:noFill/>
            <a:ln w="19050">
              <a:solidFill>
                <a:srgbClr val="BF9000"/>
              </a:solidFill>
            </a:ln>
          </p:spPr>
          <p:txBody>
            <a:bodyPr wrap="square" anchor="ctr">
              <a:noAutofit/>
            </a:bodyPr>
            <a:lstStyle/>
            <a:p>
              <a:pPr>
                <a:lnSpc>
                  <a:spcPts val="2600"/>
                </a:lnSpc>
              </a:pPr>
              <a:endParaRPr lang="zh-CN" altLang="en-US" b="1" dirty="0">
                <a:solidFill>
                  <a:srgbClr val="3F68C0"/>
                </a:solidFill>
              </a:endParaRPr>
            </a:p>
          </p:txBody>
        </p:sp>
        <p:pic>
          <p:nvPicPr>
            <p:cNvPr id="13" name="图片 12" descr="图片包含 游戏机, 吉他&#10;&#10;描述已自动生成"/>
            <p:cNvPicPr>
              <a:picLocks noChangeAspect="1"/>
            </p:cNvPicPr>
            <p:nvPr/>
          </p:nvPicPr>
          <p:blipFill rotWithShape="1">
            <a:blip r:embed="rId4"/>
            <a:srcRect l="1234" t="42073" r="75426" b="27523"/>
            <a:stretch>
              <a:fillRect/>
            </a:stretch>
          </p:blipFill>
          <p:spPr>
            <a:xfrm>
              <a:off x="6010658" y="3886242"/>
              <a:ext cx="3554142" cy="1983102"/>
            </a:xfrm>
            <a:prstGeom prst="rect">
              <a:avLst/>
            </a:prstGeom>
          </p:spPr>
        </p:pic>
        <p:sp>
          <p:nvSpPr>
            <p:cNvPr id="14" name="椭圆 13"/>
            <p:cNvSpPr/>
            <p:nvPr/>
          </p:nvSpPr>
          <p:spPr>
            <a:xfrm>
              <a:off x="8982380" y="4648222"/>
              <a:ext cx="180000" cy="180000"/>
            </a:xfrm>
            <a:prstGeom prst="ellipse">
              <a:avLst/>
            </a:prstGeom>
            <a:solidFill>
              <a:srgbClr val="F7B51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057703" y="4343375"/>
              <a:ext cx="7315008" cy="1066772"/>
            </a:xfrm>
            <a:prstGeom prst="rect">
              <a:avLst/>
            </a:prstGeom>
            <a:noFill/>
            <a:ln w="19050">
              <a:solidFill>
                <a:srgbClr val="BF9000"/>
              </a:solidFill>
            </a:ln>
          </p:spPr>
          <p:txBody>
            <a:bodyPr wrap="square" anchor="ctr">
              <a:noAutofit/>
            </a:bodyPr>
            <a:lstStyle/>
            <a:p>
              <a:pPr>
                <a:lnSpc>
                  <a:spcPts val="2600"/>
                </a:lnSpc>
              </a:pPr>
              <a:endParaRPr lang="zh-CN" altLang="en-US" b="1" dirty="0">
                <a:solidFill>
                  <a:srgbClr val="3F68C0"/>
                </a:solidFill>
              </a:endParaRPr>
            </a:p>
          </p:txBody>
        </p:sp>
        <p:cxnSp>
          <p:nvCxnSpPr>
            <p:cNvPr id="16" name="直接连接符 15"/>
            <p:cNvCxnSpPr/>
            <p:nvPr/>
          </p:nvCxnSpPr>
          <p:spPr>
            <a:xfrm>
              <a:off x="9220118" y="1752644"/>
              <a:ext cx="0" cy="4267088"/>
            </a:xfrm>
            <a:prstGeom prst="line">
              <a:avLst/>
            </a:prstGeom>
            <a:ln w="28575" cap="rnd">
              <a:solidFill>
                <a:srgbClr val="639A67"/>
              </a:solidFill>
              <a:prstDash val="sys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086574" y="2155898"/>
            <a:ext cx="4343286" cy="3333067"/>
          </a:xfrm>
          <a:prstGeom prst="rect">
            <a:avLst/>
          </a:prstGeom>
        </p:spPr>
        <p:txBody>
          <a:bodyPr>
            <a:noAutofit/>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rgbClr val="D8EBB5"/>
                </a:solidFill>
                <a:latin typeface="微软雅黑" panose="020B0503020204020204" pitchFamily="34" charset="-122"/>
                <a:ea typeface="微软雅黑" panose="020B0503020204020204" pitchFamily="34" charset="-122"/>
              </a:rPr>
              <a:t>眼与全身感官、疾病关系密切：</a:t>
            </a:r>
            <a:endParaRPr lang="zh-CN" altLang="en-US" sz="1800" b="1" dirty="0">
              <a:solidFill>
                <a:srgbClr val="D8EBB5"/>
              </a:solidFill>
              <a:latin typeface="微软雅黑" panose="020B0503020204020204" pitchFamily="34" charset="-122"/>
              <a:ea typeface="微软雅黑" panose="020B0503020204020204" pitchFamily="34" charset="-122"/>
            </a:endParaRPr>
          </a:p>
          <a:p>
            <a:pPr marL="288290" indent="-288290">
              <a:lnSpc>
                <a:spcPts val="2700"/>
              </a:lnSpc>
              <a:spcBef>
                <a:spcPts val="0"/>
              </a:spcBef>
              <a:buClr>
                <a:schemeClr val="bg1"/>
              </a:buClr>
              <a:buSzPct val="80000"/>
              <a:buFont typeface="Wingdings" panose="05000000000000000000" pitchFamily="2" charset="2"/>
              <a:buChar char="n"/>
            </a:pPr>
            <a:r>
              <a:rPr lang="en-US" altLang="en-US" sz="1600" dirty="0">
                <a:solidFill>
                  <a:schemeClr val="bg1"/>
                </a:solidFill>
                <a:latin typeface="微软雅黑" panose="020B0503020204020204" pitchFamily="34" charset="-122"/>
                <a:ea typeface="微软雅黑" panose="020B0503020204020204" pitchFamily="34" charset="-122"/>
              </a:rPr>
              <a:t>12</a:t>
            </a:r>
            <a:r>
              <a:rPr lang="zh-CN" altLang="en-US" sz="1600" dirty="0">
                <a:solidFill>
                  <a:schemeClr val="bg1"/>
                </a:solidFill>
                <a:latin typeface="微软雅黑" panose="020B0503020204020204" pitchFamily="34" charset="-122"/>
                <a:ea typeface="微软雅黑" panose="020B0503020204020204" pitchFamily="34" charset="-122"/>
              </a:rPr>
              <a:t>对中枢神经中</a:t>
            </a:r>
            <a:r>
              <a:rPr lang="en-US" altLang="zh-CN" sz="1600" dirty="0">
                <a:solidFill>
                  <a:schemeClr val="bg1"/>
                </a:solidFill>
                <a:latin typeface="微软雅黑" panose="020B0503020204020204" pitchFamily="34" charset="-122"/>
                <a:ea typeface="微软雅黑" panose="020B0503020204020204" pitchFamily="34" charset="-122"/>
              </a:rPr>
              <a:t>6</a:t>
            </a:r>
            <a:r>
              <a:rPr lang="zh-CN" altLang="en-US" sz="1600" dirty="0">
                <a:solidFill>
                  <a:schemeClr val="bg1"/>
                </a:solidFill>
                <a:latin typeface="微软雅黑" panose="020B0503020204020204" pitchFamily="34" charset="-122"/>
                <a:ea typeface="微软雅黑" panose="020B0503020204020204" pitchFamily="34" charset="-122"/>
              </a:rPr>
              <a:t>对与眼球有关</a:t>
            </a:r>
            <a:r>
              <a:rPr lang="en-US" altLang="zh-CN"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bg1"/>
              </a:solidFill>
              <a:latin typeface="微软雅黑" panose="020B0503020204020204" pitchFamily="34" charset="-122"/>
              <a:ea typeface="微软雅黑" panose="020B0503020204020204" pitchFamily="34" charset="-122"/>
            </a:endParaRPr>
          </a:p>
          <a:p>
            <a:pPr marL="288290" indent="-288290">
              <a:lnSpc>
                <a:spcPts val="2700"/>
              </a:lnSpc>
              <a:spcBef>
                <a:spcPts val="0"/>
              </a:spcBef>
              <a:buClr>
                <a:schemeClr val="bg1"/>
              </a:buClr>
              <a:buSzPct val="80000"/>
              <a:buFont typeface="Wingdings" panose="05000000000000000000" pitchFamily="2" charset="2"/>
              <a:buChar char="n"/>
            </a:pPr>
            <a:r>
              <a:rPr lang="en-US" altLang="zh-CN" sz="1600" dirty="0">
                <a:solidFill>
                  <a:schemeClr val="bg1"/>
                </a:solidFill>
                <a:latin typeface="微软雅黑" panose="020B0503020204020204" pitchFamily="34" charset="-122"/>
                <a:ea typeface="微软雅黑" panose="020B0503020204020204" pitchFamily="34" charset="-122"/>
              </a:rPr>
              <a:t>38% </a:t>
            </a:r>
            <a:r>
              <a:rPr lang="zh-CN" altLang="en-US" sz="1600" dirty="0">
                <a:solidFill>
                  <a:schemeClr val="bg1"/>
                </a:solidFill>
                <a:latin typeface="微软雅黑" panose="020B0503020204020204" pitchFamily="34" charset="-122"/>
                <a:ea typeface="微软雅黑" panose="020B0503020204020204" pitchFamily="34" charset="-122"/>
              </a:rPr>
              <a:t>的中枢神经纤维与视觉有关</a:t>
            </a:r>
            <a:r>
              <a:rPr lang="en-US" altLang="zh-CN"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bg1"/>
              </a:solidFill>
              <a:latin typeface="微软雅黑" panose="020B0503020204020204" pitchFamily="34" charset="-122"/>
              <a:ea typeface="微软雅黑" panose="020B0503020204020204" pitchFamily="34" charset="-122"/>
            </a:endParaRPr>
          </a:p>
          <a:p>
            <a:pPr marL="288290" indent="-288290">
              <a:lnSpc>
                <a:spcPts val="2700"/>
              </a:lnSpc>
              <a:spcBef>
                <a:spcPts val="0"/>
              </a:spcBef>
              <a:buClr>
                <a:schemeClr val="bg1"/>
              </a:buClr>
              <a:buSzPct val="80000"/>
              <a:buFont typeface="Wingdings" panose="05000000000000000000" pitchFamily="2" charset="2"/>
              <a:buChar char="n"/>
            </a:pPr>
            <a:r>
              <a:rPr lang="en-US" altLang="zh-CN" sz="1600" dirty="0">
                <a:solidFill>
                  <a:schemeClr val="bg1"/>
                </a:solidFill>
                <a:latin typeface="微软雅黑" panose="020B0503020204020204" pitchFamily="34" charset="-122"/>
                <a:ea typeface="微软雅黑" panose="020B0503020204020204" pitchFamily="34" charset="-122"/>
              </a:rPr>
              <a:t>65% </a:t>
            </a:r>
            <a:r>
              <a:rPr lang="zh-CN" altLang="en-US" sz="1600" dirty="0">
                <a:solidFill>
                  <a:schemeClr val="bg1"/>
                </a:solidFill>
                <a:latin typeface="微软雅黑" panose="020B0503020204020204" pitchFamily="34" charset="-122"/>
                <a:ea typeface="微软雅黑" panose="020B0503020204020204" pitchFamily="34" charset="-122"/>
              </a:rPr>
              <a:t>脑部疾病有眼部症状</a:t>
            </a:r>
            <a:r>
              <a:rPr lang="en-US" altLang="zh-CN"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bg1"/>
              </a:solidFill>
              <a:latin typeface="微软雅黑" panose="020B0503020204020204" pitchFamily="34" charset="-122"/>
              <a:ea typeface="微软雅黑" panose="020B0503020204020204" pitchFamily="34" charset="-122"/>
            </a:endParaRPr>
          </a:p>
          <a:p>
            <a:pPr marL="288290" indent="-288290">
              <a:lnSpc>
                <a:spcPts val="2700"/>
              </a:lnSpc>
              <a:spcBef>
                <a:spcPts val="0"/>
              </a:spcBef>
              <a:buClr>
                <a:schemeClr val="bg1"/>
              </a:buClr>
              <a:buSzPct val="80000"/>
              <a:buFont typeface="Wingdings" panose="05000000000000000000" pitchFamily="2" charset="2"/>
              <a:buChar char="n"/>
            </a:pPr>
            <a:r>
              <a:rPr lang="zh-CN" altLang="en-US" sz="1600" dirty="0">
                <a:solidFill>
                  <a:schemeClr val="bg1"/>
                </a:solidFill>
                <a:latin typeface="微软雅黑" panose="020B0503020204020204" pitchFamily="34" charset="-122"/>
                <a:ea typeface="微软雅黑" panose="020B0503020204020204" pitchFamily="34" charset="-122"/>
              </a:rPr>
              <a:t>糖尿病</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高血压</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多发性硬化等严重慢性疾病的眼部并发。</a:t>
            </a:r>
            <a:endParaRPr lang="en-US" altLang="zh-CN" sz="1600" dirty="0">
              <a:solidFill>
                <a:schemeClr val="bg1"/>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6873686" y="1960037"/>
            <a:ext cx="0" cy="375840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 Box 6"/>
          <p:cNvSpPr txBox="1">
            <a:spLocks noChangeArrowheads="1"/>
          </p:cNvSpPr>
          <p:nvPr/>
        </p:nvSpPr>
        <p:spPr bwMode="auto">
          <a:xfrm>
            <a:off x="3762941" y="645861"/>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D8EBB5"/>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眼睛是最重要的感知器官</a:t>
            </a:r>
            <a:endParaRPr lang="zh-CN" altLang="en-US" sz="2880" dirty="0">
              <a:solidFill>
                <a:srgbClr val="D8EBB5"/>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7" name="矩形 26"/>
          <p:cNvSpPr/>
          <p:nvPr/>
        </p:nvSpPr>
        <p:spPr>
          <a:xfrm>
            <a:off x="4022170" y="1133133"/>
            <a:ext cx="4147660" cy="221599"/>
          </a:xfrm>
          <a:prstGeom prst="rect">
            <a:avLst/>
          </a:prstGeom>
        </p:spPr>
        <p:txBody>
          <a:bodyPr wrap="square">
            <a:spAutoFit/>
          </a:bodyPr>
          <a:lstStyle/>
          <a:p>
            <a:pPr algn="ctr"/>
            <a:r>
              <a:rPr lang="en-US" altLang="zh-CN" sz="840" dirty="0">
                <a:solidFill>
                  <a:srgbClr val="D8EBB5"/>
                </a:solidFill>
                <a:latin typeface="Engravers MT" panose="02090707080505020304" pitchFamily="18" charset="0"/>
                <a:ea typeface="AXIS Std H" panose="020B0800000000000000" pitchFamily="34" charset="-128"/>
                <a:cs typeface="Aharoni" panose="02010803020104030203" pitchFamily="2" charset="-79"/>
              </a:rPr>
              <a:t>The eye is the most important sensory organ</a:t>
            </a:r>
            <a:endParaRPr lang="zh-CN" altLang="en-US" sz="840" dirty="0">
              <a:solidFill>
                <a:srgbClr val="D8EBB5"/>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28" name="组合 27"/>
          <p:cNvGrpSpPr/>
          <p:nvPr/>
        </p:nvGrpSpPr>
        <p:grpSpPr>
          <a:xfrm>
            <a:off x="1524120" y="2057436"/>
            <a:ext cx="4670476" cy="3202176"/>
            <a:chOff x="1524120" y="2057436"/>
            <a:chExt cx="4670476" cy="3202176"/>
          </a:xfrm>
        </p:grpSpPr>
        <p:cxnSp>
          <p:nvCxnSpPr>
            <p:cNvPr id="29" name="直接连接符 28"/>
            <p:cNvCxnSpPr/>
            <p:nvPr/>
          </p:nvCxnSpPr>
          <p:spPr>
            <a:xfrm>
              <a:off x="2782760" y="3146632"/>
              <a:ext cx="0" cy="432000"/>
            </a:xfrm>
            <a:prstGeom prst="line">
              <a:avLst/>
            </a:prstGeom>
            <a:ln w="57150">
              <a:solidFill>
                <a:schemeClr val="bg1"/>
              </a:solidFill>
              <a:prstDash val="sysDot"/>
              <a:tailEnd type="stealth" w="med" len="med"/>
            </a:ln>
          </p:spPr>
          <p:style>
            <a:lnRef idx="1">
              <a:schemeClr val="accent6"/>
            </a:lnRef>
            <a:fillRef idx="0">
              <a:schemeClr val="accent6"/>
            </a:fillRef>
            <a:effectRef idx="0">
              <a:schemeClr val="accent6"/>
            </a:effectRef>
            <a:fontRef idx="minor">
              <a:schemeClr val="tx1"/>
            </a:fontRef>
          </p:style>
        </p:cxnSp>
        <p:cxnSp>
          <p:nvCxnSpPr>
            <p:cNvPr id="30" name="直接连接符 29"/>
            <p:cNvCxnSpPr/>
            <p:nvPr/>
          </p:nvCxnSpPr>
          <p:spPr>
            <a:xfrm>
              <a:off x="4840106" y="3146632"/>
              <a:ext cx="0" cy="432000"/>
            </a:xfrm>
            <a:prstGeom prst="line">
              <a:avLst/>
            </a:prstGeom>
            <a:ln w="57150">
              <a:solidFill>
                <a:schemeClr val="bg1"/>
              </a:solidFill>
              <a:prstDash val="sysDot"/>
              <a:tailEnd type="stealth" w="med" len="med"/>
            </a:ln>
          </p:spPr>
          <p:style>
            <a:lnRef idx="1">
              <a:schemeClr val="accent6"/>
            </a:lnRef>
            <a:fillRef idx="0">
              <a:schemeClr val="accent6"/>
            </a:fillRef>
            <a:effectRef idx="0">
              <a:schemeClr val="accent6"/>
            </a:effectRef>
            <a:fontRef idx="minor">
              <a:schemeClr val="tx1"/>
            </a:fontRef>
          </p:style>
        </p:cxnSp>
        <p:grpSp>
          <p:nvGrpSpPr>
            <p:cNvPr id="31" name="组合 30"/>
            <p:cNvGrpSpPr/>
            <p:nvPr/>
          </p:nvGrpSpPr>
          <p:grpSpPr>
            <a:xfrm>
              <a:off x="2040261" y="2692161"/>
              <a:ext cx="3585600" cy="379998"/>
              <a:chOff x="998299" y="1892763"/>
              <a:chExt cx="2988000" cy="316665"/>
            </a:xfrm>
          </p:grpSpPr>
          <p:cxnSp>
            <p:nvCxnSpPr>
              <p:cNvPr id="44" name="直接连接符 43"/>
              <p:cNvCxnSpPr/>
              <p:nvPr/>
            </p:nvCxnSpPr>
            <p:spPr>
              <a:xfrm>
                <a:off x="998299" y="1892763"/>
                <a:ext cx="2988000" cy="0"/>
              </a:xfrm>
              <a:prstGeom prst="line">
                <a:avLst/>
              </a:prstGeom>
              <a:ln w="57150" cmpd="thickThin">
                <a:solidFill>
                  <a:schemeClr val="bg1"/>
                </a:solidFill>
              </a:ln>
            </p:spPr>
            <p:style>
              <a:lnRef idx="1">
                <a:schemeClr val="accent6"/>
              </a:lnRef>
              <a:fillRef idx="0">
                <a:schemeClr val="accent6"/>
              </a:fillRef>
              <a:effectRef idx="0">
                <a:schemeClr val="accent6"/>
              </a:effectRef>
              <a:fontRef idx="minor">
                <a:schemeClr val="tx1"/>
              </a:fontRef>
            </p:style>
          </p:cxnSp>
          <p:cxnSp>
            <p:nvCxnSpPr>
              <p:cNvPr id="45" name="直接连接符 44"/>
              <p:cNvCxnSpPr/>
              <p:nvPr/>
            </p:nvCxnSpPr>
            <p:spPr>
              <a:xfrm>
                <a:off x="2492299" y="1964819"/>
                <a:ext cx="0" cy="180000"/>
              </a:xfrm>
              <a:prstGeom prst="line">
                <a:avLst/>
              </a:prstGeom>
              <a:ln w="57150">
                <a:solidFill>
                  <a:schemeClr val="bg1"/>
                </a:solidFill>
                <a:prstDash val="sysDot"/>
              </a:ln>
            </p:spPr>
            <p:style>
              <a:lnRef idx="1">
                <a:schemeClr val="accent6"/>
              </a:lnRef>
              <a:fillRef idx="0">
                <a:schemeClr val="accent6"/>
              </a:fillRef>
              <a:effectRef idx="0">
                <a:schemeClr val="accent6"/>
              </a:effectRef>
              <a:fontRef idx="minor">
                <a:schemeClr val="tx1"/>
              </a:fontRef>
            </p:style>
          </p:cxnSp>
          <p:cxnSp>
            <p:nvCxnSpPr>
              <p:cNvPr id="46" name="直接连接符 45"/>
              <p:cNvCxnSpPr/>
              <p:nvPr/>
            </p:nvCxnSpPr>
            <p:spPr>
              <a:xfrm>
                <a:off x="1623616" y="2209428"/>
                <a:ext cx="1702800" cy="0"/>
              </a:xfrm>
              <a:prstGeom prst="line">
                <a:avLst/>
              </a:prstGeom>
              <a:ln w="57150">
                <a:solidFill>
                  <a:schemeClr val="bg1"/>
                </a:solidFill>
                <a:prstDash val="sysDot"/>
              </a:ln>
            </p:spPr>
            <p:style>
              <a:lnRef idx="1">
                <a:schemeClr val="accent6"/>
              </a:lnRef>
              <a:fillRef idx="0">
                <a:schemeClr val="accent6"/>
              </a:fillRef>
              <a:effectRef idx="0">
                <a:schemeClr val="accent6"/>
              </a:effectRef>
              <a:fontRef idx="minor">
                <a:schemeClr val="tx1"/>
              </a:fontRef>
            </p:style>
          </p:cxnSp>
        </p:grpSp>
        <p:sp>
          <p:nvSpPr>
            <p:cNvPr id="32" name="Text Box 6"/>
            <p:cNvSpPr txBox="1">
              <a:spLocks noChangeArrowheads="1"/>
            </p:cNvSpPr>
            <p:nvPr/>
          </p:nvSpPr>
          <p:spPr bwMode="auto">
            <a:xfrm>
              <a:off x="1829505" y="2057436"/>
              <a:ext cx="40071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人类从外界获得信息的渠道</a:t>
              </a:r>
              <a:endParaRPr lang="zh-CN" altLang="en-US" sz="2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3" name="矩形 32"/>
            <p:cNvSpPr/>
            <p:nvPr/>
          </p:nvSpPr>
          <p:spPr>
            <a:xfrm>
              <a:off x="4899058" y="4025410"/>
              <a:ext cx="1293573" cy="667357"/>
            </a:xfrm>
            <a:prstGeom prst="rect">
              <a:avLst/>
            </a:prstGeom>
            <a:solidFill>
              <a:srgbClr val="4472C4"/>
            </a:solidFill>
          </p:spPr>
          <p:txBody>
            <a:bodyPr wrap="none" anchor="ctr">
              <a:noAutofit/>
            </a:bodyPr>
            <a:lstStyle/>
            <a:p>
              <a:pPr algn="ctr">
                <a:lnSpc>
                  <a:spcPct val="90000"/>
                </a:lnSpc>
                <a:spcAft>
                  <a:spcPts val="720"/>
                </a:spcAft>
              </a:pPr>
              <a:r>
                <a:rPr lang="zh-CN" altLang="en-US" b="1" dirty="0">
                  <a:solidFill>
                    <a:schemeClr val="bg1"/>
                  </a:solidFill>
                  <a:latin typeface="微软雅黑" panose="020B0503020204020204" pitchFamily="34" charset="-122"/>
                  <a:ea typeface="微软雅黑" panose="020B0503020204020204" pitchFamily="34" charset="-122"/>
                </a:rPr>
                <a:t>触觉</a:t>
              </a:r>
              <a:r>
                <a:rPr lang="en-US" altLang="zh-CN" b="1"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听觉</a:t>
              </a:r>
              <a:r>
                <a:rPr lang="en-US" altLang="zh-CN" b="1" dirty="0">
                  <a:solidFill>
                    <a:schemeClr val="bg1"/>
                  </a:solidFill>
                  <a:latin typeface="微软雅黑" panose="020B0503020204020204" pitchFamily="34" charset="-122"/>
                  <a:ea typeface="微软雅黑" panose="020B0503020204020204" pitchFamily="34" charset="-122"/>
                </a:rPr>
                <a:t> </a:t>
              </a: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ct val="90000"/>
                </a:lnSpc>
                <a:spcAft>
                  <a:spcPts val="720"/>
                </a:spcAft>
              </a:pPr>
              <a:r>
                <a:rPr lang="zh-CN" altLang="en-US" b="1" dirty="0">
                  <a:solidFill>
                    <a:schemeClr val="bg1"/>
                  </a:solidFill>
                  <a:latin typeface="微软雅黑" panose="020B0503020204020204" pitchFamily="34" charset="-122"/>
                  <a:ea typeface="微软雅黑" panose="020B0503020204020204" pitchFamily="34" charset="-122"/>
                </a:rPr>
                <a:t>嗅觉</a:t>
              </a:r>
              <a:r>
                <a:rPr lang="en-US" altLang="zh-CN" b="1"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味觉</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1524120" y="4860702"/>
              <a:ext cx="1221710" cy="398910"/>
            </a:xfrm>
            <a:prstGeom prst="rect">
              <a:avLst/>
            </a:prstGeom>
            <a:solidFill>
              <a:srgbClr val="FFC000"/>
            </a:solidFill>
          </p:spPr>
          <p:txBody>
            <a:bodyPr wrap="none" anchor="ctr">
              <a:noAutofit/>
            </a:bodyPr>
            <a:lstStyle/>
            <a:p>
              <a:pPr algn="ctr">
                <a:lnSpc>
                  <a:spcPct val="90000"/>
                </a:lnSpc>
                <a:spcAft>
                  <a:spcPts val="720"/>
                </a:spcAft>
              </a:pPr>
              <a:r>
                <a:rPr lang="zh-CN" altLang="en-US" b="1" dirty="0">
                  <a:solidFill>
                    <a:schemeClr val="bg1"/>
                  </a:solidFill>
                  <a:latin typeface="微软雅黑" panose="020B0503020204020204" pitchFamily="34" charset="-122"/>
                  <a:ea typeface="微软雅黑" panose="020B0503020204020204" pitchFamily="34" charset="-122"/>
                </a:rPr>
                <a:t>视觉</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5" name="ValueShape3"/>
            <p:cNvSpPr/>
            <p:nvPr/>
          </p:nvSpPr>
          <p:spPr>
            <a:xfrm flipH="1">
              <a:off x="2835790" y="3787679"/>
              <a:ext cx="1461614" cy="1461614"/>
            </a:xfrm>
            <a:prstGeom prst="arc">
              <a:avLst>
                <a:gd name="adj1" fmla="val 16200000"/>
                <a:gd name="adj2" fmla="val 19297668"/>
              </a:avLst>
            </a:prstGeom>
            <a:ln w="190500" cap="rnd">
              <a:solidFill>
                <a:schemeClr val="accent1"/>
              </a:solidFill>
              <a:round/>
            </a:ln>
          </p:spPr>
          <p:txBody>
            <a:bodyPr rtlCol="0" anchor="ctr"/>
            <a:lstStyle/>
            <a:p>
              <a:pPr algn="ctr"/>
              <a:endParaRPr lang="zh-CN" altLang="en-US" dirty="0"/>
            </a:p>
          </p:txBody>
        </p:sp>
        <p:cxnSp>
          <p:nvCxnSpPr>
            <p:cNvPr id="36" name="ValueBack3"/>
            <p:cNvCxnSpPr/>
            <p:nvPr/>
          </p:nvCxnSpPr>
          <p:spPr>
            <a:xfrm>
              <a:off x="3566596" y="3785833"/>
              <a:ext cx="2628000" cy="0"/>
            </a:xfrm>
            <a:prstGeom prst="line">
              <a:avLst/>
            </a:prstGeom>
            <a:ln w="190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7" name="ValueShape2"/>
            <p:cNvSpPr/>
            <p:nvPr/>
          </p:nvSpPr>
          <p:spPr>
            <a:xfrm>
              <a:off x="3117687" y="4080372"/>
              <a:ext cx="1164720" cy="1164720"/>
            </a:xfrm>
            <a:prstGeom prst="arc">
              <a:avLst>
                <a:gd name="adj1" fmla="val 10800000"/>
                <a:gd name="adj2" fmla="val 6788239"/>
              </a:avLst>
            </a:prstGeom>
            <a:ln w="190500" cap="rnd">
              <a:solidFill>
                <a:srgbClr val="FFC000"/>
              </a:solidFill>
              <a:round/>
            </a:ln>
          </p:spPr>
          <p:txBody>
            <a:bodyPr rtlCol="0" anchor="ctr"/>
            <a:lstStyle/>
            <a:p>
              <a:pPr algn="ctr"/>
              <a:endParaRPr lang="zh-CN" altLang="en-US" dirty="0"/>
            </a:p>
          </p:txBody>
        </p:sp>
        <p:cxnSp>
          <p:nvCxnSpPr>
            <p:cNvPr id="38" name="ValueBack2"/>
            <p:cNvCxnSpPr/>
            <p:nvPr/>
          </p:nvCxnSpPr>
          <p:spPr>
            <a:xfrm flipV="1">
              <a:off x="1524120" y="4662732"/>
              <a:ext cx="1594230" cy="1"/>
            </a:xfrm>
            <a:prstGeom prst="line">
              <a:avLst/>
            </a:prstGeom>
            <a:ln w="190500" cap="rnd">
              <a:solidFill>
                <a:srgbClr val="FFC000"/>
              </a:solidFill>
              <a:round/>
            </a:ln>
          </p:spPr>
          <p:style>
            <a:lnRef idx="1">
              <a:schemeClr val="accent1"/>
            </a:lnRef>
            <a:fillRef idx="0">
              <a:schemeClr val="accent1"/>
            </a:fillRef>
            <a:effectRef idx="0">
              <a:schemeClr val="accent1"/>
            </a:effectRef>
            <a:fontRef idx="minor">
              <a:schemeClr val="tx1"/>
            </a:fontRef>
          </p:style>
        </p:cxnSp>
        <p:sp>
          <p:nvSpPr>
            <p:cNvPr id="39" name="BackShape2"/>
            <p:cNvSpPr/>
            <p:nvPr/>
          </p:nvSpPr>
          <p:spPr>
            <a:xfrm rot="10800000">
              <a:off x="1524433" y="4046955"/>
              <a:ext cx="540000" cy="394573"/>
            </a:xfrm>
            <a:prstGeom prst="wedgeRoundRectCallout">
              <a:avLst/>
            </a:prstGeom>
            <a:solidFill>
              <a:srgbClr val="FFC000"/>
            </a:solidFill>
            <a:ln>
              <a:noFill/>
            </a:ln>
          </p:spPr>
          <p:txBody>
            <a:bodyPr rtlCol="0" anchor="ctr"/>
            <a:lstStyle/>
            <a:p>
              <a:pPr algn="ctr"/>
              <a:endParaRPr lang="zh-CN" altLang="en-US"/>
            </a:p>
          </p:txBody>
        </p:sp>
        <p:sp>
          <p:nvSpPr>
            <p:cNvPr id="40" name="BackShape3"/>
            <p:cNvSpPr/>
            <p:nvPr/>
          </p:nvSpPr>
          <p:spPr>
            <a:xfrm rot="10800000">
              <a:off x="5651133" y="3174703"/>
              <a:ext cx="540000" cy="394573"/>
            </a:xfrm>
            <a:prstGeom prst="wedgeRoundRectCallout">
              <a:avLst/>
            </a:prstGeom>
            <a:solidFill>
              <a:srgbClr val="4472C4"/>
            </a:solidFill>
            <a:ln>
              <a:noFill/>
            </a:ln>
          </p:spPr>
          <p:txBody>
            <a:bodyPr rtlCol="0" anchor="ctr"/>
            <a:lstStyle/>
            <a:p>
              <a:pPr algn="ctr"/>
              <a:endParaRPr lang="zh-CN" altLang="en-US"/>
            </a:p>
          </p:txBody>
        </p:sp>
        <p:sp>
          <p:nvSpPr>
            <p:cNvPr id="41" name="ValueText2"/>
            <p:cNvSpPr txBox="1"/>
            <p:nvPr/>
          </p:nvSpPr>
          <p:spPr>
            <a:xfrm>
              <a:off x="1624449" y="4099746"/>
              <a:ext cx="363786" cy="269785"/>
            </a:xfrm>
            <a:prstGeom prst="rect">
              <a:avLst/>
            </a:prstGeom>
            <a:noFill/>
          </p:spPr>
          <p:txBody>
            <a:bodyPr wrap="none" tIns="90000" bIns="90000" anchor="ctr" anchorCtr="0">
              <a:prstTxWarp prst="textPlain">
                <a:avLst/>
              </a:prstTxWarp>
              <a:normAutofit fontScale="70000" lnSpcReduction="20000"/>
            </a:bodyPr>
            <a:lstStyle/>
            <a:p>
              <a:r>
                <a:rPr lang="en-US" altLang="zh-CN" sz="1050" dirty="0">
                  <a:solidFill>
                    <a:schemeClr val="bg1"/>
                  </a:solidFill>
                  <a:latin typeface="Impact" panose="020B0806030902050204" pitchFamily="34" charset="0"/>
                </a:rPr>
                <a:t>82%</a:t>
              </a:r>
              <a:endParaRPr lang="en-US" sz="1050" dirty="0">
                <a:solidFill>
                  <a:schemeClr val="bg1"/>
                </a:solidFill>
                <a:latin typeface="Impact" panose="020B0806030902050204" pitchFamily="34" charset="0"/>
              </a:endParaRPr>
            </a:p>
          </p:txBody>
        </p:sp>
        <p:sp>
          <p:nvSpPr>
            <p:cNvPr id="42" name="ValueText3"/>
            <p:cNvSpPr txBox="1"/>
            <p:nvPr/>
          </p:nvSpPr>
          <p:spPr>
            <a:xfrm>
              <a:off x="5751149" y="3227494"/>
              <a:ext cx="363786" cy="269785"/>
            </a:xfrm>
            <a:prstGeom prst="rect">
              <a:avLst/>
            </a:prstGeom>
            <a:noFill/>
          </p:spPr>
          <p:txBody>
            <a:bodyPr wrap="none" tIns="90000" bIns="90000" anchor="ctr" anchorCtr="0">
              <a:prstTxWarp prst="textPlain">
                <a:avLst/>
              </a:prstTxWarp>
              <a:normAutofit fontScale="70000" lnSpcReduction="20000"/>
            </a:bodyPr>
            <a:lstStyle/>
            <a:p>
              <a:r>
                <a:rPr lang="en-US" altLang="zh-CN" sz="1050" dirty="0">
                  <a:solidFill>
                    <a:schemeClr val="bg1"/>
                  </a:solidFill>
                  <a:latin typeface="Impact" panose="020B0806030902050204" pitchFamily="34" charset="0"/>
                </a:rPr>
                <a:t>18%</a:t>
              </a:r>
              <a:endParaRPr lang="en-US" sz="1050" dirty="0">
                <a:solidFill>
                  <a:schemeClr val="bg1"/>
                </a:solidFill>
                <a:latin typeface="Impact" panose="020B0806030902050204" pitchFamily="34" charset="0"/>
              </a:endParaRPr>
            </a:p>
          </p:txBody>
        </p:sp>
        <p:sp>
          <p:nvSpPr>
            <p:cNvPr id="43" name="IconShape"/>
            <p:cNvSpPr/>
            <p:nvPr/>
          </p:nvSpPr>
          <p:spPr bwMode="auto">
            <a:xfrm>
              <a:off x="3316146" y="4388994"/>
              <a:ext cx="703408" cy="461525"/>
            </a:xfrm>
            <a:custGeom>
              <a:avLst/>
              <a:gdLst>
                <a:gd name="T0" fmla="*/ 615 w 5973"/>
                <a:gd name="T1" fmla="*/ 1877 h 3925"/>
                <a:gd name="T2" fmla="*/ 376 w 5973"/>
                <a:gd name="T3" fmla="*/ 1600 h 3925"/>
                <a:gd name="T4" fmla="*/ 0 w 5973"/>
                <a:gd name="T5" fmla="*/ 1163 h 3925"/>
                <a:gd name="T6" fmla="*/ 229 w 5973"/>
                <a:gd name="T7" fmla="*/ 966 h 3925"/>
                <a:gd name="T8" fmla="*/ 606 w 5973"/>
                <a:gd name="T9" fmla="*/ 1401 h 3925"/>
                <a:gd name="T10" fmla="*/ 845 w 5973"/>
                <a:gd name="T11" fmla="*/ 1678 h 3925"/>
                <a:gd name="T12" fmla="*/ 615 w 5973"/>
                <a:gd name="T13" fmla="*/ 1877 h 3925"/>
                <a:gd name="T14" fmla="*/ 1941 w 5973"/>
                <a:gd name="T15" fmla="*/ 1098 h 3925"/>
                <a:gd name="T16" fmla="*/ 1618 w 5973"/>
                <a:gd name="T17" fmla="*/ 214 h 3925"/>
                <a:gd name="T18" fmla="*/ 1334 w 5973"/>
                <a:gd name="T19" fmla="*/ 317 h 3925"/>
                <a:gd name="T20" fmla="*/ 1657 w 5973"/>
                <a:gd name="T21" fmla="*/ 1202 h 3925"/>
                <a:gd name="T22" fmla="*/ 1941 w 5973"/>
                <a:gd name="T23" fmla="*/ 1098 h 3925"/>
                <a:gd name="T24" fmla="*/ 3138 w 5973"/>
                <a:gd name="T25" fmla="*/ 0 h 3925"/>
                <a:gd name="T26" fmla="*/ 2835 w 5973"/>
                <a:gd name="T27" fmla="*/ 0 h 3925"/>
                <a:gd name="T28" fmla="*/ 2835 w 5973"/>
                <a:gd name="T29" fmla="*/ 942 h 3925"/>
                <a:gd name="T30" fmla="*/ 3138 w 5973"/>
                <a:gd name="T31" fmla="*/ 942 h 3925"/>
                <a:gd name="T32" fmla="*/ 3138 w 5973"/>
                <a:gd name="T33" fmla="*/ 0 h 3925"/>
                <a:gd name="T34" fmla="*/ 4639 w 5973"/>
                <a:gd name="T35" fmla="*/ 317 h 3925"/>
                <a:gd name="T36" fmla="*/ 4356 w 5973"/>
                <a:gd name="T37" fmla="*/ 214 h 3925"/>
                <a:gd name="T38" fmla="*/ 4032 w 5973"/>
                <a:gd name="T39" fmla="*/ 1098 h 3925"/>
                <a:gd name="T40" fmla="*/ 4316 w 5973"/>
                <a:gd name="T41" fmla="*/ 1202 h 3925"/>
                <a:gd name="T42" fmla="*/ 4639 w 5973"/>
                <a:gd name="T43" fmla="*/ 317 h 3925"/>
                <a:gd name="T44" fmla="*/ 5973 w 5973"/>
                <a:gd name="T45" fmla="*/ 1163 h 3925"/>
                <a:gd name="T46" fmla="*/ 5744 w 5973"/>
                <a:gd name="T47" fmla="*/ 966 h 3925"/>
                <a:gd name="T48" fmla="*/ 5129 w 5973"/>
                <a:gd name="T49" fmla="*/ 1680 h 3925"/>
                <a:gd name="T50" fmla="*/ 5358 w 5973"/>
                <a:gd name="T51" fmla="*/ 1877 h 3925"/>
                <a:gd name="T52" fmla="*/ 5973 w 5973"/>
                <a:gd name="T53" fmla="*/ 1163 h 3925"/>
                <a:gd name="T54" fmla="*/ 5398 w 5973"/>
                <a:gd name="T55" fmla="*/ 2550 h 3925"/>
                <a:gd name="T56" fmla="*/ 5484 w 5973"/>
                <a:gd name="T57" fmla="*/ 2652 h 3925"/>
                <a:gd name="T58" fmla="*/ 5398 w 5973"/>
                <a:gd name="T59" fmla="*/ 2754 h 3925"/>
                <a:gd name="T60" fmla="*/ 4732 w 5973"/>
                <a:gd name="T61" fmla="*/ 3339 h 3925"/>
                <a:gd name="T62" fmla="*/ 2988 w 5973"/>
                <a:gd name="T63" fmla="*/ 3925 h 3925"/>
                <a:gd name="T64" fmla="*/ 1245 w 5973"/>
                <a:gd name="T65" fmla="*/ 3339 h 3925"/>
                <a:gd name="T66" fmla="*/ 579 w 5973"/>
                <a:gd name="T67" fmla="*/ 2754 h 3925"/>
                <a:gd name="T68" fmla="*/ 492 w 5973"/>
                <a:gd name="T69" fmla="*/ 2652 h 3925"/>
                <a:gd name="T70" fmla="*/ 579 w 5973"/>
                <a:gd name="T71" fmla="*/ 2550 h 3925"/>
                <a:gd name="T72" fmla="*/ 1245 w 5973"/>
                <a:gd name="T73" fmla="*/ 1965 h 3925"/>
                <a:gd name="T74" fmla="*/ 2988 w 5973"/>
                <a:gd name="T75" fmla="*/ 1379 h 3925"/>
                <a:gd name="T76" fmla="*/ 4732 w 5973"/>
                <a:gd name="T77" fmla="*/ 1965 h 3925"/>
                <a:gd name="T78" fmla="*/ 5398 w 5973"/>
                <a:gd name="T79" fmla="*/ 2550 h 3925"/>
                <a:gd name="T80" fmla="*/ 3814 w 5973"/>
                <a:gd name="T81" fmla="*/ 2652 h 3925"/>
                <a:gd name="T82" fmla="*/ 2987 w 5973"/>
                <a:gd name="T83" fmla="*/ 1825 h 3925"/>
                <a:gd name="T84" fmla="*/ 2160 w 5973"/>
                <a:gd name="T85" fmla="*/ 2652 h 3925"/>
                <a:gd name="T86" fmla="*/ 2987 w 5973"/>
                <a:gd name="T87" fmla="*/ 3479 h 3925"/>
                <a:gd name="T88" fmla="*/ 3814 w 5973"/>
                <a:gd name="T89" fmla="*/ 2652 h 3925"/>
                <a:gd name="T90" fmla="*/ 2987 w 5973"/>
                <a:gd name="T91" fmla="*/ 2904 h 3925"/>
                <a:gd name="T92" fmla="*/ 2735 w 5973"/>
                <a:gd name="T93" fmla="*/ 2652 h 3925"/>
                <a:gd name="T94" fmla="*/ 2987 w 5973"/>
                <a:gd name="T95" fmla="*/ 2400 h 3925"/>
                <a:gd name="T96" fmla="*/ 2987 w 5973"/>
                <a:gd name="T97" fmla="*/ 2081 h 3925"/>
                <a:gd name="T98" fmla="*/ 2416 w 5973"/>
                <a:gd name="T99" fmla="*/ 2652 h 3925"/>
                <a:gd name="T100" fmla="*/ 2987 w 5973"/>
                <a:gd name="T101" fmla="*/ 3223 h 3925"/>
                <a:gd name="T102" fmla="*/ 3557 w 5973"/>
                <a:gd name="T103" fmla="*/ 2652 h 3925"/>
                <a:gd name="T104" fmla="*/ 3238 w 5973"/>
                <a:gd name="T105" fmla="*/ 2652 h 3925"/>
                <a:gd name="T106" fmla="*/ 2987 w 5973"/>
                <a:gd name="T107" fmla="*/ 2904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73" h="3925">
                  <a:moveTo>
                    <a:pt x="615" y="1877"/>
                  </a:moveTo>
                  <a:lnTo>
                    <a:pt x="376" y="1600"/>
                  </a:lnTo>
                  <a:cubicBezTo>
                    <a:pt x="250" y="1455"/>
                    <a:pt x="126" y="1310"/>
                    <a:pt x="0" y="1163"/>
                  </a:cubicBezTo>
                  <a:lnTo>
                    <a:pt x="229" y="966"/>
                  </a:lnTo>
                  <a:cubicBezTo>
                    <a:pt x="354" y="1111"/>
                    <a:pt x="480" y="1256"/>
                    <a:pt x="606" y="1401"/>
                  </a:cubicBezTo>
                  <a:lnTo>
                    <a:pt x="845" y="1678"/>
                  </a:lnTo>
                  <a:lnTo>
                    <a:pt x="615" y="1877"/>
                  </a:lnTo>
                  <a:close/>
                  <a:moveTo>
                    <a:pt x="1941" y="1098"/>
                  </a:moveTo>
                  <a:lnTo>
                    <a:pt x="1618" y="214"/>
                  </a:lnTo>
                  <a:lnTo>
                    <a:pt x="1334" y="317"/>
                  </a:lnTo>
                  <a:lnTo>
                    <a:pt x="1657" y="1202"/>
                  </a:lnTo>
                  <a:lnTo>
                    <a:pt x="1941" y="1098"/>
                  </a:lnTo>
                  <a:close/>
                  <a:moveTo>
                    <a:pt x="3138" y="0"/>
                  </a:moveTo>
                  <a:lnTo>
                    <a:pt x="2835" y="0"/>
                  </a:lnTo>
                  <a:lnTo>
                    <a:pt x="2835" y="942"/>
                  </a:lnTo>
                  <a:lnTo>
                    <a:pt x="3138" y="942"/>
                  </a:lnTo>
                  <a:lnTo>
                    <a:pt x="3138" y="0"/>
                  </a:lnTo>
                  <a:close/>
                  <a:moveTo>
                    <a:pt x="4639" y="317"/>
                  </a:moveTo>
                  <a:lnTo>
                    <a:pt x="4356" y="214"/>
                  </a:lnTo>
                  <a:lnTo>
                    <a:pt x="4032" y="1098"/>
                  </a:lnTo>
                  <a:lnTo>
                    <a:pt x="4316" y="1202"/>
                  </a:lnTo>
                  <a:lnTo>
                    <a:pt x="4639" y="317"/>
                  </a:lnTo>
                  <a:close/>
                  <a:moveTo>
                    <a:pt x="5973" y="1163"/>
                  </a:moveTo>
                  <a:lnTo>
                    <a:pt x="5744" y="966"/>
                  </a:lnTo>
                  <a:lnTo>
                    <a:pt x="5129" y="1680"/>
                  </a:lnTo>
                  <a:lnTo>
                    <a:pt x="5358" y="1877"/>
                  </a:lnTo>
                  <a:lnTo>
                    <a:pt x="5973" y="1163"/>
                  </a:lnTo>
                  <a:close/>
                  <a:moveTo>
                    <a:pt x="5398" y="2550"/>
                  </a:moveTo>
                  <a:lnTo>
                    <a:pt x="5484" y="2652"/>
                  </a:lnTo>
                  <a:lnTo>
                    <a:pt x="5398" y="2754"/>
                  </a:lnTo>
                  <a:cubicBezTo>
                    <a:pt x="5388" y="2767"/>
                    <a:pt x="5146" y="3052"/>
                    <a:pt x="4732" y="3339"/>
                  </a:cubicBezTo>
                  <a:cubicBezTo>
                    <a:pt x="4177" y="3723"/>
                    <a:pt x="3575" y="3925"/>
                    <a:pt x="2988" y="3925"/>
                  </a:cubicBezTo>
                  <a:cubicBezTo>
                    <a:pt x="2402" y="3925"/>
                    <a:pt x="1798" y="3723"/>
                    <a:pt x="1245" y="3339"/>
                  </a:cubicBezTo>
                  <a:cubicBezTo>
                    <a:pt x="830" y="3052"/>
                    <a:pt x="588" y="2765"/>
                    <a:pt x="579" y="2754"/>
                  </a:cubicBezTo>
                  <a:lnTo>
                    <a:pt x="492" y="2652"/>
                  </a:lnTo>
                  <a:lnTo>
                    <a:pt x="579" y="2550"/>
                  </a:lnTo>
                  <a:cubicBezTo>
                    <a:pt x="588" y="2537"/>
                    <a:pt x="830" y="2252"/>
                    <a:pt x="1245" y="1965"/>
                  </a:cubicBezTo>
                  <a:cubicBezTo>
                    <a:pt x="1799" y="1581"/>
                    <a:pt x="2402" y="1379"/>
                    <a:pt x="2988" y="1379"/>
                  </a:cubicBezTo>
                  <a:cubicBezTo>
                    <a:pt x="3575" y="1379"/>
                    <a:pt x="4179" y="1581"/>
                    <a:pt x="4732" y="1965"/>
                  </a:cubicBezTo>
                  <a:cubicBezTo>
                    <a:pt x="5146" y="2252"/>
                    <a:pt x="5387" y="2539"/>
                    <a:pt x="5398" y="2550"/>
                  </a:cubicBezTo>
                  <a:close/>
                  <a:moveTo>
                    <a:pt x="3814" y="2652"/>
                  </a:moveTo>
                  <a:cubicBezTo>
                    <a:pt x="3814" y="2195"/>
                    <a:pt x="3444" y="1825"/>
                    <a:pt x="2987" y="1825"/>
                  </a:cubicBezTo>
                  <a:cubicBezTo>
                    <a:pt x="2529" y="1825"/>
                    <a:pt x="2160" y="2195"/>
                    <a:pt x="2160" y="2652"/>
                  </a:cubicBezTo>
                  <a:cubicBezTo>
                    <a:pt x="2160" y="3109"/>
                    <a:pt x="2529" y="3479"/>
                    <a:pt x="2987" y="3479"/>
                  </a:cubicBezTo>
                  <a:cubicBezTo>
                    <a:pt x="3444" y="3481"/>
                    <a:pt x="3814" y="3109"/>
                    <a:pt x="3814" y="2652"/>
                  </a:cubicBezTo>
                  <a:close/>
                  <a:moveTo>
                    <a:pt x="2987" y="2904"/>
                  </a:moveTo>
                  <a:cubicBezTo>
                    <a:pt x="2848" y="2904"/>
                    <a:pt x="2735" y="2791"/>
                    <a:pt x="2735" y="2652"/>
                  </a:cubicBezTo>
                  <a:cubicBezTo>
                    <a:pt x="2735" y="2513"/>
                    <a:pt x="2848" y="2400"/>
                    <a:pt x="2987" y="2400"/>
                  </a:cubicBezTo>
                  <a:lnTo>
                    <a:pt x="2987" y="2081"/>
                  </a:lnTo>
                  <a:cubicBezTo>
                    <a:pt x="2673" y="2081"/>
                    <a:pt x="2416" y="2338"/>
                    <a:pt x="2416" y="2652"/>
                  </a:cubicBezTo>
                  <a:cubicBezTo>
                    <a:pt x="2416" y="2966"/>
                    <a:pt x="2673" y="3223"/>
                    <a:pt x="2987" y="3223"/>
                  </a:cubicBezTo>
                  <a:cubicBezTo>
                    <a:pt x="3301" y="3223"/>
                    <a:pt x="3557" y="2966"/>
                    <a:pt x="3557" y="2652"/>
                  </a:cubicBezTo>
                  <a:lnTo>
                    <a:pt x="3238" y="2652"/>
                  </a:lnTo>
                  <a:cubicBezTo>
                    <a:pt x="3238" y="2792"/>
                    <a:pt x="3125" y="2904"/>
                    <a:pt x="2987" y="2904"/>
                  </a:cubicBezTo>
                  <a:close/>
                </a:path>
              </a:pathLst>
            </a:custGeom>
            <a:solidFill>
              <a:schemeClr val="bg1"/>
            </a:solidFill>
            <a:ln>
              <a:noFill/>
            </a:ln>
          </p:spPr>
          <p:txBody>
            <a:body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40697" y="645862"/>
            <a:ext cx="7510606" cy="708872"/>
            <a:chOff x="1950580" y="538218"/>
            <a:chExt cx="6258840" cy="590727"/>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近视的症状</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4087628" y="944279"/>
              <a:ext cx="1984745"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SYMPTOMS OF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29" name="组合 28"/>
          <p:cNvGrpSpPr/>
          <p:nvPr/>
        </p:nvGrpSpPr>
        <p:grpSpPr>
          <a:xfrm>
            <a:off x="2679413" y="1924490"/>
            <a:ext cx="6802517" cy="3531710"/>
            <a:chOff x="2938144" y="2020186"/>
            <a:chExt cx="6833176" cy="3531710"/>
          </a:xfrm>
        </p:grpSpPr>
        <p:sp>
          <p:nvSpPr>
            <p:cNvPr id="6" name="ïSḻídé"/>
            <p:cNvSpPr/>
            <p:nvPr/>
          </p:nvSpPr>
          <p:spPr bwMode="auto">
            <a:xfrm>
              <a:off x="6391303" y="2020186"/>
              <a:ext cx="3380017" cy="3531710"/>
            </a:xfrm>
            <a:prstGeom prst="rect">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lvl="0" algn="ctr" defTabSz="913765"/>
              <a:endParaRPr lang="zh-CN" altLang="en-US" sz="2000" b="1" dirty="0">
                <a:solidFill>
                  <a:schemeClr val="bg1"/>
                </a:solidFill>
              </a:endParaRPr>
            </a:p>
          </p:txBody>
        </p:sp>
        <p:sp>
          <p:nvSpPr>
            <p:cNvPr id="7" name="íṩḷïḋè"/>
            <p:cNvSpPr/>
            <p:nvPr/>
          </p:nvSpPr>
          <p:spPr>
            <a:xfrm>
              <a:off x="2938144" y="2020186"/>
              <a:ext cx="3306718" cy="3531710"/>
            </a:xfrm>
            <a:prstGeom prst="wedgeRectCallout">
              <a:avLst>
                <a:gd name="adj1" fmla="val -29012"/>
                <a:gd name="adj2" fmla="val 57395"/>
              </a:avLst>
            </a:prstGeom>
            <a:noFill/>
            <a:ln w="25400" cmpd="sng">
              <a:solidFill>
                <a:schemeClr val="tx1">
                  <a:lumMod val="50000"/>
                  <a:lumOff val="50000"/>
                </a:schemeClr>
              </a:solidFill>
              <a:prstDash val="dash"/>
            </a:ln>
          </p:spPr>
          <p:txBody>
            <a:bodyPr anchor="ctr"/>
            <a:lstStyle/>
            <a:p>
              <a:pPr algn="ctr"/>
              <a:endParaRPr lang="zh-CN" altLang="en-US" dirty="0"/>
            </a:p>
          </p:txBody>
        </p:sp>
        <p:sp>
          <p:nvSpPr>
            <p:cNvPr id="9" name="işḷîḋé"/>
            <p:cNvSpPr/>
            <p:nvPr/>
          </p:nvSpPr>
          <p:spPr>
            <a:xfrm>
              <a:off x="3047447" y="2196275"/>
              <a:ext cx="844646" cy="844646"/>
            </a:xfrm>
            <a:prstGeom prst="donut">
              <a:avLst>
                <a:gd name="adj" fmla="val 6900"/>
              </a:avLst>
            </a:prstGeom>
            <a:solidFill>
              <a:srgbClr val="639A67"/>
            </a:solidFill>
            <a:ln w="12700" cap="rnd">
              <a:solidFill>
                <a:srgbClr val="639A67"/>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0" name="ïšḻiḑe"/>
            <p:cNvSpPr/>
            <p:nvPr/>
          </p:nvSpPr>
          <p:spPr>
            <a:xfrm>
              <a:off x="6534925" y="2196275"/>
              <a:ext cx="844646" cy="844646"/>
            </a:xfrm>
            <a:prstGeom prst="donut">
              <a:avLst>
                <a:gd name="adj" fmla="val 6900"/>
              </a:avLst>
            </a:prstGeom>
            <a:solidFill>
              <a:srgbClr val="639A67"/>
            </a:solidFill>
            <a:ln w="12700" cap="rnd">
              <a:solidFill>
                <a:srgbClr val="639A67"/>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4" name="矩形 13"/>
            <p:cNvSpPr/>
            <p:nvPr/>
          </p:nvSpPr>
          <p:spPr>
            <a:xfrm>
              <a:off x="3047447" y="3065512"/>
              <a:ext cx="2677305" cy="1477328"/>
            </a:xfrm>
            <a:prstGeom prst="rect">
              <a:avLst/>
            </a:prstGeom>
          </p:spPr>
          <p:txBody>
            <a:bodyPr wrap="square">
              <a:spAutoFit/>
            </a:bodyPr>
            <a:lstStyle/>
            <a:p>
              <a:pPr marL="288290" lvl="1" indent="-288290">
                <a:lnSpc>
                  <a:spcPts val="2700"/>
                </a:lnSpc>
                <a:spcBef>
                  <a:spcPts val="0"/>
                </a:spcBef>
                <a:buClr>
                  <a:srgbClr val="659B69"/>
                </a:buClr>
                <a:buSzPct val="80000"/>
                <a:buNone/>
              </a:pPr>
              <a:r>
                <a:rPr lang="zh-CN" altLang="en-US" b="1" dirty="0">
                  <a:solidFill>
                    <a:srgbClr val="BF9000"/>
                  </a:solidFill>
                  <a:latin typeface="微软雅黑" panose="020B0503020204020204" pitchFamily="34" charset="-122"/>
                  <a:ea typeface="微软雅黑" panose="020B0503020204020204" pitchFamily="34" charset="-122"/>
                </a:rPr>
                <a:t>普通近视：</a:t>
              </a:r>
              <a:endParaRPr lang="en-US" altLang="zh-CN" b="1" dirty="0">
                <a:solidFill>
                  <a:srgbClr val="BF9000"/>
                </a:solidFill>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看远模糊、看近清楚；</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视物眯眼、眨眼；</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歪头、视疲劳</a:t>
              </a:r>
              <a:endParaRPr lang="zh-CN" altLang="en-US" sz="1600" dirty="0">
                <a:latin typeface="微软雅黑" panose="020B0503020204020204" pitchFamily="34" charset="-122"/>
                <a:ea typeface="微软雅黑" panose="020B0503020204020204" pitchFamily="34" charset="-122"/>
              </a:endParaRPr>
            </a:p>
          </p:txBody>
        </p:sp>
        <p:sp>
          <p:nvSpPr>
            <p:cNvPr id="22" name="矩形 21"/>
            <p:cNvSpPr/>
            <p:nvPr/>
          </p:nvSpPr>
          <p:spPr>
            <a:xfrm>
              <a:off x="6534925" y="3065512"/>
              <a:ext cx="3076907" cy="2478371"/>
            </a:xfrm>
            <a:prstGeom prst="rect">
              <a:avLst/>
            </a:prstGeom>
          </p:spPr>
          <p:txBody>
            <a:bodyPr wrap="square">
              <a:spAutoFit/>
            </a:bodyPr>
            <a:lstStyle/>
            <a:p>
              <a:pPr marL="0" lvl="1" indent="-288290">
                <a:lnSpc>
                  <a:spcPts val="2700"/>
                </a:lnSpc>
                <a:spcBef>
                  <a:spcPts val="0"/>
                </a:spcBef>
                <a:buClr>
                  <a:srgbClr val="659B69"/>
                </a:buClr>
                <a:buSzPct val="80000"/>
                <a:buNone/>
              </a:pPr>
              <a:r>
                <a:rPr lang="zh-CN" altLang="en-US" b="1" dirty="0">
                  <a:solidFill>
                    <a:srgbClr val="BF9000"/>
                  </a:solidFill>
                  <a:latin typeface="微软雅黑" panose="020B0503020204020204" pitchFamily="34" charset="-122"/>
                  <a:ea typeface="微软雅黑" panose="020B0503020204020204" pitchFamily="34" charset="-122"/>
                </a:rPr>
                <a:t>近视度数较高</a:t>
              </a:r>
              <a:r>
                <a:rPr lang="en-US" altLang="zh-CN" b="1" dirty="0">
                  <a:solidFill>
                    <a:srgbClr val="BF9000"/>
                  </a:solidFill>
                  <a:latin typeface="微软雅黑" panose="020B0503020204020204" pitchFamily="34" charset="-122"/>
                  <a:ea typeface="微软雅黑" panose="020B0503020204020204" pitchFamily="34" charset="-122"/>
                </a:rPr>
                <a:t>,</a:t>
              </a:r>
              <a:endParaRPr lang="en-US" altLang="zh-CN" b="1" dirty="0">
                <a:solidFill>
                  <a:srgbClr val="BF9000"/>
                </a:solidFill>
                <a:latin typeface="微软雅黑" panose="020B0503020204020204" pitchFamily="34" charset="-122"/>
                <a:ea typeface="微软雅黑" panose="020B0503020204020204" pitchFamily="34" charset="-122"/>
              </a:endParaRPr>
            </a:p>
            <a:p>
              <a:pPr marL="0" lvl="1" indent="-288290">
                <a:lnSpc>
                  <a:spcPts val="2700"/>
                </a:lnSpc>
                <a:spcBef>
                  <a:spcPts val="0"/>
                </a:spcBef>
                <a:buClr>
                  <a:srgbClr val="659B69"/>
                </a:buClr>
                <a:buSzPct val="80000"/>
                <a:buNone/>
              </a:pPr>
              <a:r>
                <a:rPr lang="zh-CN" altLang="en-US" b="1" dirty="0">
                  <a:solidFill>
                    <a:srgbClr val="BF9000"/>
                  </a:solidFill>
                  <a:latin typeface="微软雅黑" panose="020B0503020204020204" pitchFamily="34" charset="-122"/>
                  <a:ea typeface="微软雅黑" panose="020B0503020204020204" pitchFamily="34" charset="-122"/>
                </a:rPr>
                <a:t>尤其是病理性近视：</a:t>
              </a:r>
              <a:endParaRPr lang="en-US" altLang="zh-CN" b="1" dirty="0">
                <a:solidFill>
                  <a:srgbClr val="BF9000"/>
                </a:solidFill>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飞蚊症、视物遮挡；</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视物变形、视物重影</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眼动转动受限；</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色觉异常、对比敏感度下降；</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endParaRPr lang="zh-CN" altLang="en-US" sz="1600" dirty="0">
                <a:latin typeface="微软雅黑" panose="020B0503020204020204" pitchFamily="34" charset="-122"/>
                <a:ea typeface="微软雅黑" panose="020B0503020204020204" pitchFamily="34" charset="-122"/>
              </a:endParaRPr>
            </a:p>
          </p:txBody>
        </p:sp>
        <p:sp>
          <p:nvSpPr>
            <p:cNvPr id="23" name="iconfont-1187-868526"/>
            <p:cNvSpPr>
              <a:spLocks noChangeAspect="1"/>
            </p:cNvSpPr>
            <p:nvPr/>
          </p:nvSpPr>
          <p:spPr bwMode="auto">
            <a:xfrm>
              <a:off x="3164928" y="2444331"/>
              <a:ext cx="609685" cy="348534"/>
            </a:xfrm>
            <a:custGeom>
              <a:avLst/>
              <a:gdLst>
                <a:gd name="T0" fmla="*/ 6403 w 12806"/>
                <a:gd name="T1" fmla="*/ 0 h 7319"/>
                <a:gd name="T2" fmla="*/ 0 w 12806"/>
                <a:gd name="T3" fmla="*/ 3659 h 7319"/>
                <a:gd name="T4" fmla="*/ 6403 w 12806"/>
                <a:gd name="T5" fmla="*/ 7319 h 7319"/>
                <a:gd name="T6" fmla="*/ 12806 w 12806"/>
                <a:gd name="T7" fmla="*/ 3701 h 7319"/>
                <a:gd name="T8" fmla="*/ 6403 w 12806"/>
                <a:gd name="T9" fmla="*/ 0 h 7319"/>
                <a:gd name="T10" fmla="*/ 6403 w 12806"/>
                <a:gd name="T11" fmla="*/ 6269 h 7319"/>
                <a:gd name="T12" fmla="*/ 3842 w 12806"/>
                <a:gd name="T13" fmla="*/ 3659 h 7319"/>
                <a:gd name="T14" fmla="*/ 6403 w 12806"/>
                <a:gd name="T15" fmla="*/ 1050 h 7319"/>
                <a:gd name="T16" fmla="*/ 8965 w 12806"/>
                <a:gd name="T17" fmla="*/ 3659 h 7319"/>
                <a:gd name="T18" fmla="*/ 6403 w 12806"/>
                <a:gd name="T19" fmla="*/ 6269 h 7319"/>
                <a:gd name="T20" fmla="*/ 6403 w 12806"/>
                <a:gd name="T21" fmla="*/ 6269 h 7319"/>
                <a:gd name="T22" fmla="*/ 6403 w 12806"/>
                <a:gd name="T23" fmla="*/ 2744 h 7319"/>
                <a:gd name="T24" fmla="*/ 6621 w 12806"/>
                <a:gd name="T25" fmla="*/ 2151 h 7319"/>
                <a:gd name="T26" fmla="*/ 6403 w 12806"/>
                <a:gd name="T27" fmla="*/ 2135 h 7319"/>
                <a:gd name="T28" fmla="*/ 4908 w 12806"/>
                <a:gd name="T29" fmla="*/ 3659 h 7319"/>
                <a:gd name="T30" fmla="*/ 6403 w 12806"/>
                <a:gd name="T31" fmla="*/ 5183 h 7319"/>
                <a:gd name="T32" fmla="*/ 7898 w 12806"/>
                <a:gd name="T33" fmla="*/ 3659 h 7319"/>
                <a:gd name="T34" fmla="*/ 7886 w 12806"/>
                <a:gd name="T35" fmla="*/ 3461 h 7319"/>
                <a:gd name="T36" fmla="*/ 7319 w 12806"/>
                <a:gd name="T37" fmla="*/ 3659 h 7319"/>
                <a:gd name="T38" fmla="*/ 6403 w 12806"/>
                <a:gd name="T39" fmla="*/ 2744 h 7319"/>
                <a:gd name="T40" fmla="*/ 6403 w 12806"/>
                <a:gd name="T41" fmla="*/ 2744 h 7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06" h="7319">
                  <a:moveTo>
                    <a:pt x="6403" y="0"/>
                  </a:moveTo>
                  <a:cubicBezTo>
                    <a:pt x="4063" y="0"/>
                    <a:pt x="2238" y="1396"/>
                    <a:pt x="0" y="3659"/>
                  </a:cubicBezTo>
                  <a:cubicBezTo>
                    <a:pt x="1927" y="5593"/>
                    <a:pt x="3544" y="7319"/>
                    <a:pt x="6403" y="7319"/>
                  </a:cubicBezTo>
                  <a:cubicBezTo>
                    <a:pt x="9259" y="7319"/>
                    <a:pt x="11359" y="5135"/>
                    <a:pt x="12806" y="3701"/>
                  </a:cubicBezTo>
                  <a:cubicBezTo>
                    <a:pt x="11327" y="2020"/>
                    <a:pt x="9227" y="0"/>
                    <a:pt x="6403" y="0"/>
                  </a:cubicBezTo>
                  <a:close/>
                  <a:moveTo>
                    <a:pt x="6403" y="6269"/>
                  </a:moveTo>
                  <a:cubicBezTo>
                    <a:pt x="4991" y="6269"/>
                    <a:pt x="3842" y="5097"/>
                    <a:pt x="3842" y="3659"/>
                  </a:cubicBezTo>
                  <a:cubicBezTo>
                    <a:pt x="3842" y="2219"/>
                    <a:pt x="4991" y="1050"/>
                    <a:pt x="6403" y="1050"/>
                  </a:cubicBezTo>
                  <a:cubicBezTo>
                    <a:pt x="7815" y="1050"/>
                    <a:pt x="8965" y="2222"/>
                    <a:pt x="8965" y="3659"/>
                  </a:cubicBezTo>
                  <a:cubicBezTo>
                    <a:pt x="8965" y="5100"/>
                    <a:pt x="7815" y="6269"/>
                    <a:pt x="6403" y="6269"/>
                  </a:cubicBezTo>
                  <a:close/>
                  <a:moveTo>
                    <a:pt x="6403" y="6269"/>
                  </a:moveTo>
                  <a:close/>
                  <a:moveTo>
                    <a:pt x="6403" y="2744"/>
                  </a:moveTo>
                  <a:cubicBezTo>
                    <a:pt x="6403" y="2516"/>
                    <a:pt x="6487" y="2311"/>
                    <a:pt x="6621" y="2151"/>
                  </a:cubicBezTo>
                  <a:cubicBezTo>
                    <a:pt x="6550" y="2138"/>
                    <a:pt x="6477" y="2135"/>
                    <a:pt x="6403" y="2135"/>
                  </a:cubicBezTo>
                  <a:cubicBezTo>
                    <a:pt x="5580" y="2135"/>
                    <a:pt x="4908" y="2817"/>
                    <a:pt x="4908" y="3659"/>
                  </a:cubicBezTo>
                  <a:cubicBezTo>
                    <a:pt x="4908" y="4501"/>
                    <a:pt x="5580" y="5183"/>
                    <a:pt x="6403" y="5183"/>
                  </a:cubicBezTo>
                  <a:cubicBezTo>
                    <a:pt x="7226" y="5183"/>
                    <a:pt x="7898" y="4501"/>
                    <a:pt x="7898" y="3659"/>
                  </a:cubicBezTo>
                  <a:cubicBezTo>
                    <a:pt x="7898" y="3592"/>
                    <a:pt x="7892" y="3528"/>
                    <a:pt x="7886" y="3461"/>
                  </a:cubicBezTo>
                  <a:cubicBezTo>
                    <a:pt x="7729" y="3582"/>
                    <a:pt x="7533" y="3659"/>
                    <a:pt x="7319" y="3659"/>
                  </a:cubicBezTo>
                  <a:cubicBezTo>
                    <a:pt x="6813" y="3659"/>
                    <a:pt x="6403" y="3249"/>
                    <a:pt x="6403" y="2744"/>
                  </a:cubicBezTo>
                  <a:close/>
                  <a:moveTo>
                    <a:pt x="6403" y="2744"/>
                  </a:moveTo>
                  <a:close/>
                </a:path>
              </a:pathLst>
            </a:custGeom>
            <a:solidFill>
              <a:srgbClr val="639A67"/>
            </a:solidFill>
            <a:ln>
              <a:solidFill>
                <a:srgbClr val="639A67"/>
              </a:solidFill>
            </a:ln>
          </p:spPr>
        </p:sp>
        <p:sp>
          <p:nvSpPr>
            <p:cNvPr id="28" name="shocked-eye_98495"/>
            <p:cNvSpPr>
              <a:spLocks noChangeAspect="1"/>
            </p:cNvSpPr>
            <p:nvPr/>
          </p:nvSpPr>
          <p:spPr bwMode="auto">
            <a:xfrm>
              <a:off x="6652406" y="2420321"/>
              <a:ext cx="609684" cy="39655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8526" h="395802">
                  <a:moveTo>
                    <a:pt x="417195" y="259112"/>
                  </a:moveTo>
                  <a:cubicBezTo>
                    <a:pt x="404135" y="283198"/>
                    <a:pt x="383392" y="302681"/>
                    <a:pt x="358348" y="314340"/>
                  </a:cubicBezTo>
                  <a:lnTo>
                    <a:pt x="340217" y="350392"/>
                  </a:lnTo>
                  <a:cubicBezTo>
                    <a:pt x="386619" y="343489"/>
                    <a:pt x="431485" y="323238"/>
                    <a:pt x="474353" y="289948"/>
                  </a:cubicBezTo>
                  <a:lnTo>
                    <a:pt x="445620" y="289948"/>
                  </a:lnTo>
                  <a:cubicBezTo>
                    <a:pt x="437477" y="289948"/>
                    <a:pt x="429948" y="285192"/>
                    <a:pt x="426414" y="277828"/>
                  </a:cubicBezTo>
                  <a:close/>
                  <a:moveTo>
                    <a:pt x="304228" y="171263"/>
                  </a:moveTo>
                  <a:cubicBezTo>
                    <a:pt x="318999" y="171263"/>
                    <a:pt x="330973" y="183205"/>
                    <a:pt x="330973" y="197937"/>
                  </a:cubicBezTo>
                  <a:cubicBezTo>
                    <a:pt x="330973" y="212669"/>
                    <a:pt x="318999" y="224611"/>
                    <a:pt x="304228" y="224611"/>
                  </a:cubicBezTo>
                  <a:cubicBezTo>
                    <a:pt x="289457" y="224611"/>
                    <a:pt x="277483" y="212669"/>
                    <a:pt x="277483" y="197937"/>
                  </a:cubicBezTo>
                  <a:cubicBezTo>
                    <a:pt x="277483" y="183205"/>
                    <a:pt x="289457" y="171263"/>
                    <a:pt x="304228" y="171263"/>
                  </a:cubicBezTo>
                  <a:close/>
                  <a:moveTo>
                    <a:pt x="304263" y="112297"/>
                  </a:moveTo>
                  <a:cubicBezTo>
                    <a:pt x="256939" y="112297"/>
                    <a:pt x="218527" y="150650"/>
                    <a:pt x="218527" y="197901"/>
                  </a:cubicBezTo>
                  <a:cubicBezTo>
                    <a:pt x="218527" y="245152"/>
                    <a:pt x="256939" y="283505"/>
                    <a:pt x="304263" y="283505"/>
                  </a:cubicBezTo>
                  <a:cubicBezTo>
                    <a:pt x="351587" y="283505"/>
                    <a:pt x="389999" y="245152"/>
                    <a:pt x="389999" y="197901"/>
                  </a:cubicBezTo>
                  <a:cubicBezTo>
                    <a:pt x="389999" y="150650"/>
                    <a:pt x="351587" y="112297"/>
                    <a:pt x="304263" y="112297"/>
                  </a:cubicBezTo>
                  <a:close/>
                  <a:moveTo>
                    <a:pt x="184570" y="73331"/>
                  </a:moveTo>
                  <a:cubicBezTo>
                    <a:pt x="159679" y="86217"/>
                    <a:pt x="135403" y="103399"/>
                    <a:pt x="111894" y="124724"/>
                  </a:cubicBezTo>
                  <a:cubicBezTo>
                    <a:pt x="80089" y="153412"/>
                    <a:pt x="57810" y="182560"/>
                    <a:pt x="47208" y="197901"/>
                  </a:cubicBezTo>
                  <a:cubicBezTo>
                    <a:pt x="57810" y="213242"/>
                    <a:pt x="80089" y="242390"/>
                    <a:pt x="111894" y="271078"/>
                  </a:cubicBezTo>
                  <a:cubicBezTo>
                    <a:pt x="168130" y="321858"/>
                    <a:pt x="228514" y="349318"/>
                    <a:pt x="291203" y="352693"/>
                  </a:cubicBezTo>
                  <a:lnTo>
                    <a:pt x="304417" y="326307"/>
                  </a:lnTo>
                  <a:cubicBezTo>
                    <a:pt x="304417" y="326307"/>
                    <a:pt x="304263" y="326307"/>
                    <a:pt x="304263" y="326307"/>
                  </a:cubicBezTo>
                  <a:cubicBezTo>
                    <a:pt x="236350" y="326307"/>
                    <a:pt x="180729" y="273533"/>
                    <a:pt x="176120" y="206952"/>
                  </a:cubicBezTo>
                  <a:lnTo>
                    <a:pt x="158450" y="188696"/>
                  </a:lnTo>
                  <a:lnTo>
                    <a:pt x="101753" y="217077"/>
                  </a:lnTo>
                  <a:cubicBezTo>
                    <a:pt x="98680" y="218612"/>
                    <a:pt x="95454" y="219225"/>
                    <a:pt x="92227" y="219225"/>
                  </a:cubicBezTo>
                  <a:cubicBezTo>
                    <a:pt x="84391" y="219225"/>
                    <a:pt x="76709" y="214930"/>
                    <a:pt x="73021" y="207413"/>
                  </a:cubicBezTo>
                  <a:cubicBezTo>
                    <a:pt x="67643" y="196827"/>
                    <a:pt x="71945" y="184094"/>
                    <a:pt x="82547" y="178725"/>
                  </a:cubicBezTo>
                  <a:lnTo>
                    <a:pt x="153226" y="143440"/>
                  </a:lnTo>
                  <a:cubicBezTo>
                    <a:pt x="161677" y="139298"/>
                    <a:pt x="171817" y="140985"/>
                    <a:pt x="178271" y="147735"/>
                  </a:cubicBezTo>
                  <a:lnTo>
                    <a:pt x="183648" y="153412"/>
                  </a:lnTo>
                  <a:cubicBezTo>
                    <a:pt x="190716" y="134695"/>
                    <a:pt x="201779" y="118127"/>
                    <a:pt x="216068" y="104780"/>
                  </a:cubicBezTo>
                  <a:close/>
                  <a:moveTo>
                    <a:pt x="304263" y="42802"/>
                  </a:moveTo>
                  <a:cubicBezTo>
                    <a:pt x="278450" y="42802"/>
                    <a:pt x="252944" y="46944"/>
                    <a:pt x="228053" y="54921"/>
                  </a:cubicBezTo>
                  <a:lnTo>
                    <a:pt x="254942" y="79314"/>
                  </a:lnTo>
                  <a:cubicBezTo>
                    <a:pt x="270153" y="73024"/>
                    <a:pt x="286747" y="69495"/>
                    <a:pt x="304263" y="69495"/>
                  </a:cubicBezTo>
                  <a:cubicBezTo>
                    <a:pt x="338988" y="69495"/>
                    <a:pt x="370639" y="83456"/>
                    <a:pt x="393841" y="105854"/>
                  </a:cubicBezTo>
                  <a:lnTo>
                    <a:pt x="445620" y="105854"/>
                  </a:lnTo>
                  <a:cubicBezTo>
                    <a:pt x="457451" y="105854"/>
                    <a:pt x="467131" y="115519"/>
                    <a:pt x="467131" y="127332"/>
                  </a:cubicBezTo>
                  <a:cubicBezTo>
                    <a:pt x="467131" y="139144"/>
                    <a:pt x="457451" y="148656"/>
                    <a:pt x="445620" y="148656"/>
                  </a:cubicBezTo>
                  <a:lnTo>
                    <a:pt x="423034" y="148656"/>
                  </a:lnTo>
                  <a:cubicBezTo>
                    <a:pt x="428719" y="162309"/>
                    <a:pt x="432099" y="177190"/>
                    <a:pt x="432714" y="192685"/>
                  </a:cubicBezTo>
                  <a:lnTo>
                    <a:pt x="459141" y="247146"/>
                  </a:lnTo>
                  <a:lnTo>
                    <a:pt x="480960" y="247146"/>
                  </a:lnTo>
                  <a:cubicBezTo>
                    <a:pt x="492022" y="247146"/>
                    <a:pt x="500934" y="255277"/>
                    <a:pt x="502317" y="265862"/>
                  </a:cubicBezTo>
                  <a:cubicBezTo>
                    <a:pt x="531049" y="238862"/>
                    <a:pt x="551331" y="212322"/>
                    <a:pt x="561318" y="197901"/>
                  </a:cubicBezTo>
                  <a:cubicBezTo>
                    <a:pt x="550716" y="182560"/>
                    <a:pt x="528437" y="153412"/>
                    <a:pt x="496632" y="124724"/>
                  </a:cubicBezTo>
                  <a:cubicBezTo>
                    <a:pt x="436401" y="70416"/>
                    <a:pt x="371715" y="42802"/>
                    <a:pt x="304263" y="42802"/>
                  </a:cubicBezTo>
                  <a:close/>
                  <a:moveTo>
                    <a:pt x="304263" y="0"/>
                  </a:moveTo>
                  <a:cubicBezTo>
                    <a:pt x="382009" y="0"/>
                    <a:pt x="458680" y="32523"/>
                    <a:pt x="526286" y="93888"/>
                  </a:cubicBezTo>
                  <a:cubicBezTo>
                    <a:pt x="576683" y="139605"/>
                    <a:pt x="604340" y="185014"/>
                    <a:pt x="605415" y="186855"/>
                  </a:cubicBezTo>
                  <a:cubicBezTo>
                    <a:pt x="609564" y="193605"/>
                    <a:pt x="609564" y="202197"/>
                    <a:pt x="605415" y="208947"/>
                  </a:cubicBezTo>
                  <a:cubicBezTo>
                    <a:pt x="604340" y="210788"/>
                    <a:pt x="576683" y="256197"/>
                    <a:pt x="526286" y="301914"/>
                  </a:cubicBezTo>
                  <a:cubicBezTo>
                    <a:pt x="458834" y="363279"/>
                    <a:pt x="382009" y="395802"/>
                    <a:pt x="304263" y="395802"/>
                  </a:cubicBezTo>
                  <a:cubicBezTo>
                    <a:pt x="304263" y="395802"/>
                    <a:pt x="304109" y="395802"/>
                    <a:pt x="304109" y="395802"/>
                  </a:cubicBezTo>
                  <a:cubicBezTo>
                    <a:pt x="226517" y="395802"/>
                    <a:pt x="149692" y="363279"/>
                    <a:pt x="82240" y="301914"/>
                  </a:cubicBezTo>
                  <a:cubicBezTo>
                    <a:pt x="31843" y="256197"/>
                    <a:pt x="4186" y="210788"/>
                    <a:pt x="3111" y="208947"/>
                  </a:cubicBezTo>
                  <a:cubicBezTo>
                    <a:pt x="-1038" y="202197"/>
                    <a:pt x="-1038" y="193605"/>
                    <a:pt x="3111" y="186855"/>
                  </a:cubicBezTo>
                  <a:cubicBezTo>
                    <a:pt x="4186" y="185014"/>
                    <a:pt x="31843" y="139605"/>
                    <a:pt x="82240" y="93888"/>
                  </a:cubicBezTo>
                  <a:cubicBezTo>
                    <a:pt x="149846" y="32523"/>
                    <a:pt x="226517" y="0"/>
                    <a:pt x="304263" y="0"/>
                  </a:cubicBezTo>
                  <a:close/>
                </a:path>
              </a:pathLst>
            </a:custGeom>
            <a:solidFill>
              <a:srgbClr val="639A67"/>
            </a:solidFill>
            <a:ln>
              <a:solidFill>
                <a:srgbClr val="639A67"/>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38529" y="3116067"/>
            <a:ext cx="4080972"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父母中</a:t>
            </a:r>
            <a:r>
              <a:rPr lang="zh-CN" altLang="en-US" sz="1600" b="1" dirty="0">
                <a:solidFill>
                  <a:srgbClr val="659B69"/>
                </a:solidFill>
                <a:latin typeface="微软雅黑" panose="020B0503020204020204" pitchFamily="34" charset="-122"/>
                <a:ea typeface="微软雅黑" panose="020B0503020204020204" pitchFamily="34" charset="-122"/>
              </a:rPr>
              <a:t>无患有近视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其子女发生近视的易感性比其他人群高</a:t>
            </a:r>
            <a:r>
              <a:rPr lang="en-US" altLang="zh-CN" sz="1600" b="1" dirty="0">
                <a:solidFill>
                  <a:srgbClr val="659B69"/>
                </a:solidFill>
                <a:latin typeface="微软雅黑" panose="020B0503020204020204" pitchFamily="34" charset="-122"/>
                <a:ea typeface="微软雅黑" panose="020B0503020204020204" pitchFamily="34" charset="-122"/>
              </a:rPr>
              <a:t>10%</a:t>
            </a:r>
            <a:endParaRPr lang="en-US" altLang="zh-CN" sz="1600" b="1" dirty="0">
              <a:solidFill>
                <a:srgbClr val="659B69"/>
              </a:solidFill>
              <a:latin typeface="微软雅黑" panose="020B0503020204020204" pitchFamily="34" charset="-122"/>
              <a:ea typeface="微软雅黑" panose="020B0503020204020204" pitchFamily="34" charset="-122"/>
            </a:endParaRPr>
          </a:p>
        </p:txBody>
      </p:sp>
      <p:sp>
        <p:nvSpPr>
          <p:cNvPr id="3" name="矩形 2"/>
          <p:cNvSpPr/>
          <p:nvPr/>
        </p:nvSpPr>
        <p:spPr>
          <a:xfrm>
            <a:off x="919513" y="3781245"/>
            <a:ext cx="5099987"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父母中</a:t>
            </a:r>
            <a:r>
              <a:rPr lang="zh-CN" altLang="en-US" sz="1600" b="1" dirty="0">
                <a:solidFill>
                  <a:srgbClr val="659B69"/>
                </a:solidFill>
                <a:latin typeface="微软雅黑" panose="020B0503020204020204" pitchFamily="34" charset="-122"/>
                <a:ea typeface="微软雅黑" panose="020B0503020204020204" pitchFamily="34" charset="-122"/>
              </a:rPr>
              <a:t>单方</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患有近视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其子女发生近视的易感性比其他人群高</a:t>
            </a:r>
            <a:r>
              <a:rPr lang="en-US" altLang="zh-CN" sz="1600" b="1" dirty="0">
                <a:solidFill>
                  <a:srgbClr val="659B69"/>
                </a:solidFill>
                <a:latin typeface="微软雅黑" panose="020B0503020204020204" pitchFamily="34" charset="-122"/>
                <a:ea typeface="微软雅黑" panose="020B0503020204020204" pitchFamily="34" charset="-122"/>
              </a:rPr>
              <a:t>25%</a:t>
            </a:r>
            <a:endParaRPr lang="en-US" altLang="zh-CN" sz="1600" b="1" dirty="0">
              <a:solidFill>
                <a:srgbClr val="659B69"/>
              </a:solidFill>
              <a:latin typeface="微软雅黑" panose="020B0503020204020204" pitchFamily="34" charset="-122"/>
              <a:ea typeface="微软雅黑" panose="020B0503020204020204" pitchFamily="34" charset="-122"/>
            </a:endParaRPr>
          </a:p>
        </p:txBody>
      </p:sp>
      <p:sp>
        <p:nvSpPr>
          <p:cNvPr id="4" name="矩形 3"/>
          <p:cNvSpPr/>
          <p:nvPr/>
        </p:nvSpPr>
        <p:spPr>
          <a:xfrm>
            <a:off x="914536" y="4446423"/>
            <a:ext cx="5104964"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父母中</a:t>
            </a:r>
            <a:r>
              <a:rPr lang="zh-CN" altLang="en-US" sz="1600" b="1" dirty="0">
                <a:solidFill>
                  <a:srgbClr val="659B69"/>
                </a:solidFill>
                <a:latin typeface="微软雅黑" panose="020B0503020204020204" pitchFamily="34" charset="-122"/>
                <a:ea typeface="微软雅黑" panose="020B0503020204020204" pitchFamily="34" charset="-122"/>
              </a:rPr>
              <a:t>双方</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患有近视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其子女发生近视的易感性比其他人群高</a:t>
            </a:r>
            <a:r>
              <a:rPr lang="en-US" altLang="zh-CN" sz="1600" b="1" dirty="0">
                <a:solidFill>
                  <a:srgbClr val="659B69"/>
                </a:solidFill>
                <a:latin typeface="微软雅黑" panose="020B0503020204020204" pitchFamily="34" charset="-122"/>
                <a:ea typeface="微软雅黑" panose="020B0503020204020204" pitchFamily="34" charset="-122"/>
              </a:rPr>
              <a:t>30-40%</a:t>
            </a:r>
            <a:endParaRPr lang="en-US" altLang="zh-CN" sz="1600" b="1" dirty="0">
              <a:solidFill>
                <a:srgbClr val="659B69"/>
              </a:solidFill>
              <a:latin typeface="微软雅黑" panose="020B0503020204020204" pitchFamily="34" charset="-122"/>
              <a:ea typeface="微软雅黑" panose="020B0503020204020204" pitchFamily="34" charset="-122"/>
            </a:endParaRPr>
          </a:p>
        </p:txBody>
      </p:sp>
      <p:sp>
        <p:nvSpPr>
          <p:cNvPr id="5" name="矩形 4"/>
          <p:cNvSpPr/>
          <p:nvPr/>
        </p:nvSpPr>
        <p:spPr>
          <a:xfrm>
            <a:off x="2590892" y="5111601"/>
            <a:ext cx="3428608"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父母中有屈光度</a:t>
            </a:r>
            <a:r>
              <a:rPr lang="en-US" altLang="zh-CN" sz="1600" b="1" dirty="0">
                <a:solidFill>
                  <a:srgbClr val="659B69"/>
                </a:solidFill>
                <a:latin typeface="微软雅黑" panose="020B0503020204020204" pitchFamily="34" charset="-122"/>
                <a:ea typeface="微软雅黑" panose="020B0503020204020204" pitchFamily="34" charset="-122"/>
              </a:rPr>
              <a:t>&gt;-6.00D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defTabSz="914400">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其子女发生近视的概率</a:t>
            </a:r>
            <a:r>
              <a:rPr lang="en-US" altLang="zh-CN" sz="1600" b="1" dirty="0">
                <a:solidFill>
                  <a:srgbClr val="659B69"/>
                </a:solidFill>
                <a:latin typeface="微软雅黑" panose="020B0503020204020204" pitchFamily="34" charset="-122"/>
                <a:ea typeface="微软雅黑" panose="020B0503020204020204" pitchFamily="34" charset="-122"/>
              </a:rPr>
              <a:t>40-60%</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6" name="矩形 5"/>
          <p:cNvSpPr/>
          <p:nvPr/>
        </p:nvSpPr>
        <p:spPr>
          <a:xfrm>
            <a:off x="6172198" y="3105897"/>
            <a:ext cx="4305512"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indent="-190500">
              <a:lnSpc>
                <a:spcPct val="11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长时间的近距离学习、看书、电脑、电视等</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6172198" y="3772383"/>
            <a:ext cx="4800474"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不良的用眼习惯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：看书、做作业姿势不正确</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6172198" y="2439411"/>
            <a:ext cx="3383282"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普通近视的环境作用大于遗传作用</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6172198" y="4434945"/>
            <a:ext cx="3886098"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不良的用眼环境：灯光、环境采光不足</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6172198" y="5105356"/>
            <a:ext cx="4169666"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不够健康的饮食方式和户外活动时间不足</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3483864" y="1828842"/>
            <a:ext cx="2520000" cy="533386"/>
          </a:xfrm>
          <a:prstGeom prst="rect">
            <a:avLst/>
          </a:prstGeom>
          <a:solidFill>
            <a:srgbClr val="659B69"/>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indent="-190500" algn="r">
              <a:lnSpc>
                <a:spcPct val="110000"/>
              </a:lnSpc>
            </a:pP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遗传因素</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先天因素</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 name="矩形 11"/>
          <p:cNvSpPr/>
          <p:nvPr/>
        </p:nvSpPr>
        <p:spPr>
          <a:xfrm>
            <a:off x="6172198" y="1828842"/>
            <a:ext cx="2520000" cy="53338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indent="-190500">
              <a:lnSpc>
                <a:spcPct val="11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后天因素</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环境因素</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3" name="组合 12"/>
          <p:cNvGrpSpPr/>
          <p:nvPr/>
        </p:nvGrpSpPr>
        <p:grpSpPr>
          <a:xfrm>
            <a:off x="2340697" y="645862"/>
            <a:ext cx="7510606" cy="708873"/>
            <a:chOff x="1950580" y="538218"/>
            <a:chExt cx="6258840" cy="590728"/>
          </a:xfrm>
        </p:grpSpPr>
        <p:sp>
          <p:nvSpPr>
            <p:cNvPr id="14"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近视与遗传和环境均存在密切联系</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5" name="矩形 14"/>
            <p:cNvSpPr/>
            <p:nvPr/>
          </p:nvSpPr>
          <p:spPr>
            <a:xfrm>
              <a:off x="2764464" y="944280"/>
              <a:ext cx="4625164"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MYOPIA IS CLOSELY RELATED TO HEREDITY AND ENVIRONMENT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16" name="矩形 15"/>
          <p:cNvSpPr/>
          <p:nvPr/>
        </p:nvSpPr>
        <p:spPr>
          <a:xfrm>
            <a:off x="1014984" y="2430267"/>
            <a:ext cx="4995373"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lvl="1" indent="-190500" algn="r">
              <a:lnSpc>
                <a:spcPct val="11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研究表明父母近视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尤其是高度近视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90500" lvl="1" indent="-190500" algn="r">
              <a:lnSpc>
                <a:spcPct val="11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孩子的近视概率</a:t>
            </a:r>
            <a:r>
              <a:rPr lang="zh-CN" altLang="en-US" sz="1600" b="1" dirty="0">
                <a:solidFill>
                  <a:srgbClr val="659B69"/>
                </a:solidFill>
                <a:latin typeface="微软雅黑" panose="020B0503020204020204" pitchFamily="34" charset="-122"/>
                <a:ea typeface="微软雅黑" panose="020B0503020204020204" pitchFamily="34" charset="-122"/>
              </a:rPr>
              <a:t>增加</a:t>
            </a:r>
            <a:r>
              <a:rPr lang="en-US" altLang="zh-CN" sz="1600" b="1" dirty="0">
                <a:solidFill>
                  <a:srgbClr val="659B69"/>
                </a:solidFill>
                <a:latin typeface="微软雅黑" panose="020B0503020204020204" pitchFamily="34" charset="-122"/>
                <a:ea typeface="微软雅黑" panose="020B0503020204020204" pitchFamily="34" charset="-122"/>
              </a:rPr>
              <a:t>1.4</a:t>
            </a:r>
            <a:r>
              <a:rPr lang="zh-CN" altLang="en-US" sz="1600" b="1" dirty="0">
                <a:solidFill>
                  <a:srgbClr val="659B69"/>
                </a:solidFill>
                <a:latin typeface="微软雅黑" panose="020B0503020204020204" pitchFamily="34" charset="-122"/>
                <a:ea typeface="微软雅黑" panose="020B0503020204020204" pitchFamily="34" charset="-122"/>
              </a:rPr>
              <a:t>倍</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(1988</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400" dirty="0" err="1">
                <a:solidFill>
                  <a:schemeClr val="tx1">
                    <a:lumMod val="85000"/>
                    <a:lumOff val="15000"/>
                  </a:schemeClr>
                </a:solidFill>
                <a:latin typeface="微软雅黑" panose="020B0503020204020204" pitchFamily="34" charset="-122"/>
                <a:ea typeface="微软雅黑" panose="020B0503020204020204" pitchFamily="34" charset="-122"/>
              </a:rPr>
              <a:t>Finnsh</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400" dirty="0" err="1">
                <a:solidFill>
                  <a:schemeClr val="tx1">
                    <a:lumMod val="85000"/>
                    <a:lumOff val="15000"/>
                  </a:schemeClr>
                </a:solidFill>
                <a:latin typeface="微软雅黑" panose="020B0503020204020204" pitchFamily="34" charset="-122"/>
                <a:ea typeface="微软雅黑" panose="020B0503020204020204" pitchFamily="34" charset="-122"/>
              </a:rPr>
              <a:t>Teikari</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JM</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家族</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grpSp>
        <p:nvGrpSpPr>
          <p:cNvPr id="2" name="组合 1"/>
          <p:cNvGrpSpPr/>
          <p:nvPr/>
        </p:nvGrpSpPr>
        <p:grpSpPr>
          <a:xfrm>
            <a:off x="2340697" y="645862"/>
            <a:ext cx="7510606" cy="708873"/>
            <a:chOff x="1950580" y="538218"/>
            <a:chExt cx="6258840" cy="590728"/>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环境因素导致近视增加</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2764464" y="944280"/>
              <a:ext cx="4625164"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ENVIRONMENTAL FACTORS are related to the INCREASE IN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7" name="矩形 6"/>
          <p:cNvSpPr/>
          <p:nvPr/>
        </p:nvSpPr>
        <p:spPr>
          <a:xfrm>
            <a:off x="1943209" y="4795358"/>
            <a:ext cx="8153186" cy="369332"/>
          </a:xfrm>
          <a:prstGeom prst="rect">
            <a:avLst/>
          </a:prstGeom>
          <a:solidFill>
            <a:srgbClr val="639A67"/>
          </a:solid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文化特点、传统习惯、社会进步、技术发展都是近视增加的环境因素</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301679" y="2691420"/>
            <a:ext cx="1259006" cy="1804352"/>
            <a:chOff x="4301679" y="2691420"/>
            <a:chExt cx="1259006" cy="1804352"/>
          </a:xfrm>
        </p:grpSpPr>
        <p:sp>
          <p:nvSpPr>
            <p:cNvPr id="8" name="内容占位符 2"/>
            <p:cNvSpPr txBox="1"/>
            <p:nvPr/>
          </p:nvSpPr>
          <p:spPr>
            <a:xfrm>
              <a:off x="4319182" y="4135772"/>
              <a:ext cx="1224000" cy="360000"/>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panose="020B0600070205080204" pitchFamily="34" charset="-128"/>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115000"/>
                </a:lnSpc>
                <a:buNone/>
              </a:pPr>
              <a:r>
                <a:rPr lang="zh-CN" altLang="en-US" sz="1800" b="1" dirty="0">
                  <a:solidFill>
                    <a:srgbClr val="659B69"/>
                  </a:solidFill>
                  <a:latin typeface="微软雅黑" panose="020B0503020204020204" pitchFamily="34" charset="-122"/>
                  <a:ea typeface="微软雅黑" panose="020B0503020204020204" pitchFamily="34" charset="-122"/>
                </a:rPr>
                <a:t>传统习惯</a:t>
              </a:r>
              <a:endParaRPr lang="zh-CN" altLang="en-US" sz="1800" b="1" dirty="0">
                <a:solidFill>
                  <a:srgbClr val="659B69"/>
                </a:solidFill>
                <a:latin typeface="微软雅黑" panose="020B0503020204020204" pitchFamily="34" charset="-122"/>
                <a:ea typeface="微软雅黑" panose="020B0503020204020204" pitchFamily="34" charset="-122"/>
              </a:endParaRPr>
            </a:p>
          </p:txBody>
        </p:sp>
        <p:sp>
          <p:nvSpPr>
            <p:cNvPr id="22" name="椭圆 21"/>
            <p:cNvSpPr/>
            <p:nvPr/>
          </p:nvSpPr>
          <p:spPr>
            <a:xfrm>
              <a:off x="4301679" y="2691420"/>
              <a:ext cx="1259006" cy="12590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形 25" descr="花灯"/>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510882" y="2910288"/>
              <a:ext cx="840600" cy="840600"/>
            </a:xfrm>
            <a:prstGeom prst="rect">
              <a:avLst/>
            </a:prstGeom>
          </p:spPr>
        </p:pic>
      </p:grpSp>
      <p:grpSp>
        <p:nvGrpSpPr>
          <p:cNvPr id="36" name="组合 35"/>
          <p:cNvGrpSpPr/>
          <p:nvPr/>
        </p:nvGrpSpPr>
        <p:grpSpPr>
          <a:xfrm>
            <a:off x="2066538" y="2691420"/>
            <a:ext cx="1259006" cy="1804352"/>
            <a:chOff x="2066538" y="2691420"/>
            <a:chExt cx="1259006" cy="1804352"/>
          </a:xfrm>
        </p:grpSpPr>
        <p:sp>
          <p:nvSpPr>
            <p:cNvPr id="24" name="椭圆 23"/>
            <p:cNvSpPr/>
            <p:nvPr/>
          </p:nvSpPr>
          <p:spPr>
            <a:xfrm>
              <a:off x="2066538" y="2691420"/>
              <a:ext cx="1259006" cy="12590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084041" y="4135772"/>
              <a:ext cx="1224000" cy="360000"/>
            </a:xfrm>
            <a:prstGeom prst="rect">
              <a:avLst/>
            </a:prstGeom>
          </p:spPr>
          <p:txBody>
            <a:bodyPr wrap="none" anchor="ctr">
              <a:noAutofit/>
            </a:bodyPr>
            <a:lstStyle/>
            <a:p>
              <a:pPr algn="ctr" defTabSz="914400">
                <a:lnSpc>
                  <a:spcPct val="115000"/>
                </a:lnSpc>
              </a:pPr>
              <a:r>
                <a:rPr lang="zh-CN" altLang="en-US" b="1" dirty="0">
                  <a:solidFill>
                    <a:srgbClr val="659B69"/>
                  </a:solidFill>
                  <a:latin typeface="微软雅黑" panose="020B0503020204020204" pitchFamily="34" charset="-122"/>
                  <a:ea typeface="微软雅黑" panose="020B0503020204020204" pitchFamily="34" charset="-122"/>
                </a:rPr>
                <a:t>文化特点</a:t>
              </a:r>
              <a:endParaRPr lang="zh-CN" altLang="en-US" b="1" dirty="0">
                <a:solidFill>
                  <a:srgbClr val="659B69"/>
                </a:solidFill>
                <a:latin typeface="微软雅黑" panose="020B0503020204020204" pitchFamily="34" charset="-122"/>
                <a:ea typeface="微软雅黑" panose="020B0503020204020204" pitchFamily="34" charset="-122"/>
              </a:endParaRPr>
            </a:p>
          </p:txBody>
        </p:sp>
        <p:pic>
          <p:nvPicPr>
            <p:cNvPr id="28" name="图形 27" descr="麻将"/>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5741" y="2910288"/>
              <a:ext cx="840600" cy="840600"/>
            </a:xfrm>
            <a:prstGeom prst="rect">
              <a:avLst/>
            </a:prstGeom>
          </p:spPr>
        </p:pic>
      </p:grpSp>
      <p:grpSp>
        <p:nvGrpSpPr>
          <p:cNvPr id="33" name="组合 32"/>
          <p:cNvGrpSpPr/>
          <p:nvPr/>
        </p:nvGrpSpPr>
        <p:grpSpPr>
          <a:xfrm>
            <a:off x="8771962" y="2691420"/>
            <a:ext cx="1259006" cy="1804352"/>
            <a:chOff x="8771962" y="2691420"/>
            <a:chExt cx="1259006" cy="1804352"/>
          </a:xfrm>
        </p:grpSpPr>
        <p:sp>
          <p:nvSpPr>
            <p:cNvPr id="18" name="椭圆 17"/>
            <p:cNvSpPr/>
            <p:nvPr/>
          </p:nvSpPr>
          <p:spPr>
            <a:xfrm>
              <a:off x="8771962" y="2691420"/>
              <a:ext cx="1259006" cy="12590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8789465" y="4135772"/>
              <a:ext cx="1224000" cy="360000"/>
            </a:xfrm>
            <a:prstGeom prst="rect">
              <a:avLst/>
            </a:prstGeom>
          </p:spPr>
          <p:txBody>
            <a:bodyPr wrap="none" anchor="ctr">
              <a:noAutofit/>
            </a:bodyPr>
            <a:lstStyle/>
            <a:p>
              <a:pPr algn="ctr" defTabSz="914400">
                <a:lnSpc>
                  <a:spcPct val="115000"/>
                </a:lnSpc>
              </a:pPr>
              <a:r>
                <a:rPr lang="zh-CN" altLang="en-US" b="1" dirty="0">
                  <a:solidFill>
                    <a:srgbClr val="659B69"/>
                  </a:solidFill>
                  <a:latin typeface="微软雅黑" panose="020B0503020204020204" pitchFamily="34" charset="-122"/>
                  <a:ea typeface="微软雅黑" panose="020B0503020204020204" pitchFamily="34" charset="-122"/>
                </a:rPr>
                <a:t>技术发展</a:t>
              </a:r>
              <a:endParaRPr lang="zh-CN" altLang="en-US" b="1" dirty="0">
                <a:solidFill>
                  <a:srgbClr val="659B69"/>
                </a:solidFill>
                <a:latin typeface="微软雅黑" panose="020B0503020204020204" pitchFamily="34" charset="-122"/>
                <a:ea typeface="微软雅黑" panose="020B0503020204020204" pitchFamily="34" charset="-122"/>
              </a:endParaRPr>
            </a:p>
          </p:txBody>
        </p:sp>
        <p:pic>
          <p:nvPicPr>
            <p:cNvPr id="30" name="图形 29" descr="QR 代码"/>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0465" y="2949588"/>
              <a:ext cx="762000" cy="762000"/>
            </a:xfrm>
            <a:prstGeom prst="rect">
              <a:avLst/>
            </a:prstGeom>
          </p:spPr>
        </p:pic>
      </p:grpSp>
      <p:grpSp>
        <p:nvGrpSpPr>
          <p:cNvPr id="34" name="组合 33"/>
          <p:cNvGrpSpPr/>
          <p:nvPr/>
        </p:nvGrpSpPr>
        <p:grpSpPr>
          <a:xfrm>
            <a:off x="6536820" y="2691420"/>
            <a:ext cx="1259006" cy="1804352"/>
            <a:chOff x="6536820" y="2691420"/>
            <a:chExt cx="1259006" cy="1804352"/>
          </a:xfrm>
        </p:grpSpPr>
        <p:sp>
          <p:nvSpPr>
            <p:cNvPr id="20" name="椭圆 19"/>
            <p:cNvSpPr/>
            <p:nvPr/>
          </p:nvSpPr>
          <p:spPr>
            <a:xfrm>
              <a:off x="6536820" y="2691420"/>
              <a:ext cx="1259006" cy="12590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6554323" y="4135772"/>
              <a:ext cx="1224000" cy="360000"/>
            </a:xfrm>
            <a:prstGeom prst="rect">
              <a:avLst/>
            </a:prstGeom>
          </p:spPr>
          <p:txBody>
            <a:bodyPr wrap="none" anchor="ctr">
              <a:noAutofit/>
            </a:bodyPr>
            <a:lstStyle/>
            <a:p>
              <a:pPr algn="ctr" defTabSz="914400">
                <a:lnSpc>
                  <a:spcPct val="115000"/>
                </a:lnSpc>
              </a:pPr>
              <a:r>
                <a:rPr lang="zh-CN" altLang="en-US" b="1" dirty="0">
                  <a:solidFill>
                    <a:srgbClr val="659B69"/>
                  </a:solidFill>
                  <a:latin typeface="微软雅黑" panose="020B0503020204020204" pitchFamily="34" charset="-122"/>
                  <a:ea typeface="微软雅黑" panose="020B0503020204020204" pitchFamily="34" charset="-122"/>
                </a:rPr>
                <a:t>社会进步</a:t>
              </a:r>
              <a:endParaRPr lang="en-US" altLang="zh-CN" b="1" dirty="0">
                <a:solidFill>
                  <a:srgbClr val="659B69"/>
                </a:solidFill>
                <a:latin typeface="微软雅黑" panose="020B0503020204020204" pitchFamily="34" charset="-122"/>
                <a:ea typeface="微软雅黑" panose="020B0503020204020204" pitchFamily="34" charset="-122"/>
              </a:endParaRPr>
            </a:p>
          </p:txBody>
        </p:sp>
        <p:pic>
          <p:nvPicPr>
            <p:cNvPr id="32" name="图形 31" descr="舞步"/>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3131" y="2937396"/>
              <a:ext cx="786384" cy="78638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340697" y="645862"/>
            <a:ext cx="7510606" cy="714524"/>
            <a:chOff x="1950580" y="538218"/>
            <a:chExt cx="6258840" cy="595436"/>
          </a:xfrm>
        </p:grpSpPr>
        <p:sp>
          <p:nvSpPr>
            <p:cNvPr id="14"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近视的发生机制学说</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5" name="矩形 14"/>
            <p:cNvSpPr/>
            <p:nvPr/>
          </p:nvSpPr>
          <p:spPr>
            <a:xfrm>
              <a:off x="3536185" y="948988"/>
              <a:ext cx="3153671"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Theories</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on</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MECHANISM OF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804" name="组合 803"/>
          <p:cNvGrpSpPr/>
          <p:nvPr/>
        </p:nvGrpSpPr>
        <p:grpSpPr>
          <a:xfrm>
            <a:off x="667512" y="1687068"/>
            <a:ext cx="10865700" cy="4412796"/>
            <a:chOff x="667512" y="1842516"/>
            <a:chExt cx="10865700" cy="4412796"/>
          </a:xfrm>
        </p:grpSpPr>
        <p:grpSp>
          <p:nvGrpSpPr>
            <p:cNvPr id="797" name="组合 796"/>
            <p:cNvGrpSpPr/>
            <p:nvPr/>
          </p:nvGrpSpPr>
          <p:grpSpPr>
            <a:xfrm>
              <a:off x="673398" y="1842516"/>
              <a:ext cx="10853928" cy="1744215"/>
              <a:chOff x="768096" y="1796796"/>
              <a:chExt cx="10853928" cy="1744215"/>
            </a:xfrm>
          </p:grpSpPr>
          <p:grpSp>
            <p:nvGrpSpPr>
              <p:cNvPr id="796" name="组合 795"/>
              <p:cNvGrpSpPr/>
              <p:nvPr/>
            </p:nvGrpSpPr>
            <p:grpSpPr>
              <a:xfrm>
                <a:off x="885292" y="1916609"/>
                <a:ext cx="7607398" cy="1506879"/>
                <a:chOff x="885292" y="1921181"/>
                <a:chExt cx="7607398" cy="1506879"/>
              </a:xfrm>
            </p:grpSpPr>
            <p:grpSp>
              <p:nvGrpSpPr>
                <p:cNvPr id="777" name="组合 776"/>
                <p:cNvGrpSpPr/>
                <p:nvPr/>
              </p:nvGrpSpPr>
              <p:grpSpPr>
                <a:xfrm>
                  <a:off x="885292" y="1921181"/>
                  <a:ext cx="1563205" cy="1500965"/>
                  <a:chOff x="1267205" y="2071228"/>
                  <a:chExt cx="1548000" cy="1486365"/>
                </a:xfrm>
              </p:grpSpPr>
              <p:grpSp>
                <p:nvGrpSpPr>
                  <p:cNvPr id="1725" name="组合 1724"/>
                  <p:cNvGrpSpPr/>
                  <p:nvPr/>
                </p:nvGrpSpPr>
                <p:grpSpPr>
                  <a:xfrm>
                    <a:off x="1267205" y="2385055"/>
                    <a:ext cx="1548000" cy="1172538"/>
                    <a:chOff x="8874252" y="5042916"/>
                    <a:chExt cx="950976" cy="777240"/>
                  </a:xfrm>
                </p:grpSpPr>
                <p:sp>
                  <p:nvSpPr>
                    <p:cNvPr id="1724" name="矩形 1723"/>
                    <p:cNvSpPr/>
                    <p:nvPr/>
                  </p:nvSpPr>
                  <p:spPr>
                    <a:xfrm>
                      <a:off x="8874252" y="5056632"/>
                      <a:ext cx="950976" cy="74980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50" name="Picture 226"/>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33200" y1="52973" x2="33200" y2="52973"/>
                                  <a14:foregroundMark x1="52400" y1="34595" x2="52400" y2="34595"/>
                                </a14:backgroundRemoval>
                              </a14:imgEffect>
                            </a14:imgLayer>
                          </a14:imgProps>
                        </a:ext>
                        <a:ext uri="{28A0092B-C50C-407E-A947-70E740481C1C}">
                          <a14:useLocalDpi xmlns:a14="http://schemas.microsoft.com/office/drawing/2010/main" val="0"/>
                        </a:ext>
                      </a:extLst>
                    </a:blip>
                    <a:srcRect l="10836" t="25340" r="9636" b="28341"/>
                    <a:stretch>
                      <a:fillRect/>
                    </a:stretch>
                  </p:blipFill>
                  <p:spPr bwMode="auto">
                    <a:xfrm>
                      <a:off x="8878824" y="5042916"/>
                      <a:ext cx="941832" cy="777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771" name="文本框 770"/>
                  <p:cNvSpPr txBox="1"/>
                  <p:nvPr/>
                </p:nvSpPr>
                <p:spPr>
                  <a:xfrm>
                    <a:off x="1267205" y="2071228"/>
                    <a:ext cx="1548000"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视觉信息</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778" name="组合 777"/>
                <p:cNvGrpSpPr/>
                <p:nvPr/>
              </p:nvGrpSpPr>
              <p:grpSpPr>
                <a:xfrm>
                  <a:off x="2478771" y="1921181"/>
                  <a:ext cx="2217571" cy="1506879"/>
                  <a:chOff x="3320479" y="2071228"/>
                  <a:chExt cx="2196000" cy="1492221"/>
                </a:xfrm>
              </p:grpSpPr>
              <p:grpSp>
                <p:nvGrpSpPr>
                  <p:cNvPr id="772" name="组合 771"/>
                  <p:cNvGrpSpPr/>
                  <p:nvPr/>
                </p:nvGrpSpPr>
                <p:grpSpPr>
                  <a:xfrm>
                    <a:off x="3320479" y="2385055"/>
                    <a:ext cx="2196000" cy="1178394"/>
                    <a:chOff x="3303398" y="2568303"/>
                    <a:chExt cx="2209076" cy="1178394"/>
                  </a:xfrm>
                </p:grpSpPr>
                <p:pic>
                  <p:nvPicPr>
                    <p:cNvPr id="1301" name="Picture 277"/>
                    <p:cNvPicPr>
                      <a:picLocks noChangeAspect="1" noChangeArrowheads="1"/>
                    </p:cNvPicPr>
                    <p:nvPr/>
                  </p:nvPicPr>
                  <p:blipFill>
                    <a:blip r:embed="rId3" cstate="print">
                      <a:duotone>
                        <a:schemeClr val="accent2">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3303399" y="2568304"/>
                      <a:ext cx="2196000" cy="11714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75" name="Picture 277"/>
                    <p:cNvPicPr>
                      <a:picLocks noChangeAspect="1" noChangeArrowheads="1"/>
                    </p:cNvPicPr>
                    <p:nvPr/>
                  </p:nvPicPr>
                  <p:blipFill>
                    <a:blip r:embed="rId3" cstate="print">
                      <a:duotone>
                        <a:schemeClr val="accent2">
                          <a:shade val="45000"/>
                          <a:satMod val="135000"/>
                        </a:schemeClr>
                        <a:prstClr val="white"/>
                      </a:duotone>
                      <a:lum bright="-40000" contrast="40000"/>
                      <a:extLst>
                        <a:ext uri="{28A0092B-C50C-407E-A947-70E740481C1C}">
                          <a14:useLocalDpi xmlns:a14="http://schemas.microsoft.com/office/drawing/2010/main" val="0"/>
                        </a:ext>
                      </a:extLst>
                    </a:blip>
                    <a:srcRect/>
                    <a:stretch>
                      <a:fillRect/>
                    </a:stretch>
                  </p:blipFill>
                  <p:spPr bwMode="auto">
                    <a:xfrm>
                      <a:off x="3303398" y="2568303"/>
                      <a:ext cx="2209076" cy="11783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789" name="文本框 788"/>
                  <p:cNvSpPr txBox="1"/>
                  <p:nvPr/>
                </p:nvSpPr>
                <p:spPr>
                  <a:xfrm>
                    <a:off x="3320479" y="2071228"/>
                    <a:ext cx="2196000"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视觉信息</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781" name="组合 780"/>
                <p:cNvGrpSpPr/>
                <p:nvPr/>
              </p:nvGrpSpPr>
              <p:grpSpPr>
                <a:xfrm>
                  <a:off x="4726616" y="1921181"/>
                  <a:ext cx="1245347" cy="1482046"/>
                  <a:chOff x="6030913" y="2071228"/>
                  <a:chExt cx="1233233" cy="1467629"/>
                </a:xfrm>
              </p:grpSpPr>
              <p:grpSp>
                <p:nvGrpSpPr>
                  <p:cNvPr id="1727" name="组合 1726"/>
                  <p:cNvGrpSpPr/>
                  <p:nvPr/>
                </p:nvGrpSpPr>
                <p:grpSpPr>
                  <a:xfrm>
                    <a:off x="6030913" y="2385055"/>
                    <a:ext cx="1233233" cy="1153802"/>
                    <a:chOff x="8218615" y="4847209"/>
                    <a:chExt cx="1174750" cy="1112838"/>
                  </a:xfrm>
                </p:grpSpPr>
                <p:pic>
                  <p:nvPicPr>
                    <p:cNvPr id="1299" name="Picture 275"/>
                    <p:cNvPicPr>
                      <a:picLocks noChangeAspect="1" noChangeArrowheads="1"/>
                    </p:cNvPicPr>
                    <p:nvPr/>
                  </p:nvPicPr>
                  <p:blipFill>
                    <a:blip r:embed="rId4" cstate="print">
                      <a:duotone>
                        <a:schemeClr val="accent4">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8218615" y="4847209"/>
                      <a:ext cx="117475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3" name="Picture 275"/>
                    <p:cNvPicPr>
                      <a:picLocks noChangeAspect="1" noChangeArrowheads="1"/>
                    </p:cNvPicPr>
                    <p:nvPr/>
                  </p:nvPicPr>
                  <p:blipFill>
                    <a:blip r:embed="rId4" cstate="print">
                      <a:duotone>
                        <a:schemeClr val="accent4">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8218615" y="4847209"/>
                      <a:ext cx="117475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4" name="Picture 275"/>
                    <p:cNvPicPr>
                      <a:picLocks noChangeAspect="1" noChangeArrowheads="1"/>
                    </p:cNvPicPr>
                    <p:nvPr/>
                  </p:nvPicPr>
                  <p:blipFill>
                    <a:blip r:embed="rId4" cstate="print">
                      <a:duotone>
                        <a:schemeClr val="accent4">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8218615" y="4847209"/>
                      <a:ext cx="117475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1" name="文本框 790"/>
                  <p:cNvSpPr txBox="1"/>
                  <p:nvPr/>
                </p:nvSpPr>
                <p:spPr>
                  <a:xfrm>
                    <a:off x="6030913" y="2071228"/>
                    <a:ext cx="1233233"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脉络膜信息传递</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782" name="组合 781"/>
                <p:cNvGrpSpPr/>
                <p:nvPr/>
              </p:nvGrpSpPr>
              <p:grpSpPr>
                <a:xfrm>
                  <a:off x="6002237" y="1921181"/>
                  <a:ext cx="1231022" cy="1499351"/>
                  <a:chOff x="7780097" y="2071228"/>
                  <a:chExt cx="1219047" cy="1484766"/>
                </a:xfrm>
              </p:grpSpPr>
              <p:grpSp>
                <p:nvGrpSpPr>
                  <p:cNvPr id="768" name="组合 767"/>
                  <p:cNvGrpSpPr/>
                  <p:nvPr/>
                </p:nvGrpSpPr>
                <p:grpSpPr>
                  <a:xfrm>
                    <a:off x="7780097" y="2385055"/>
                    <a:ext cx="1219047" cy="1170939"/>
                    <a:chOff x="3820097" y="4964683"/>
                    <a:chExt cx="990600" cy="1109664"/>
                  </a:xfrm>
                </p:grpSpPr>
                <p:pic>
                  <p:nvPicPr>
                    <p:cNvPr id="1297" name="Picture 2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0097" y="4964684"/>
                      <a:ext cx="9906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6" name="Picture 2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0097" y="4964683"/>
                      <a:ext cx="9906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2" name="文本框 791"/>
                  <p:cNvSpPr txBox="1"/>
                  <p:nvPr/>
                </p:nvSpPr>
                <p:spPr>
                  <a:xfrm>
                    <a:off x="7780097" y="2071228"/>
                    <a:ext cx="1219047"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巩膜主动重塑</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7162951" y="1921181"/>
                  <a:ext cx="1329739" cy="1395514"/>
                  <a:chOff x="9739423" y="2025508"/>
                  <a:chExt cx="1345692" cy="1412256"/>
                </a:xfrm>
              </p:grpSpPr>
              <p:pic>
                <p:nvPicPr>
                  <p:cNvPr id="780" name="图片 779" descr="图片包含 游戏机, 吉他&#10;&#10;描述已自动生成"/>
                  <p:cNvPicPr>
                    <a:picLocks noChangeAspect="1"/>
                  </p:cNvPicPr>
                  <p:nvPr/>
                </p:nvPicPr>
                <p:blipFill rotWithShape="1">
                  <a:blip r:embed="rId6">
                    <a:extLst>
                      <a:ext uri="{BEBA8EAE-BF5A-486C-A8C5-ECC9F3942E4B}">
                        <a14:imgProps xmlns:a14="http://schemas.microsoft.com/office/drawing/2010/main">
                          <a14:imgLayer r:embed="rId7">
                            <a14:imgEffect>
                              <a14:backgroundRemoval t="44163" b="71206" l="26417" r="47500">
                                <a14:foregroundMark x1="40833" y1="45136" x2="41750" y2="45331"/>
                                <a14:foregroundMark x1="47167" y1="56226" x2="47500" y2="60700"/>
                                <a14:foregroundMark x1="34083" y1="57782" x2="34250" y2="57782"/>
                              </a14:backgroundRemoval>
                            </a14:imgEffect>
                          </a14:imgLayer>
                        </a14:imgProps>
                      </a:ext>
                    </a:extLst>
                  </a:blip>
                  <a:srcRect l="33104" t="40828" r="50110" b="25293"/>
                  <a:stretch>
                    <a:fillRect/>
                  </a:stretch>
                </p:blipFill>
                <p:spPr>
                  <a:xfrm>
                    <a:off x="9739423" y="2306262"/>
                    <a:ext cx="1345692" cy="1131502"/>
                  </a:xfrm>
                  <a:prstGeom prst="rect">
                    <a:avLst/>
                  </a:prstGeom>
                </p:spPr>
              </p:pic>
              <p:sp>
                <p:nvSpPr>
                  <p:cNvPr id="793" name="文本框 792"/>
                  <p:cNvSpPr txBox="1"/>
                  <p:nvPr/>
                </p:nvSpPr>
                <p:spPr>
                  <a:xfrm>
                    <a:off x="9841373" y="2025508"/>
                    <a:ext cx="1141793"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屈光发育</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sp>
            <p:nvSpPr>
              <p:cNvPr id="800" name="矩形 799"/>
              <p:cNvSpPr/>
              <p:nvPr/>
            </p:nvSpPr>
            <p:spPr>
              <a:xfrm>
                <a:off x="8519963" y="1845675"/>
                <a:ext cx="3083773" cy="1695336"/>
              </a:xfrm>
              <a:prstGeom prst="rect">
                <a:avLst/>
              </a:prstGeom>
            </p:spPr>
            <p:txBody>
              <a:bodyPr wrap="square">
                <a:spAutoFit/>
              </a:bodyPr>
              <a:lstStyle/>
              <a:p>
                <a:pPr>
                  <a:lnSpc>
                    <a:spcPts val="2500"/>
                  </a:lnSpc>
                </a:pPr>
                <a:r>
                  <a:rPr lang="en-US" altLang="zh-CN" sz="1600" dirty="0">
                    <a:latin typeface="微软雅黑" panose="020B0503020204020204" pitchFamily="34" charset="-122"/>
                    <a:ea typeface="微软雅黑" panose="020B0503020204020204" pitchFamily="34" charset="-122"/>
                  </a:rPr>
                  <a:t>       </a:t>
                </a:r>
                <a:r>
                  <a:rPr lang="zh-CN" altLang="zh-CN" sz="1600" dirty="0">
                    <a:latin typeface="微软雅黑" panose="020B0503020204020204" pitchFamily="34" charset="-122"/>
                    <a:ea typeface="微软雅黑" panose="020B0503020204020204" pitchFamily="34" charset="-122"/>
                  </a:rPr>
                  <a:t>诱导近视的视觉信息组分破坏视网膜多巴胺受体内稳态平衡，</a:t>
                </a:r>
                <a:endParaRPr lang="en-US" altLang="zh-CN" sz="1600" dirty="0">
                  <a:latin typeface="微软雅黑" panose="020B0503020204020204" pitchFamily="34" charset="-122"/>
                  <a:ea typeface="微软雅黑" panose="020B0503020204020204" pitchFamily="34" charset="-122"/>
                </a:endParaRPr>
              </a:p>
              <a:p>
                <a:pPr>
                  <a:lnSpc>
                    <a:spcPts val="2500"/>
                  </a:lnSpc>
                </a:pPr>
                <a:r>
                  <a:rPr lang="zh-CN" altLang="zh-CN" sz="1600" dirty="0">
                    <a:latin typeface="微软雅黑" panose="020B0503020204020204" pitchFamily="34" charset="-122"/>
                    <a:ea typeface="微软雅黑" panose="020B0503020204020204" pitchFamily="34" charset="-122"/>
                  </a:rPr>
                  <a:t>引起脉络膜血流量减少导致巩膜微环境缺氧</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继发细胞外基质降解</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形成近视</a:t>
                </a:r>
                <a:r>
                  <a:rPr lang="zh-CN" altLang="en-US" sz="1600"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790" name="矩形 789"/>
              <p:cNvSpPr/>
              <p:nvPr/>
            </p:nvSpPr>
            <p:spPr>
              <a:xfrm>
                <a:off x="768096" y="1801368"/>
                <a:ext cx="10853928" cy="1719072"/>
              </a:xfrm>
              <a:prstGeom prst="rect">
                <a:avLst/>
              </a:prstGeom>
              <a:noFill/>
              <a:ln>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5" name="直接连接符 794"/>
              <p:cNvCxnSpPr/>
              <p:nvPr/>
            </p:nvCxnSpPr>
            <p:spPr>
              <a:xfrm>
                <a:off x="8494776" y="1796796"/>
                <a:ext cx="0" cy="1720800"/>
              </a:xfrm>
              <a:prstGeom prst="line">
                <a:avLst/>
              </a:prstGeom>
              <a:ln>
                <a:solidFill>
                  <a:srgbClr val="659B69"/>
                </a:solidFill>
              </a:ln>
            </p:spPr>
            <p:style>
              <a:lnRef idx="1">
                <a:schemeClr val="accent1"/>
              </a:lnRef>
              <a:fillRef idx="0">
                <a:schemeClr val="accent1"/>
              </a:fillRef>
              <a:effectRef idx="0">
                <a:schemeClr val="accent1"/>
              </a:effectRef>
              <a:fontRef idx="minor">
                <a:schemeClr val="tx1"/>
              </a:fontRef>
            </p:style>
          </p:cxnSp>
        </p:grpSp>
        <p:grpSp>
          <p:nvGrpSpPr>
            <p:cNvPr id="803" name="组合 802"/>
            <p:cNvGrpSpPr/>
            <p:nvPr/>
          </p:nvGrpSpPr>
          <p:grpSpPr>
            <a:xfrm>
              <a:off x="667512" y="3739895"/>
              <a:ext cx="10865700" cy="2515417"/>
              <a:chOff x="667512" y="3739895"/>
              <a:chExt cx="10865700" cy="2515417"/>
            </a:xfrm>
          </p:grpSpPr>
          <p:grpSp>
            <p:nvGrpSpPr>
              <p:cNvPr id="798" name="组合 797"/>
              <p:cNvGrpSpPr/>
              <p:nvPr/>
            </p:nvGrpSpPr>
            <p:grpSpPr>
              <a:xfrm>
                <a:off x="667512" y="3739895"/>
                <a:ext cx="10844784" cy="2515417"/>
                <a:chOff x="694944" y="3803903"/>
                <a:chExt cx="10844784" cy="2515417"/>
              </a:xfrm>
            </p:grpSpPr>
            <p:pic>
              <p:nvPicPr>
                <p:cNvPr id="802" name="图片 801"/>
                <p:cNvPicPr/>
                <p:nvPr/>
              </p:nvPicPr>
              <p:blipFill rotWithShape="1">
                <a:blip r:embed="rId8"/>
                <a:srcRect l="17899" t="24401" r="15323" b="17298"/>
                <a:stretch>
                  <a:fillRect/>
                </a:stretch>
              </p:blipFill>
              <p:spPr>
                <a:xfrm>
                  <a:off x="6163056" y="3803903"/>
                  <a:ext cx="5376672" cy="2515417"/>
                </a:xfrm>
                <a:prstGeom prst="rect">
                  <a:avLst/>
                </a:prstGeom>
                <a:ln>
                  <a:solidFill>
                    <a:schemeClr val="bg1">
                      <a:lumMod val="75000"/>
                    </a:schemeClr>
                  </a:solidFill>
                </a:ln>
              </p:spPr>
            </p:pic>
            <p:pic>
              <p:nvPicPr>
                <p:cNvPr id="801" name="图片 800"/>
                <p:cNvPicPr/>
                <p:nvPr/>
              </p:nvPicPr>
              <p:blipFill rotWithShape="1">
                <a:blip r:embed="rId9"/>
                <a:srcRect l="3366" t="18070" r="7135" b="7175"/>
                <a:stretch>
                  <a:fillRect/>
                </a:stretch>
              </p:blipFill>
              <p:spPr>
                <a:xfrm>
                  <a:off x="694944" y="3803903"/>
                  <a:ext cx="5376672" cy="2515417"/>
                </a:xfrm>
                <a:prstGeom prst="rect">
                  <a:avLst/>
                </a:prstGeom>
                <a:ln>
                  <a:solidFill>
                    <a:schemeClr val="bg1">
                      <a:lumMod val="75000"/>
                    </a:schemeClr>
                  </a:solidFill>
                </a:ln>
              </p:spPr>
            </p:pic>
          </p:grpSp>
          <p:sp>
            <p:nvSpPr>
              <p:cNvPr id="810" name="矩形 809"/>
              <p:cNvSpPr/>
              <p:nvPr/>
            </p:nvSpPr>
            <p:spPr>
              <a:xfrm>
                <a:off x="3749040" y="5394901"/>
                <a:ext cx="7784172" cy="540000"/>
              </a:xfrm>
              <a:prstGeom prst="rect">
                <a:avLst/>
              </a:prstGeom>
              <a:solidFill>
                <a:schemeClr val="accent6">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巩膜缺氧参与近视的形成，提出视网膜</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脉络</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巩膜信号传导通路的机制模式</a:t>
                </a:r>
                <a:endParaRPr lang="zh-CN" altLang="en-US" b="1" dirty="0">
                  <a:latin typeface="微软雅黑" panose="020B0503020204020204" pitchFamily="34" charset="-122"/>
                  <a:ea typeface="微软雅黑" panose="020B0503020204020204" pitchFamily="34" charset="-122"/>
                </a:endParaRPr>
              </a:p>
            </p:txBody>
          </p:sp>
        </p:grpSp>
      </p:grpSp>
      <p:pic>
        <p:nvPicPr>
          <p:cNvPr id="11" name="内容占位符 7" descr="图片3"/>
          <p:cNvPicPr>
            <a:picLocks noChangeAspect="1"/>
          </p:cNvPicPr>
          <p:nvPr/>
        </p:nvPicPr>
        <p:blipFill>
          <a:blip r:embed="rId10"/>
          <a:stretch>
            <a:fillRect/>
          </a:stretch>
        </p:blipFill>
        <p:spPr>
          <a:xfrm>
            <a:off x="2388870" y="2127250"/>
            <a:ext cx="2232660" cy="1202690"/>
          </a:xfrm>
          <a:prstGeom prst="rect">
            <a:avLst/>
          </a:prstGeom>
        </p:spPr>
      </p:pic>
      <p:pic>
        <p:nvPicPr>
          <p:cNvPr id="9" name="内容占位符 7" descr="图片4"/>
          <p:cNvPicPr>
            <a:picLocks noChangeAspect="1"/>
          </p:cNvPicPr>
          <p:nvPr/>
        </p:nvPicPr>
        <p:blipFill>
          <a:blip r:embed="rId11"/>
          <a:stretch>
            <a:fillRect/>
          </a:stretch>
        </p:blipFill>
        <p:spPr>
          <a:xfrm>
            <a:off x="4621530" y="2148205"/>
            <a:ext cx="1258570" cy="11798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户外, 人, 长凳, 公园&#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近视的分类</a:t>
            </a:r>
            <a:endPar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11" name="直接连接符 10"/>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矩形 14"/>
          <p:cNvSpPr/>
          <p:nvPr/>
        </p:nvSpPr>
        <p:spPr>
          <a:xfrm>
            <a:off x="4552134" y="1831636"/>
            <a:ext cx="3087732"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CLASSIFICATION OF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bg1"/>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近视的分类</a:t>
            </a:r>
            <a:endParaRPr lang="en-US" altLang="zh-CN" sz="2880" dirty="0">
              <a:solidFill>
                <a:schemeClr val="bg1"/>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 name="矩形 4"/>
          <p:cNvSpPr/>
          <p:nvPr/>
        </p:nvSpPr>
        <p:spPr>
          <a:xfrm>
            <a:off x="4783737" y="1133135"/>
            <a:ext cx="2624526" cy="226538"/>
          </a:xfrm>
          <a:prstGeom prst="rect">
            <a:avLst/>
          </a:prstGeom>
        </p:spPr>
        <p:txBody>
          <a:bodyPr wrap="square">
            <a:spAutoFit/>
          </a:bodyPr>
          <a:lstStyle/>
          <a:p>
            <a:pPr algn="ctr"/>
            <a:r>
              <a:rPr lang="en-US" altLang="zh-CN" sz="840" dirty="0">
                <a:solidFill>
                  <a:schemeClr val="bg1"/>
                </a:solidFill>
                <a:latin typeface="Engravers MT" panose="02090707080505020304" pitchFamily="18" charset="0"/>
                <a:ea typeface="AXIS Std H" panose="020B0800000000000000" pitchFamily="34" charset="-128"/>
                <a:cs typeface="Aharoni" panose="02010803020104030203" pitchFamily="2" charset="-79"/>
              </a:rPr>
              <a:t>THE CLASSIFICATION OF MYOPIA</a:t>
            </a:r>
            <a:endParaRPr lang="zh-CN" altLang="en-US" sz="840" dirty="0">
              <a:solidFill>
                <a:schemeClr val="bg1"/>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6" name="组合 5"/>
          <p:cNvGrpSpPr/>
          <p:nvPr/>
        </p:nvGrpSpPr>
        <p:grpSpPr>
          <a:xfrm>
            <a:off x="2171803" y="2362228"/>
            <a:ext cx="7848394" cy="3047920"/>
            <a:chOff x="2171803" y="2362228"/>
            <a:chExt cx="7848394" cy="3047920"/>
          </a:xfrm>
        </p:grpSpPr>
        <p:sp>
          <p:nvSpPr>
            <p:cNvPr id="7" name="矩形 6"/>
            <p:cNvSpPr/>
            <p:nvPr/>
          </p:nvSpPr>
          <p:spPr>
            <a:xfrm>
              <a:off x="2171803" y="2362228"/>
              <a:ext cx="2285940" cy="53338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近视分类</a:t>
              </a:r>
              <a:endParaRPr lang="zh-CN" altLang="en-US" b="1" dirty="0">
                <a:latin typeface="微软雅黑" panose="020B0503020204020204" pitchFamily="34" charset="-122"/>
                <a:ea typeface="微软雅黑" panose="020B0503020204020204" pitchFamily="34" charset="-122"/>
              </a:endParaRPr>
            </a:p>
          </p:txBody>
        </p:sp>
        <p:sp>
          <p:nvSpPr>
            <p:cNvPr id="8" name="矩形 7"/>
            <p:cNvSpPr/>
            <p:nvPr/>
          </p:nvSpPr>
          <p:spPr>
            <a:xfrm>
              <a:off x="4533941" y="2362228"/>
              <a:ext cx="5486256" cy="53338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近视表现</a:t>
              </a:r>
              <a:endParaRPr lang="zh-CN" altLang="en-US" b="1" dirty="0">
                <a:latin typeface="微软雅黑" panose="020B0503020204020204" pitchFamily="34" charset="-122"/>
                <a:ea typeface="微软雅黑" panose="020B0503020204020204" pitchFamily="34" charset="-122"/>
              </a:endParaRPr>
            </a:p>
          </p:txBody>
        </p:sp>
        <p:sp>
          <p:nvSpPr>
            <p:cNvPr id="9" name="矩形 8"/>
            <p:cNvSpPr/>
            <p:nvPr/>
          </p:nvSpPr>
          <p:spPr>
            <a:xfrm>
              <a:off x="2171803" y="2971812"/>
              <a:ext cx="2285940" cy="1447762"/>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按近视度数</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2171803" y="4457673"/>
              <a:ext cx="2285940" cy="952475"/>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按是否有眼底改变</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4533941" y="2971812"/>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低度近视：屈光度≤</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-3D</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4533941" y="3467099"/>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中度近视：</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-3D&lt;</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屈光度</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&lt;-6D</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4533941" y="3962386"/>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高度近视：屈光度</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≥-6D</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4533941" y="4457673"/>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有眼底改变</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病理性近视</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4533941" y="4952960"/>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无眼底改变</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单纯性近视</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40697" y="645862"/>
            <a:ext cx="751060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按有无眼底改变分类</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0" name="组合 9"/>
          <p:cNvGrpSpPr/>
          <p:nvPr/>
        </p:nvGrpSpPr>
        <p:grpSpPr>
          <a:xfrm>
            <a:off x="2932242" y="2453668"/>
            <a:ext cx="2858542" cy="2133544"/>
            <a:chOff x="2941386" y="2325652"/>
            <a:chExt cx="2858542" cy="2133544"/>
          </a:xfrm>
        </p:grpSpPr>
        <p:pic>
          <p:nvPicPr>
            <p:cNvPr id="7" name="图片 6" descr="图片包含 游戏机, 桌子&#10;&#10;描述已自动生成"/>
            <p:cNvPicPr>
              <a:picLocks noChangeAspect="1"/>
            </p:cNvPicPr>
            <p:nvPr/>
          </p:nvPicPr>
          <p:blipFill>
            <a:blip r:embed="rId1">
              <a:extLst>
                <a:ext uri="{BEBA8EAE-BF5A-486C-A8C5-ECC9F3942E4B}">
                  <a14:imgProps xmlns:a14="http://schemas.microsoft.com/office/drawing/2010/main">
                    <a14:imgLayer r:embed="rId2">
                      <a14:imgEffect>
                        <a14:backgroundRemoval t="3048" b="96483" l="10000" r="90000">
                          <a14:foregroundMark x1="27578" y1="14654" x2="62266" y2="3165"/>
                          <a14:foregroundMark x1="62266" y1="3165" x2="67109" y2="3986"/>
                          <a14:foregroundMark x1="46172" y1="95662" x2="75547" y2="96483"/>
                        </a14:backgroundRemoval>
                      </a14:imgEffect>
                    </a14:imgLayer>
                  </a14:imgProps>
                </a:ext>
              </a:extLst>
            </a:blip>
            <a:stretch>
              <a:fillRect/>
            </a:stretch>
          </p:blipFill>
          <p:spPr>
            <a:xfrm>
              <a:off x="2941386" y="2325652"/>
              <a:ext cx="2858542" cy="1676356"/>
            </a:xfrm>
            <a:prstGeom prst="rect">
              <a:avLst/>
            </a:prstGeom>
          </p:spPr>
        </p:pic>
        <p:sp>
          <p:nvSpPr>
            <p:cNvPr id="8" name="Text Box 6"/>
            <p:cNvSpPr txBox="1">
              <a:spLocks noChangeArrowheads="1"/>
            </p:cNvSpPr>
            <p:nvPr/>
          </p:nvSpPr>
          <p:spPr bwMode="auto">
            <a:xfrm>
              <a:off x="3418182" y="4078206"/>
              <a:ext cx="1904950" cy="380990"/>
            </a:xfrm>
            <a:prstGeom prst="rect">
              <a:avLst/>
            </a:prstGeom>
            <a:solidFill>
              <a:srgbClr val="659B69"/>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单纯性近视眼底</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6467846" y="2453668"/>
            <a:ext cx="2133544" cy="2133544"/>
            <a:chOff x="6476990" y="2362228"/>
            <a:chExt cx="2133544" cy="2133544"/>
          </a:xfrm>
        </p:grpSpPr>
        <p:pic>
          <p:nvPicPr>
            <p:cNvPr id="6" name="Picture 2" descr="C:\Users\sword\Desktop\20110608113807182.jpg"/>
            <p:cNvPicPr>
              <a:picLocks noChangeAspect="1"/>
            </p:cNvPicPr>
            <p:nvPr/>
          </p:nvPicPr>
          <p:blipFill>
            <a:blip r:embed="rId3">
              <a:extLst>
                <a:ext uri="{BEBA8EAE-BF5A-486C-A8C5-ECC9F3942E4B}">
                  <a14:imgProps xmlns:a14="http://schemas.microsoft.com/office/drawing/2010/main">
                    <a14:imgLayer r:embed="rId4">
                      <a14:imgEffect>
                        <a14:backgroundRemoval t="2750" b="95500" l="3600" r="96400">
                          <a14:foregroundMark x1="8000" y1="27000" x2="13200" y2="17250"/>
                          <a14:foregroundMark x1="13200" y1="17250" x2="61800" y2="6000"/>
                          <a14:foregroundMark x1="61800" y1="6000" x2="71400" y2="7500"/>
                          <a14:foregroundMark x1="71400" y1="7500" x2="78800" y2="11750"/>
                          <a14:foregroundMark x1="78800" y1="11750" x2="78800" y2="11750"/>
                          <a14:foregroundMark x1="14800" y1="12750" x2="3600" y2="46750"/>
                          <a14:foregroundMark x1="3600" y1="46750" x2="3200" y2="58750"/>
                          <a14:foregroundMark x1="3200" y1="58750" x2="5200" y2="68500"/>
                          <a14:foregroundMark x1="5200" y1="68500" x2="19000" y2="95500"/>
                          <a14:foregroundMark x1="19000" y1="95500" x2="23600" y2="94000"/>
                          <a14:foregroundMark x1="22400" y1="8000" x2="39800" y2="6750"/>
                          <a14:foregroundMark x1="39800" y1="6750" x2="48400" y2="6750"/>
                          <a14:foregroundMark x1="84314" y1="11922" x2="90800" y2="43000"/>
                          <a14:foregroundMark x1="90800" y1="43000" x2="91600" y2="58000"/>
                          <a14:foregroundMark x1="91600" y1="58000" x2="87800" y2="75250"/>
                          <a14:foregroundMark x1="89600" y1="19000" x2="96400" y2="50500"/>
                          <a14:foregroundMark x1="96400" y1="50500" x2="96400" y2="52500"/>
                          <a14:foregroundMark x1="3600" y1="36250" x2="4200" y2="58000"/>
                          <a14:foregroundMark x1="73200" y1="3250" x2="79400" y2="6250"/>
                          <a14:foregroundMark x1="87846" y1="8957" x2="88200" y2="9500"/>
                          <a14:foregroundMark x1="83800" y1="2750" x2="84406" y2="3681"/>
                          <a14:backgroundMark x1="88915" y1="8889" x2="90000" y2="10500"/>
                          <a14:backgroundMark x1="83600" y1="1000" x2="84421" y2="2219"/>
                          <a14:backgroundMark x1="90200" y1="6250" x2="90200" y2="6250"/>
                          <a14:backgroundMark x1="88400" y1="4500" x2="89800" y2="7750"/>
                          <a14:backgroundMark x1="88200" y1="4500" x2="89000" y2="6750"/>
                          <a14:backgroundMark x1="86200" y1="1750" x2="89600" y2="4000"/>
                          <a14:backgroundMark x1="85200" y1="2750" x2="88200" y2="5500"/>
                        </a14:backgroundRemoval>
                      </a14:imgEffect>
                    </a14:imgLayer>
                  </a14:imgProps>
                </a:ext>
              </a:extLst>
            </a:blip>
            <a:stretch>
              <a:fillRect/>
            </a:stretch>
          </p:blipFill>
          <p:spPr>
            <a:xfrm>
              <a:off x="6476990" y="2362228"/>
              <a:ext cx="2133544" cy="1676356"/>
            </a:xfrm>
            <a:prstGeom prst="rect">
              <a:avLst/>
            </a:prstGeom>
            <a:noFill/>
            <a:ln w="9525">
              <a:noFill/>
            </a:ln>
          </p:spPr>
        </p:pic>
        <p:sp>
          <p:nvSpPr>
            <p:cNvPr id="9" name="Text Box 6"/>
            <p:cNvSpPr txBox="1">
              <a:spLocks noChangeArrowheads="1"/>
            </p:cNvSpPr>
            <p:nvPr/>
          </p:nvSpPr>
          <p:spPr bwMode="auto">
            <a:xfrm>
              <a:off x="6591287" y="4114782"/>
              <a:ext cx="1904950" cy="380990"/>
            </a:xfrm>
            <a:prstGeom prst="rect">
              <a:avLst/>
            </a:prstGeom>
            <a:solidFill>
              <a:srgbClr val="659B69"/>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病理性近视眼底</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12" name="矩形 11"/>
          <p:cNvSpPr/>
          <p:nvPr/>
        </p:nvSpPr>
        <p:spPr>
          <a:xfrm>
            <a:off x="3943698" y="1133135"/>
            <a:ext cx="4304604" cy="221599"/>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THE CLASSIFICATION OF MYOPIA – FUNDUS CHANGE</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病理性近视眼底表现及并发症</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181252" y="1133135"/>
            <a:ext cx="5829496"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FUNDUS MANIFESTATIONS AND COMPLICATIONS OF PATHOLOGICAL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pic>
        <p:nvPicPr>
          <p:cNvPr id="4" name="Picture 2"/>
          <p:cNvPicPr>
            <a:picLocks noChangeAspect="1"/>
          </p:cNvPicPr>
          <p:nvPr/>
        </p:nvPicPr>
        <p:blipFill>
          <a:blip r:embed="rId1">
            <a:extLst>
              <a:ext uri="{BEBA8EAE-BF5A-486C-A8C5-ECC9F3942E4B}">
                <a14:imgProps xmlns:a14="http://schemas.microsoft.com/office/drawing/2010/main">
                  <a14:imgLayer r:embed="rId2">
                    <a14:imgEffect>
                      <a14:backgroundRemoval t="0" b="100000" l="2691" r="95516"/>
                    </a14:imgEffect>
                  </a14:imgLayer>
                </a14:imgProps>
              </a:ext>
              <a:ext uri="{28A0092B-C50C-407E-A947-70E740481C1C}">
                <a14:useLocalDpi xmlns:a14="http://schemas.microsoft.com/office/drawing/2010/main" val="0"/>
              </a:ext>
            </a:extLst>
          </a:blip>
          <a:stretch>
            <a:fillRect/>
          </a:stretch>
        </p:blipFill>
        <p:spPr>
          <a:xfrm>
            <a:off x="5180793" y="3246740"/>
            <a:ext cx="1449424" cy="1280432"/>
          </a:xfrm>
          <a:prstGeom prst="rect">
            <a:avLst/>
          </a:prstGeom>
        </p:spPr>
      </p:pic>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ackgroundRemoval t="396" b="100000" l="9798" r="89736"/>
                    </a14:imgEffect>
                  </a14:imgLayer>
                </a14:imgProps>
              </a:ext>
              <a:ext uri="{28A0092B-C50C-407E-A947-70E740481C1C}">
                <a14:useLocalDpi xmlns:a14="http://schemas.microsoft.com/office/drawing/2010/main" val="0"/>
              </a:ext>
            </a:extLst>
          </a:blip>
          <a:stretch>
            <a:fillRect/>
          </a:stretch>
        </p:blipFill>
        <p:spPr>
          <a:xfrm>
            <a:off x="5029228" y="1746123"/>
            <a:ext cx="1752554" cy="1376423"/>
          </a:xfrm>
          <a:prstGeom prst="rect">
            <a:avLst/>
          </a:prstGeom>
        </p:spPr>
      </p:pic>
      <p:pic>
        <p:nvPicPr>
          <p:cNvPr id="6" name="图片 5"/>
          <p:cNvPicPr>
            <a:picLocks noChangeAspect="1"/>
          </p:cNvPicPr>
          <p:nvPr/>
        </p:nvPicPr>
        <p:blipFill>
          <a:blip r:embed="rId5" cstate="print">
            <a:extLst>
              <a:ext uri="{BEBA8EAE-BF5A-486C-A8C5-ECC9F3942E4B}">
                <a14:imgProps xmlns:a14="http://schemas.microsoft.com/office/drawing/2010/main">
                  <a14:imgLayer r:embed="rId6">
                    <a14:imgEffect>
                      <a14:backgroundRemoval t="2308" b="100000" l="0" r="99846"/>
                    </a14:imgEffect>
                  </a14:imgLayer>
                </a14:imgProps>
              </a:ext>
              <a:ext uri="{28A0092B-C50C-407E-A947-70E740481C1C}">
                <a14:useLocalDpi xmlns:a14="http://schemas.microsoft.com/office/drawing/2010/main" val="0"/>
              </a:ext>
            </a:extLst>
          </a:blip>
          <a:stretch>
            <a:fillRect/>
          </a:stretch>
        </p:blipFill>
        <p:spPr>
          <a:xfrm>
            <a:off x="5180793" y="4646506"/>
            <a:ext cx="1449424" cy="1449424"/>
          </a:xfrm>
          <a:prstGeom prst="rect">
            <a:avLst/>
          </a:prstGeom>
        </p:spPr>
      </p:pic>
      <p:grpSp>
        <p:nvGrpSpPr>
          <p:cNvPr id="7" name="组合 6"/>
          <p:cNvGrpSpPr/>
          <p:nvPr/>
        </p:nvGrpSpPr>
        <p:grpSpPr>
          <a:xfrm>
            <a:off x="1118327" y="2438426"/>
            <a:ext cx="3987099" cy="2743128"/>
            <a:chOff x="762140" y="2438426"/>
            <a:chExt cx="3987099" cy="2743128"/>
          </a:xfrm>
        </p:grpSpPr>
        <p:pic>
          <p:nvPicPr>
            <p:cNvPr id="8"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140" y="2438426"/>
              <a:ext cx="3987099" cy="2743128"/>
            </a:xfrm>
            <a:prstGeom prst="rect">
              <a:avLst/>
            </a:prstGeom>
          </p:spPr>
        </p:pic>
        <p:sp>
          <p:nvSpPr>
            <p:cNvPr id="9" name="椭圆 8"/>
            <p:cNvSpPr/>
            <p:nvPr/>
          </p:nvSpPr>
          <p:spPr>
            <a:xfrm>
              <a:off x="3276674" y="3505198"/>
              <a:ext cx="533386" cy="533386"/>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内容占位符 2"/>
          <p:cNvSpPr txBox="1"/>
          <p:nvPr/>
        </p:nvSpPr>
        <p:spPr>
          <a:xfrm>
            <a:off x="7146869" y="2102501"/>
            <a:ext cx="4373143" cy="3201019"/>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defTabSz="685800">
              <a:lnSpc>
                <a:spcPts val="2700"/>
              </a:lnSpc>
              <a:spcBef>
                <a:spcPts val="0"/>
              </a:spcBef>
              <a:buSzPct val="91000"/>
              <a:buNone/>
              <a:defRPr sz="1800" b="0" i="0" u="none" strike="noStrike" kern="0" cap="none" spc="0" baseline="0">
                <a:solidFill>
                  <a:srgbClr val="000000"/>
                </a:solidFill>
                <a:uFillTx/>
              </a:defRPr>
            </a:pP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病理性近视</a:t>
            </a:r>
            <a:r>
              <a:rPr lang="en-US" altLang="zh-CN" sz="1800" b="1" kern="0"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主要致盲原因</a:t>
            </a:r>
            <a:r>
              <a:rPr lang="en-US" altLang="zh-CN" sz="1800" b="1" kern="0"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sz="1800" b="1" kern="0"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后巩膜葡萄肿</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视网膜下新生血管</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视网膜萎缩、变性和出血</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视网膜脱离</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开角型青光眼</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视网膜裂孔</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脉络膜视网膜萎缩</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漆样裂纹</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户外, 人, 长凳, 公园&#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近视的筛查</a:t>
            </a:r>
            <a:endPar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11" name="直接连接符 10"/>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矩形 14"/>
          <p:cNvSpPr/>
          <p:nvPr/>
        </p:nvSpPr>
        <p:spPr>
          <a:xfrm>
            <a:off x="4552134" y="1831636"/>
            <a:ext cx="3087732"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SCREENING FOR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视力监测与视力表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869040" y="1133135"/>
            <a:ext cx="4453920"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VISUAL ACUITY MONITORING AND VISUAL ACUITY CHART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55" name="组合 54"/>
          <p:cNvGrpSpPr/>
          <p:nvPr/>
        </p:nvGrpSpPr>
        <p:grpSpPr>
          <a:xfrm>
            <a:off x="1468913" y="2167128"/>
            <a:ext cx="9254174" cy="3730752"/>
            <a:chOff x="1210056" y="2167128"/>
            <a:chExt cx="9254174" cy="3730752"/>
          </a:xfrm>
        </p:grpSpPr>
        <p:grpSp>
          <p:nvGrpSpPr>
            <p:cNvPr id="26" name="组合 25"/>
            <p:cNvGrpSpPr/>
            <p:nvPr/>
          </p:nvGrpSpPr>
          <p:grpSpPr>
            <a:xfrm>
              <a:off x="1210056" y="2167128"/>
              <a:ext cx="3498224" cy="3730752"/>
              <a:chOff x="1621536" y="2139696"/>
              <a:chExt cx="3498224" cy="3730752"/>
            </a:xfrm>
          </p:grpSpPr>
          <p:grpSp>
            <p:nvGrpSpPr>
              <p:cNvPr id="23" name="组合 22"/>
              <p:cNvGrpSpPr/>
              <p:nvPr/>
            </p:nvGrpSpPr>
            <p:grpSpPr>
              <a:xfrm>
                <a:off x="3415284" y="2519172"/>
                <a:ext cx="1704476" cy="2971800"/>
                <a:chOff x="3168396" y="2295144"/>
                <a:chExt cx="1704476" cy="2971800"/>
              </a:xfrm>
            </p:grpSpPr>
            <p:sp>
              <p:nvSpPr>
                <p:cNvPr id="13" name="任意多边形: 形状 12"/>
                <p:cNvSpPr/>
                <p:nvPr/>
              </p:nvSpPr>
              <p:spPr>
                <a:xfrm>
                  <a:off x="3326717" y="3425385"/>
                  <a:ext cx="1387835" cy="720528"/>
                </a:xfrm>
                <a:custGeom>
                  <a:avLst/>
                  <a:gdLst>
                    <a:gd name="connsiteX0" fmla="*/ 806087 w 1612175"/>
                    <a:gd name="connsiteY0" fmla="*/ 0 h 837000"/>
                    <a:gd name="connsiteX1" fmla="*/ 1506123 w 1612175"/>
                    <a:gd name="connsiteY1" fmla="*/ 289964 h 837000"/>
                    <a:gd name="connsiteX2" fmla="*/ 1612175 w 1612175"/>
                    <a:gd name="connsiteY2" fmla="*/ 418500 h 837000"/>
                    <a:gd name="connsiteX3" fmla="*/ 1506123 w 1612175"/>
                    <a:gd name="connsiteY3" fmla="*/ 547036 h 837000"/>
                    <a:gd name="connsiteX4" fmla="*/ 806087 w 1612175"/>
                    <a:gd name="connsiteY4" fmla="*/ 837000 h 837000"/>
                    <a:gd name="connsiteX5" fmla="*/ 106051 w 1612175"/>
                    <a:gd name="connsiteY5" fmla="*/ 547036 h 837000"/>
                    <a:gd name="connsiteX6" fmla="*/ 0 w 1612175"/>
                    <a:gd name="connsiteY6" fmla="*/ 418500 h 837000"/>
                    <a:gd name="connsiteX7" fmla="*/ 106051 w 1612175"/>
                    <a:gd name="connsiteY7" fmla="*/ 289964 h 837000"/>
                    <a:gd name="connsiteX8" fmla="*/ 806087 w 1612175"/>
                    <a:gd name="connsiteY8" fmla="*/ 0 h 8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175" h="837000">
                      <a:moveTo>
                        <a:pt x="806087" y="0"/>
                      </a:moveTo>
                      <a:cubicBezTo>
                        <a:pt x="1079468" y="0"/>
                        <a:pt x="1326968" y="110810"/>
                        <a:pt x="1506123" y="289964"/>
                      </a:cubicBezTo>
                      <a:lnTo>
                        <a:pt x="1612175" y="418500"/>
                      </a:lnTo>
                      <a:lnTo>
                        <a:pt x="1506123" y="547036"/>
                      </a:lnTo>
                      <a:cubicBezTo>
                        <a:pt x="1326968" y="726191"/>
                        <a:pt x="1079468" y="837000"/>
                        <a:pt x="806087" y="837000"/>
                      </a:cubicBezTo>
                      <a:cubicBezTo>
                        <a:pt x="532706" y="837000"/>
                        <a:pt x="285206" y="726191"/>
                        <a:pt x="106051" y="547036"/>
                      </a:cubicBezTo>
                      <a:lnTo>
                        <a:pt x="0" y="418500"/>
                      </a:lnTo>
                      <a:lnTo>
                        <a:pt x="106051" y="289964"/>
                      </a:lnTo>
                      <a:cubicBezTo>
                        <a:pt x="285206" y="110810"/>
                        <a:pt x="532706" y="0"/>
                        <a:pt x="806087" y="0"/>
                      </a:cubicBezTo>
                      <a:close/>
                    </a:path>
                  </a:pathLst>
                </a:cu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形状 11"/>
                <p:cNvSpPr/>
                <p:nvPr/>
              </p:nvSpPr>
              <p:spPr>
                <a:xfrm>
                  <a:off x="3168396" y="2295144"/>
                  <a:ext cx="1704476" cy="1344212"/>
                </a:xfrm>
                <a:custGeom>
                  <a:avLst/>
                  <a:gdLst>
                    <a:gd name="connsiteX0" fmla="*/ 990000 w 1980000"/>
                    <a:gd name="connsiteY0" fmla="*/ 0 h 1561500"/>
                    <a:gd name="connsiteX1" fmla="*/ 1980000 w 1980000"/>
                    <a:gd name="connsiteY1" fmla="*/ 990000 h 1561500"/>
                    <a:gd name="connsiteX2" fmla="*/ 1810924 w 1980000"/>
                    <a:gd name="connsiteY2" fmla="*/ 1543518 h 1561500"/>
                    <a:gd name="connsiteX3" fmla="*/ 1796088 w 1980000"/>
                    <a:gd name="connsiteY3" fmla="*/ 1561500 h 1561500"/>
                    <a:gd name="connsiteX4" fmla="*/ 1690036 w 1980000"/>
                    <a:gd name="connsiteY4" fmla="*/ 1432964 h 1561500"/>
                    <a:gd name="connsiteX5" fmla="*/ 990000 w 1980000"/>
                    <a:gd name="connsiteY5" fmla="*/ 1143000 h 1561500"/>
                    <a:gd name="connsiteX6" fmla="*/ 289964 w 1980000"/>
                    <a:gd name="connsiteY6" fmla="*/ 1432964 h 1561500"/>
                    <a:gd name="connsiteX7" fmla="*/ 183913 w 1980000"/>
                    <a:gd name="connsiteY7" fmla="*/ 1561500 h 1561500"/>
                    <a:gd name="connsiteX8" fmla="*/ 169076 w 1980000"/>
                    <a:gd name="connsiteY8" fmla="*/ 1543518 h 1561500"/>
                    <a:gd name="connsiteX9" fmla="*/ 0 w 1980000"/>
                    <a:gd name="connsiteY9" fmla="*/ 990000 h 1561500"/>
                    <a:gd name="connsiteX10" fmla="*/ 990000 w 1980000"/>
                    <a:gd name="connsiteY10" fmla="*/ 0 h 15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0000" h="1561500">
                      <a:moveTo>
                        <a:pt x="990000" y="0"/>
                      </a:moveTo>
                      <a:cubicBezTo>
                        <a:pt x="1536762" y="0"/>
                        <a:pt x="1980000" y="443238"/>
                        <a:pt x="1980000" y="990000"/>
                      </a:cubicBezTo>
                      <a:cubicBezTo>
                        <a:pt x="1980000" y="1195036"/>
                        <a:pt x="1917670" y="1385514"/>
                        <a:pt x="1810924" y="1543518"/>
                      </a:cubicBezTo>
                      <a:lnTo>
                        <a:pt x="1796088" y="1561500"/>
                      </a:lnTo>
                      <a:lnTo>
                        <a:pt x="1690036" y="1432964"/>
                      </a:lnTo>
                      <a:cubicBezTo>
                        <a:pt x="1510881" y="1253810"/>
                        <a:pt x="1263381" y="1143000"/>
                        <a:pt x="990000" y="1143000"/>
                      </a:cubicBezTo>
                      <a:cubicBezTo>
                        <a:pt x="716619" y="1143000"/>
                        <a:pt x="469119" y="1253810"/>
                        <a:pt x="289964" y="1432964"/>
                      </a:cubicBezTo>
                      <a:lnTo>
                        <a:pt x="183913" y="1561500"/>
                      </a:lnTo>
                      <a:lnTo>
                        <a:pt x="169076" y="1543518"/>
                      </a:lnTo>
                      <a:cubicBezTo>
                        <a:pt x="62330" y="1385514"/>
                        <a:pt x="0" y="1195036"/>
                        <a:pt x="0" y="990000"/>
                      </a:cubicBezTo>
                      <a:cubicBezTo>
                        <a:pt x="0" y="443238"/>
                        <a:pt x="443238" y="0"/>
                        <a:pt x="990000" y="0"/>
                      </a:cubicBezTo>
                      <a:close/>
                    </a:path>
                  </a:pathLst>
                </a:cu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p:cNvSpPr/>
                <p:nvPr/>
              </p:nvSpPr>
              <p:spPr>
                <a:xfrm>
                  <a:off x="3168396" y="3922732"/>
                  <a:ext cx="1704476" cy="1344212"/>
                </a:xfrm>
                <a:custGeom>
                  <a:avLst/>
                  <a:gdLst>
                    <a:gd name="connsiteX0" fmla="*/ 183913 w 1980000"/>
                    <a:gd name="connsiteY0" fmla="*/ 0 h 1561500"/>
                    <a:gd name="connsiteX1" fmla="*/ 289964 w 1980000"/>
                    <a:gd name="connsiteY1" fmla="*/ 128536 h 1561500"/>
                    <a:gd name="connsiteX2" fmla="*/ 990000 w 1980000"/>
                    <a:gd name="connsiteY2" fmla="*/ 418500 h 1561500"/>
                    <a:gd name="connsiteX3" fmla="*/ 1690036 w 1980000"/>
                    <a:gd name="connsiteY3" fmla="*/ 128536 h 1561500"/>
                    <a:gd name="connsiteX4" fmla="*/ 1796088 w 1980000"/>
                    <a:gd name="connsiteY4" fmla="*/ 0 h 1561500"/>
                    <a:gd name="connsiteX5" fmla="*/ 1810924 w 1980000"/>
                    <a:gd name="connsiteY5" fmla="*/ 17982 h 1561500"/>
                    <a:gd name="connsiteX6" fmla="*/ 1980000 w 1980000"/>
                    <a:gd name="connsiteY6" fmla="*/ 571500 h 1561500"/>
                    <a:gd name="connsiteX7" fmla="*/ 990000 w 1980000"/>
                    <a:gd name="connsiteY7" fmla="*/ 1561500 h 1561500"/>
                    <a:gd name="connsiteX8" fmla="*/ 0 w 1980000"/>
                    <a:gd name="connsiteY8" fmla="*/ 571500 h 1561500"/>
                    <a:gd name="connsiteX9" fmla="*/ 169076 w 1980000"/>
                    <a:gd name="connsiteY9" fmla="*/ 17982 h 1561500"/>
                    <a:gd name="connsiteX10" fmla="*/ 183913 w 1980000"/>
                    <a:gd name="connsiteY10" fmla="*/ 0 h 15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0000" h="1561500">
                      <a:moveTo>
                        <a:pt x="183913" y="0"/>
                      </a:moveTo>
                      <a:lnTo>
                        <a:pt x="289964" y="128536"/>
                      </a:lnTo>
                      <a:cubicBezTo>
                        <a:pt x="469119" y="307691"/>
                        <a:pt x="716619" y="418500"/>
                        <a:pt x="990000" y="418500"/>
                      </a:cubicBezTo>
                      <a:cubicBezTo>
                        <a:pt x="1263381" y="418500"/>
                        <a:pt x="1510881" y="307691"/>
                        <a:pt x="1690036" y="128536"/>
                      </a:cubicBezTo>
                      <a:lnTo>
                        <a:pt x="1796088" y="0"/>
                      </a:lnTo>
                      <a:lnTo>
                        <a:pt x="1810924" y="17982"/>
                      </a:lnTo>
                      <a:cubicBezTo>
                        <a:pt x="1917670" y="175987"/>
                        <a:pt x="1980000" y="366464"/>
                        <a:pt x="1980000" y="571500"/>
                      </a:cubicBezTo>
                      <a:cubicBezTo>
                        <a:pt x="1980000" y="1118262"/>
                        <a:pt x="1536762" y="1561500"/>
                        <a:pt x="990000" y="1561500"/>
                      </a:cubicBezTo>
                      <a:cubicBezTo>
                        <a:pt x="443238" y="1561500"/>
                        <a:pt x="0" y="1118262"/>
                        <a:pt x="0" y="571500"/>
                      </a:cubicBezTo>
                      <a:cubicBezTo>
                        <a:pt x="0" y="366464"/>
                        <a:pt x="62330" y="175987"/>
                        <a:pt x="169076" y="17982"/>
                      </a:cubicBezTo>
                      <a:lnTo>
                        <a:pt x="183913"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5" name="文本框 14"/>
                <p:cNvSpPr txBox="1"/>
                <p:nvPr/>
              </p:nvSpPr>
              <p:spPr>
                <a:xfrm>
                  <a:off x="3525879" y="2782584"/>
                  <a:ext cx="98951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视力表</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3465688" y="4435869"/>
                  <a:ext cx="1109893" cy="317938"/>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视力检测</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3543581" y="3474969"/>
                  <a:ext cx="954107" cy="657937"/>
                </a:xfrm>
                <a:prstGeom prst="rect">
                  <a:avLst/>
                </a:prstGeom>
              </p:spPr>
              <p:txBody>
                <a:bodyPr wrap="none">
                  <a:noAutofit/>
                </a:bodyPr>
                <a:lstStyle/>
                <a:p>
                  <a:pPr algn="ctr">
                    <a:lnSpc>
                      <a:spcPts val="1300"/>
                    </a:lnSpc>
                    <a:buFont typeface="Arial" panose="020B0604020202020204" pitchFamily="34" charset="0"/>
                    <a:buNone/>
                  </a:pPr>
                  <a:r>
                    <a:rPr lang="en-US" altLang="zh-CN" sz="1400" b="1" dirty="0">
                      <a:latin typeface="微软雅黑" panose="020B0503020204020204" pitchFamily="34" charset="-122"/>
                      <a:ea typeface="微软雅黑" panose="020B0503020204020204" pitchFamily="34" charset="-122"/>
                    </a:rPr>
                    <a:t>VA</a:t>
                  </a:r>
                  <a:endParaRPr lang="en-US" altLang="zh-CN" sz="1400" b="1" dirty="0">
                    <a:latin typeface="微软雅黑" panose="020B0503020204020204" pitchFamily="34" charset="-122"/>
                    <a:ea typeface="微软雅黑" panose="020B0503020204020204" pitchFamily="34" charset="-122"/>
                  </a:endParaRPr>
                </a:p>
                <a:p>
                  <a:pPr algn="ctr">
                    <a:lnSpc>
                      <a:spcPts val="1300"/>
                    </a:lnSpc>
                    <a:buFont typeface="Arial" panose="020B0604020202020204" pitchFamily="34" charset="0"/>
                    <a:buNone/>
                  </a:pPr>
                  <a:r>
                    <a:rPr lang="en-US" altLang="zh-CN"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a:p>
                  <a:pPr algn="ctr">
                    <a:lnSpc>
                      <a:spcPts val="1300"/>
                    </a:lnSpc>
                    <a:buFont typeface="Arial" panose="020B0604020202020204" pitchFamily="34" charset="0"/>
                    <a:buNone/>
                  </a:pPr>
                  <a:r>
                    <a:rPr lang="zh-CN" altLang="en-US" sz="1400" b="1" dirty="0">
                      <a:latin typeface="微软雅黑" panose="020B0503020204020204" pitchFamily="34" charset="-122"/>
                      <a:ea typeface="微软雅黑" panose="020B0503020204020204" pitchFamily="34" charset="-122"/>
                    </a:rPr>
                    <a:t>心理物理学</a:t>
                  </a:r>
                  <a:endParaRPr lang="zh-CN" altLang="en-US" sz="1400" b="1" dirty="0">
                    <a:latin typeface="微软雅黑" panose="020B0503020204020204" pitchFamily="34" charset="-122"/>
                    <a:ea typeface="微软雅黑" panose="020B0503020204020204" pitchFamily="34" charset="-122"/>
                  </a:endParaRPr>
                </a:p>
              </p:txBody>
            </p:sp>
          </p:grpSp>
          <p:sp>
            <p:nvSpPr>
              <p:cNvPr id="21" name="矩形 20"/>
              <p:cNvSpPr/>
              <p:nvPr/>
            </p:nvSpPr>
            <p:spPr>
              <a:xfrm>
                <a:off x="1636776" y="2139696"/>
                <a:ext cx="2633472" cy="3730752"/>
              </a:xfrm>
              <a:custGeom>
                <a:avLst/>
                <a:gdLst>
                  <a:gd name="connsiteX0" fmla="*/ 0 w 1975104"/>
                  <a:gd name="connsiteY0" fmla="*/ 0 h 3730752"/>
                  <a:gd name="connsiteX1" fmla="*/ 1975104 w 1975104"/>
                  <a:gd name="connsiteY1" fmla="*/ 0 h 3730752"/>
                  <a:gd name="connsiteX2" fmla="*/ 1975104 w 1975104"/>
                  <a:gd name="connsiteY2" fmla="*/ 3730752 h 3730752"/>
                  <a:gd name="connsiteX3" fmla="*/ 0 w 1975104"/>
                  <a:gd name="connsiteY3" fmla="*/ 3730752 h 3730752"/>
                  <a:gd name="connsiteX4" fmla="*/ 0 w 1975104"/>
                  <a:gd name="connsiteY4" fmla="*/ 0 h 3730752"/>
                  <a:gd name="connsiteX0-1" fmla="*/ 0 w 1975104"/>
                  <a:gd name="connsiteY0-2" fmla="*/ 0 h 3730752"/>
                  <a:gd name="connsiteX1-3" fmla="*/ 1975104 w 1975104"/>
                  <a:gd name="connsiteY1-4" fmla="*/ 0 h 3730752"/>
                  <a:gd name="connsiteX2-5" fmla="*/ 1965960 w 1975104"/>
                  <a:gd name="connsiteY2-6" fmla="*/ 713232 h 3730752"/>
                  <a:gd name="connsiteX3-7" fmla="*/ 1975104 w 1975104"/>
                  <a:gd name="connsiteY3-8" fmla="*/ 3730752 h 3730752"/>
                  <a:gd name="connsiteX4-9" fmla="*/ 0 w 1975104"/>
                  <a:gd name="connsiteY4-10" fmla="*/ 3730752 h 3730752"/>
                  <a:gd name="connsiteX5" fmla="*/ 0 w 1975104"/>
                  <a:gd name="connsiteY5" fmla="*/ 0 h 3730752"/>
                  <a:gd name="connsiteX0-11" fmla="*/ 1965960 w 2057400"/>
                  <a:gd name="connsiteY0-12" fmla="*/ 713232 h 3730752"/>
                  <a:gd name="connsiteX1-13" fmla="*/ 1975104 w 2057400"/>
                  <a:gd name="connsiteY1-14" fmla="*/ 3730752 h 3730752"/>
                  <a:gd name="connsiteX2-15" fmla="*/ 0 w 2057400"/>
                  <a:gd name="connsiteY2-16" fmla="*/ 3730752 h 3730752"/>
                  <a:gd name="connsiteX3-17" fmla="*/ 0 w 2057400"/>
                  <a:gd name="connsiteY3-18" fmla="*/ 0 h 3730752"/>
                  <a:gd name="connsiteX4-19" fmla="*/ 1975104 w 2057400"/>
                  <a:gd name="connsiteY4-20" fmla="*/ 0 h 3730752"/>
                  <a:gd name="connsiteX5-21" fmla="*/ 2057400 w 2057400"/>
                  <a:gd name="connsiteY5-22" fmla="*/ 804672 h 3730752"/>
                  <a:gd name="connsiteX0-23" fmla="*/ 1984248 w 2057400"/>
                  <a:gd name="connsiteY0-24" fmla="*/ 2587752 h 3730752"/>
                  <a:gd name="connsiteX1-25" fmla="*/ 1975104 w 2057400"/>
                  <a:gd name="connsiteY1-26" fmla="*/ 3730752 h 3730752"/>
                  <a:gd name="connsiteX2-27" fmla="*/ 0 w 2057400"/>
                  <a:gd name="connsiteY2-28" fmla="*/ 3730752 h 3730752"/>
                  <a:gd name="connsiteX3-29" fmla="*/ 0 w 2057400"/>
                  <a:gd name="connsiteY3-30" fmla="*/ 0 h 3730752"/>
                  <a:gd name="connsiteX4-31" fmla="*/ 1975104 w 2057400"/>
                  <a:gd name="connsiteY4-32" fmla="*/ 0 h 3730752"/>
                  <a:gd name="connsiteX5-33" fmla="*/ 2057400 w 2057400"/>
                  <a:gd name="connsiteY5-34" fmla="*/ 804672 h 3730752"/>
                  <a:gd name="connsiteX0-35" fmla="*/ 1984248 w 1984248"/>
                  <a:gd name="connsiteY0-36" fmla="*/ 2587752 h 3730752"/>
                  <a:gd name="connsiteX1-37" fmla="*/ 1975104 w 1984248"/>
                  <a:gd name="connsiteY1-38" fmla="*/ 3730752 h 3730752"/>
                  <a:gd name="connsiteX2-39" fmla="*/ 0 w 1984248"/>
                  <a:gd name="connsiteY2-40" fmla="*/ 3730752 h 3730752"/>
                  <a:gd name="connsiteX3-41" fmla="*/ 0 w 1984248"/>
                  <a:gd name="connsiteY3-42" fmla="*/ 0 h 3730752"/>
                  <a:gd name="connsiteX4-43" fmla="*/ 1975104 w 1984248"/>
                  <a:gd name="connsiteY4-44" fmla="*/ 0 h 3730752"/>
                  <a:gd name="connsiteX5-45" fmla="*/ 1956816 w 1984248"/>
                  <a:gd name="connsiteY5-46" fmla="*/ 804672 h 3730752"/>
                  <a:gd name="connsiteX0-47" fmla="*/ 1984248 w 1984248"/>
                  <a:gd name="connsiteY0-48" fmla="*/ 2587752 h 3730752"/>
                  <a:gd name="connsiteX1-49" fmla="*/ 1975104 w 1984248"/>
                  <a:gd name="connsiteY1-50" fmla="*/ 3730752 h 3730752"/>
                  <a:gd name="connsiteX2-51" fmla="*/ 0 w 1984248"/>
                  <a:gd name="connsiteY2-52" fmla="*/ 3730752 h 3730752"/>
                  <a:gd name="connsiteX3-53" fmla="*/ 0 w 1984248"/>
                  <a:gd name="connsiteY3-54" fmla="*/ 0 h 3730752"/>
                  <a:gd name="connsiteX4-55" fmla="*/ 1975104 w 1984248"/>
                  <a:gd name="connsiteY4-56" fmla="*/ 0 h 3730752"/>
                  <a:gd name="connsiteX5-57" fmla="*/ 1975104 w 1984248"/>
                  <a:gd name="connsiteY5-58" fmla="*/ 804672 h 3730752"/>
                  <a:gd name="connsiteX0-59" fmla="*/ 1984248 w 1984248"/>
                  <a:gd name="connsiteY0-60" fmla="*/ 2587752 h 3730752"/>
                  <a:gd name="connsiteX1-61" fmla="*/ 1975104 w 1984248"/>
                  <a:gd name="connsiteY1-62" fmla="*/ 3730752 h 3730752"/>
                  <a:gd name="connsiteX2-63" fmla="*/ 0 w 1984248"/>
                  <a:gd name="connsiteY2-64" fmla="*/ 3730752 h 3730752"/>
                  <a:gd name="connsiteX3-65" fmla="*/ 0 w 1984248"/>
                  <a:gd name="connsiteY3-66" fmla="*/ 0 h 3730752"/>
                  <a:gd name="connsiteX4-67" fmla="*/ 1975104 w 1984248"/>
                  <a:gd name="connsiteY4-68" fmla="*/ 0 h 3730752"/>
                  <a:gd name="connsiteX5-69" fmla="*/ 1965960 w 1984248"/>
                  <a:gd name="connsiteY5-70" fmla="*/ 301752 h 3730752"/>
                  <a:gd name="connsiteX0-71" fmla="*/ 1984248 w 1993392"/>
                  <a:gd name="connsiteY0-72" fmla="*/ 2587752 h 3730752"/>
                  <a:gd name="connsiteX1-73" fmla="*/ 1975104 w 1993392"/>
                  <a:gd name="connsiteY1-74" fmla="*/ 3730752 h 3730752"/>
                  <a:gd name="connsiteX2-75" fmla="*/ 0 w 1993392"/>
                  <a:gd name="connsiteY2-76" fmla="*/ 3730752 h 3730752"/>
                  <a:gd name="connsiteX3-77" fmla="*/ 0 w 1993392"/>
                  <a:gd name="connsiteY3-78" fmla="*/ 0 h 3730752"/>
                  <a:gd name="connsiteX4-79" fmla="*/ 1975104 w 1993392"/>
                  <a:gd name="connsiteY4-80" fmla="*/ 0 h 3730752"/>
                  <a:gd name="connsiteX5-81" fmla="*/ 1993392 w 1993392"/>
                  <a:gd name="connsiteY5-82" fmla="*/ 301752 h 3730752"/>
                  <a:gd name="connsiteX0-83" fmla="*/ 1984248 w 1984248"/>
                  <a:gd name="connsiteY0-84" fmla="*/ 2587752 h 3730752"/>
                  <a:gd name="connsiteX1-85" fmla="*/ 1975104 w 1984248"/>
                  <a:gd name="connsiteY1-86" fmla="*/ 3730752 h 3730752"/>
                  <a:gd name="connsiteX2-87" fmla="*/ 0 w 1984248"/>
                  <a:gd name="connsiteY2-88" fmla="*/ 3730752 h 3730752"/>
                  <a:gd name="connsiteX3-89" fmla="*/ 0 w 1984248"/>
                  <a:gd name="connsiteY3-90" fmla="*/ 0 h 3730752"/>
                  <a:gd name="connsiteX4-91" fmla="*/ 1975104 w 1984248"/>
                  <a:gd name="connsiteY4-92" fmla="*/ 0 h 3730752"/>
                  <a:gd name="connsiteX5-93" fmla="*/ 1975104 w 1984248"/>
                  <a:gd name="connsiteY5-94" fmla="*/ 301752 h 3730752"/>
                  <a:gd name="connsiteX0-95" fmla="*/ 1965960 w 1975104"/>
                  <a:gd name="connsiteY0-96" fmla="*/ 3438144 h 3730752"/>
                  <a:gd name="connsiteX1-97" fmla="*/ 1975104 w 1975104"/>
                  <a:gd name="connsiteY1-98" fmla="*/ 3730752 h 3730752"/>
                  <a:gd name="connsiteX2-99" fmla="*/ 0 w 1975104"/>
                  <a:gd name="connsiteY2-100" fmla="*/ 3730752 h 3730752"/>
                  <a:gd name="connsiteX3-101" fmla="*/ 0 w 1975104"/>
                  <a:gd name="connsiteY3-102" fmla="*/ 0 h 3730752"/>
                  <a:gd name="connsiteX4-103" fmla="*/ 1975104 w 1975104"/>
                  <a:gd name="connsiteY4-104" fmla="*/ 0 h 3730752"/>
                  <a:gd name="connsiteX5-105" fmla="*/ 1975104 w 1975104"/>
                  <a:gd name="connsiteY5-106" fmla="*/ 301752 h 3730752"/>
                  <a:gd name="connsiteX0-107" fmla="*/ 1984248 w 1984248"/>
                  <a:gd name="connsiteY0-108" fmla="*/ 3438144 h 3730752"/>
                  <a:gd name="connsiteX1-109" fmla="*/ 1975104 w 1984248"/>
                  <a:gd name="connsiteY1-110" fmla="*/ 3730752 h 3730752"/>
                  <a:gd name="connsiteX2-111" fmla="*/ 0 w 1984248"/>
                  <a:gd name="connsiteY2-112" fmla="*/ 3730752 h 3730752"/>
                  <a:gd name="connsiteX3-113" fmla="*/ 0 w 1984248"/>
                  <a:gd name="connsiteY3-114" fmla="*/ 0 h 3730752"/>
                  <a:gd name="connsiteX4-115" fmla="*/ 1975104 w 1984248"/>
                  <a:gd name="connsiteY4-116" fmla="*/ 0 h 3730752"/>
                  <a:gd name="connsiteX5-117" fmla="*/ 1975104 w 1984248"/>
                  <a:gd name="connsiteY5-118" fmla="*/ 301752 h 3730752"/>
                  <a:gd name="connsiteX0-119" fmla="*/ 1975104 w 1975104"/>
                  <a:gd name="connsiteY0-120" fmla="*/ 3456432 h 3730752"/>
                  <a:gd name="connsiteX1-121" fmla="*/ 1975104 w 1975104"/>
                  <a:gd name="connsiteY1-122" fmla="*/ 3730752 h 3730752"/>
                  <a:gd name="connsiteX2-123" fmla="*/ 0 w 1975104"/>
                  <a:gd name="connsiteY2-124" fmla="*/ 3730752 h 3730752"/>
                  <a:gd name="connsiteX3-125" fmla="*/ 0 w 1975104"/>
                  <a:gd name="connsiteY3-126" fmla="*/ 0 h 3730752"/>
                  <a:gd name="connsiteX4-127" fmla="*/ 1975104 w 1975104"/>
                  <a:gd name="connsiteY4-128" fmla="*/ 0 h 3730752"/>
                  <a:gd name="connsiteX5-129" fmla="*/ 1975104 w 1975104"/>
                  <a:gd name="connsiteY5-130" fmla="*/ 301752 h 37307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975104" h="3730752">
                    <a:moveTo>
                      <a:pt x="1975104" y="3456432"/>
                    </a:moveTo>
                    <a:lnTo>
                      <a:pt x="1975104" y="3730752"/>
                    </a:lnTo>
                    <a:lnTo>
                      <a:pt x="0" y="3730752"/>
                    </a:lnTo>
                    <a:lnTo>
                      <a:pt x="0" y="0"/>
                    </a:lnTo>
                    <a:lnTo>
                      <a:pt x="1975104" y="0"/>
                    </a:lnTo>
                    <a:cubicBezTo>
                      <a:pt x="1972056" y="237744"/>
                      <a:pt x="1975104" y="301752"/>
                      <a:pt x="1975104" y="301752"/>
                    </a:cubicBezTo>
                  </a:path>
                </a:pathLst>
              </a:custGeom>
              <a:noFill/>
              <a:ln w="5715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621536" y="2935965"/>
                <a:ext cx="1862328" cy="2138214"/>
              </a:xfrm>
              <a:prstGeom prst="rect">
                <a:avLst/>
              </a:prstGeom>
            </p:spPr>
            <p:txBody>
              <a:bodyPr wrap="square">
                <a:spAutoFit/>
              </a:bodyPr>
              <a:lstStyle/>
              <a:p>
                <a:pPr algn="ctr">
                  <a:lnSpc>
                    <a:spcPts val="2700"/>
                  </a:lnSpc>
                </a:pPr>
                <a:r>
                  <a:rPr lang="zh-CN" altLang="en-US" sz="1600" dirty="0">
                    <a:latin typeface="微软雅黑" panose="020B0503020204020204" pitchFamily="34" charset="-122"/>
                    <a:ea typeface="微软雅黑" panose="020B0503020204020204" pitchFamily="34" charset="-122"/>
                  </a:rPr>
                  <a:t>看似简单的</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dirty="0">
                    <a:latin typeface="微软雅黑" panose="020B0503020204020204" pitchFamily="34" charset="-122"/>
                    <a:ea typeface="微软雅黑" panose="020B0503020204020204" pitchFamily="34" charset="-122"/>
                  </a:rPr>
                  <a:t>“视力表”</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dirty="0">
                    <a:latin typeface="微软雅黑" panose="020B0503020204020204" pitchFamily="34" charset="-122"/>
                    <a:ea typeface="微软雅黑" panose="020B0503020204020204" pitchFamily="34" charset="-122"/>
                  </a:rPr>
                  <a:t>和</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dirty="0">
                    <a:latin typeface="微软雅黑" panose="020B0503020204020204" pitchFamily="34" charset="-122"/>
                    <a:ea typeface="微软雅黑" panose="020B0503020204020204" pitchFamily="34" charset="-122"/>
                  </a:rPr>
                  <a:t>“视力检测”</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b="1" dirty="0">
                    <a:solidFill>
                      <a:srgbClr val="639A67"/>
                    </a:solidFill>
                    <a:latin typeface="微软雅黑" panose="020B0503020204020204" pitchFamily="34" charset="-122"/>
                    <a:ea typeface="微软雅黑" panose="020B0503020204020204" pitchFamily="34" charset="-122"/>
                  </a:rPr>
                  <a:t>实际表达复杂的</a:t>
                </a:r>
                <a:endParaRPr lang="en-US" altLang="zh-CN" sz="1600" b="1" dirty="0">
                  <a:solidFill>
                    <a:srgbClr val="639A67"/>
                  </a:solidFill>
                  <a:latin typeface="微软雅黑" panose="020B0503020204020204" pitchFamily="34" charset="-122"/>
                  <a:ea typeface="微软雅黑" panose="020B0503020204020204" pitchFamily="34" charset="-122"/>
                </a:endParaRPr>
              </a:p>
              <a:p>
                <a:pPr algn="ctr">
                  <a:lnSpc>
                    <a:spcPts val="2700"/>
                  </a:lnSpc>
                </a:pPr>
                <a:r>
                  <a:rPr lang="zh-CN" altLang="en-US" sz="1600" b="1" dirty="0">
                    <a:solidFill>
                      <a:srgbClr val="639A67"/>
                    </a:solidFill>
                    <a:latin typeface="微软雅黑" panose="020B0503020204020204" pitchFamily="34" charset="-122"/>
                    <a:ea typeface="微软雅黑" panose="020B0503020204020204" pitchFamily="34" charset="-122"/>
                  </a:rPr>
                  <a:t>视觉心理物理学</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grpSp>
        <p:sp>
          <p:nvSpPr>
            <p:cNvPr id="25" name="内容占位符 2"/>
            <p:cNvSpPr txBox="1"/>
            <p:nvPr/>
          </p:nvSpPr>
          <p:spPr>
            <a:xfrm>
              <a:off x="7562088" y="2191364"/>
              <a:ext cx="2132659" cy="1551729"/>
            </a:xfrm>
            <a:prstGeom prst="rect">
              <a:avLst/>
            </a:prstGeom>
          </p:spPr>
          <p:txBody>
            <a:bodyPr vert="horz" lIns="109728" tIns="54864" rIns="109728" bIns="54864" rtlCol="0">
              <a:normAutofit fontScale="92500"/>
            </a:bodyPr>
            <a:lstStyle>
              <a:lvl1pPr marL="190500" indent="-190500" algn="l" defTabSz="1016000" rtl="0" eaLnBrk="1" latinLnBrk="0" hangingPunct="1">
                <a:lnSpc>
                  <a:spcPct val="100000"/>
                </a:lnSpc>
                <a:spcBef>
                  <a:spcPts val="1000"/>
                </a:spcBef>
                <a:spcAft>
                  <a:spcPts val="500"/>
                </a:spcAft>
                <a:buClr>
                  <a:srgbClr val="821E36"/>
                </a:buClr>
                <a:buFont typeface="Wingdings" panose="05000000000000000000" pitchFamily="2" charset="2"/>
                <a:buChar char="Ø"/>
                <a:defRPr sz="2000" b="1" kern="1200">
                  <a:solidFill>
                    <a:schemeClr val="tx1"/>
                  </a:solidFill>
                  <a:latin typeface="微软雅黑" panose="020B0503020204020204" pitchFamily="34" charset="-122"/>
                  <a:ea typeface="微软雅黑" panose="020B0503020204020204" pitchFamily="34" charset="-122"/>
                  <a:cs typeface="+mn-cs"/>
                </a:defRPr>
              </a:lvl1pPr>
              <a:lvl2pPr marL="825500" indent="-3175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665" b="1" kern="1200">
                  <a:solidFill>
                    <a:schemeClr val="tx1"/>
                  </a:solidFill>
                  <a:latin typeface="黑体" panose="02010609060101010101" pitchFamily="49" charset="-122"/>
                  <a:ea typeface="黑体" panose="02010609060101010101" pitchFamily="49" charset="-122"/>
                  <a:cs typeface="+mn-cs"/>
                </a:defRPr>
              </a:lvl2pPr>
              <a:lvl3pPr marL="952500" indent="-190500" algn="l" defTabSz="1016000" rtl="0" eaLnBrk="1" latinLnBrk="0" hangingPunct="1">
                <a:lnSpc>
                  <a:spcPct val="100000"/>
                </a:lnSpc>
                <a:spcBef>
                  <a:spcPts val="0"/>
                </a:spcBef>
                <a:spcAft>
                  <a:spcPts val="500"/>
                </a:spcAft>
                <a:buClr>
                  <a:srgbClr val="821E36"/>
                </a:buClr>
                <a:buFont typeface="Calibri" panose="020F0502020204030204" pitchFamily="34" charset="0"/>
                <a:buChar char="—"/>
                <a:defRPr sz="1500" b="1" kern="1200">
                  <a:solidFill>
                    <a:schemeClr val="tx1"/>
                  </a:solidFill>
                  <a:latin typeface="黑体" panose="02010609060101010101" pitchFamily="49" charset="-122"/>
                  <a:ea typeface="黑体" panose="02010609060101010101" pitchFamily="49" charset="-122"/>
                  <a:cs typeface="+mn-cs"/>
                </a:defRPr>
              </a:lvl3pPr>
              <a:lvl4pPr marL="1778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4pPr>
              <a:lvl5pPr marL="2286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spcAft>
                  <a:spcPts val="0"/>
                </a:spcAft>
                <a:buClr>
                  <a:srgbClr val="639A67"/>
                </a:buClr>
                <a:buSzPct val="80000"/>
                <a:buNone/>
              </a:pPr>
              <a:r>
                <a:rPr lang="en-US" altLang="zh-CN" sz="1800" dirty="0">
                  <a:solidFill>
                    <a:schemeClr val="accent4">
                      <a:lumMod val="75000"/>
                    </a:schemeClr>
                  </a:solidFill>
                </a:rPr>
                <a:t>VA</a:t>
              </a:r>
              <a:r>
                <a:rPr lang="zh-CN" altLang="en-US" sz="1800" dirty="0">
                  <a:solidFill>
                    <a:schemeClr val="accent4">
                      <a:lumMod val="75000"/>
                    </a:schemeClr>
                  </a:solidFill>
                </a:rPr>
                <a:t>复杂的行为</a:t>
              </a:r>
              <a:r>
                <a:rPr lang="en-US" altLang="zh-CN" sz="1800" dirty="0">
                  <a:solidFill>
                    <a:schemeClr val="accent4">
                      <a:lumMod val="75000"/>
                    </a:schemeClr>
                  </a:solidFill>
                </a:rPr>
                <a:t>:;;;</a:t>
              </a:r>
              <a:endParaRPr lang="zh-CN" altLang="en-US" sz="1800" dirty="0">
                <a:solidFill>
                  <a:schemeClr val="accent4">
                    <a:lumMod val="75000"/>
                  </a:schemeClr>
                </a:solidFill>
              </a:endParaRPr>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600" b="0" dirty="0"/>
                <a:t>光学</a:t>
              </a:r>
              <a:endParaRPr lang="zh-CN" altLang="en-US" sz="1600" b="0" dirty="0"/>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600" b="0" dirty="0"/>
                <a:t>神经学、心理反应</a:t>
              </a:r>
              <a:endParaRPr lang="zh-CN" altLang="en-US" sz="1600" b="0" dirty="0"/>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600" b="0" dirty="0"/>
                <a:t>眼睛到大脑</a:t>
              </a:r>
              <a:endParaRPr lang="zh-CN" altLang="en-US" sz="1600" b="0" dirty="0"/>
            </a:p>
          </p:txBody>
        </p:sp>
        <p:sp>
          <p:nvSpPr>
            <p:cNvPr id="31" name="矩形 20"/>
            <p:cNvSpPr/>
            <p:nvPr/>
          </p:nvSpPr>
          <p:spPr>
            <a:xfrm flipH="1">
              <a:off x="5998382" y="2625852"/>
              <a:ext cx="941913" cy="2813304"/>
            </a:xfrm>
            <a:custGeom>
              <a:avLst/>
              <a:gdLst>
                <a:gd name="connsiteX0" fmla="*/ 0 w 1975104"/>
                <a:gd name="connsiteY0" fmla="*/ 0 h 3730752"/>
                <a:gd name="connsiteX1" fmla="*/ 1975104 w 1975104"/>
                <a:gd name="connsiteY1" fmla="*/ 0 h 3730752"/>
                <a:gd name="connsiteX2" fmla="*/ 1975104 w 1975104"/>
                <a:gd name="connsiteY2" fmla="*/ 3730752 h 3730752"/>
                <a:gd name="connsiteX3" fmla="*/ 0 w 1975104"/>
                <a:gd name="connsiteY3" fmla="*/ 3730752 h 3730752"/>
                <a:gd name="connsiteX4" fmla="*/ 0 w 1975104"/>
                <a:gd name="connsiteY4" fmla="*/ 0 h 3730752"/>
                <a:gd name="connsiteX0-1" fmla="*/ 0 w 1975104"/>
                <a:gd name="connsiteY0-2" fmla="*/ 0 h 3730752"/>
                <a:gd name="connsiteX1-3" fmla="*/ 1975104 w 1975104"/>
                <a:gd name="connsiteY1-4" fmla="*/ 0 h 3730752"/>
                <a:gd name="connsiteX2-5" fmla="*/ 1965960 w 1975104"/>
                <a:gd name="connsiteY2-6" fmla="*/ 713232 h 3730752"/>
                <a:gd name="connsiteX3-7" fmla="*/ 1975104 w 1975104"/>
                <a:gd name="connsiteY3-8" fmla="*/ 3730752 h 3730752"/>
                <a:gd name="connsiteX4-9" fmla="*/ 0 w 1975104"/>
                <a:gd name="connsiteY4-10" fmla="*/ 3730752 h 3730752"/>
                <a:gd name="connsiteX5" fmla="*/ 0 w 1975104"/>
                <a:gd name="connsiteY5" fmla="*/ 0 h 3730752"/>
                <a:gd name="connsiteX0-11" fmla="*/ 1965960 w 2057400"/>
                <a:gd name="connsiteY0-12" fmla="*/ 713232 h 3730752"/>
                <a:gd name="connsiteX1-13" fmla="*/ 1975104 w 2057400"/>
                <a:gd name="connsiteY1-14" fmla="*/ 3730752 h 3730752"/>
                <a:gd name="connsiteX2-15" fmla="*/ 0 w 2057400"/>
                <a:gd name="connsiteY2-16" fmla="*/ 3730752 h 3730752"/>
                <a:gd name="connsiteX3-17" fmla="*/ 0 w 2057400"/>
                <a:gd name="connsiteY3-18" fmla="*/ 0 h 3730752"/>
                <a:gd name="connsiteX4-19" fmla="*/ 1975104 w 2057400"/>
                <a:gd name="connsiteY4-20" fmla="*/ 0 h 3730752"/>
                <a:gd name="connsiteX5-21" fmla="*/ 2057400 w 2057400"/>
                <a:gd name="connsiteY5-22" fmla="*/ 804672 h 3730752"/>
                <a:gd name="connsiteX0-23" fmla="*/ 1984248 w 2057400"/>
                <a:gd name="connsiteY0-24" fmla="*/ 2587752 h 3730752"/>
                <a:gd name="connsiteX1-25" fmla="*/ 1975104 w 2057400"/>
                <a:gd name="connsiteY1-26" fmla="*/ 3730752 h 3730752"/>
                <a:gd name="connsiteX2-27" fmla="*/ 0 w 2057400"/>
                <a:gd name="connsiteY2-28" fmla="*/ 3730752 h 3730752"/>
                <a:gd name="connsiteX3-29" fmla="*/ 0 w 2057400"/>
                <a:gd name="connsiteY3-30" fmla="*/ 0 h 3730752"/>
                <a:gd name="connsiteX4-31" fmla="*/ 1975104 w 2057400"/>
                <a:gd name="connsiteY4-32" fmla="*/ 0 h 3730752"/>
                <a:gd name="connsiteX5-33" fmla="*/ 2057400 w 2057400"/>
                <a:gd name="connsiteY5-34" fmla="*/ 804672 h 3730752"/>
                <a:gd name="connsiteX0-35" fmla="*/ 1984248 w 1984248"/>
                <a:gd name="connsiteY0-36" fmla="*/ 2587752 h 3730752"/>
                <a:gd name="connsiteX1-37" fmla="*/ 1975104 w 1984248"/>
                <a:gd name="connsiteY1-38" fmla="*/ 3730752 h 3730752"/>
                <a:gd name="connsiteX2-39" fmla="*/ 0 w 1984248"/>
                <a:gd name="connsiteY2-40" fmla="*/ 3730752 h 3730752"/>
                <a:gd name="connsiteX3-41" fmla="*/ 0 w 1984248"/>
                <a:gd name="connsiteY3-42" fmla="*/ 0 h 3730752"/>
                <a:gd name="connsiteX4-43" fmla="*/ 1975104 w 1984248"/>
                <a:gd name="connsiteY4-44" fmla="*/ 0 h 3730752"/>
                <a:gd name="connsiteX5-45" fmla="*/ 1956816 w 1984248"/>
                <a:gd name="connsiteY5-46" fmla="*/ 804672 h 3730752"/>
                <a:gd name="connsiteX0-47" fmla="*/ 1984248 w 1984248"/>
                <a:gd name="connsiteY0-48" fmla="*/ 2587752 h 3730752"/>
                <a:gd name="connsiteX1-49" fmla="*/ 1975104 w 1984248"/>
                <a:gd name="connsiteY1-50" fmla="*/ 3730752 h 3730752"/>
                <a:gd name="connsiteX2-51" fmla="*/ 0 w 1984248"/>
                <a:gd name="connsiteY2-52" fmla="*/ 3730752 h 3730752"/>
                <a:gd name="connsiteX3-53" fmla="*/ 0 w 1984248"/>
                <a:gd name="connsiteY3-54" fmla="*/ 0 h 3730752"/>
                <a:gd name="connsiteX4-55" fmla="*/ 1975104 w 1984248"/>
                <a:gd name="connsiteY4-56" fmla="*/ 0 h 3730752"/>
                <a:gd name="connsiteX5-57" fmla="*/ 1975104 w 1984248"/>
                <a:gd name="connsiteY5-58" fmla="*/ 804672 h 3730752"/>
                <a:gd name="connsiteX0-59" fmla="*/ 1984248 w 1984248"/>
                <a:gd name="connsiteY0-60" fmla="*/ 2587752 h 3730752"/>
                <a:gd name="connsiteX1-61" fmla="*/ 1975104 w 1984248"/>
                <a:gd name="connsiteY1-62" fmla="*/ 3730752 h 3730752"/>
                <a:gd name="connsiteX2-63" fmla="*/ 0 w 1984248"/>
                <a:gd name="connsiteY2-64" fmla="*/ 3730752 h 3730752"/>
                <a:gd name="connsiteX3-65" fmla="*/ 0 w 1984248"/>
                <a:gd name="connsiteY3-66" fmla="*/ 0 h 3730752"/>
                <a:gd name="connsiteX4-67" fmla="*/ 1975104 w 1984248"/>
                <a:gd name="connsiteY4-68" fmla="*/ 0 h 3730752"/>
                <a:gd name="connsiteX5-69" fmla="*/ 1965960 w 1984248"/>
                <a:gd name="connsiteY5-70" fmla="*/ 301752 h 3730752"/>
                <a:gd name="connsiteX0-71" fmla="*/ 1984248 w 1993392"/>
                <a:gd name="connsiteY0-72" fmla="*/ 2587752 h 3730752"/>
                <a:gd name="connsiteX1-73" fmla="*/ 1975104 w 1993392"/>
                <a:gd name="connsiteY1-74" fmla="*/ 3730752 h 3730752"/>
                <a:gd name="connsiteX2-75" fmla="*/ 0 w 1993392"/>
                <a:gd name="connsiteY2-76" fmla="*/ 3730752 h 3730752"/>
                <a:gd name="connsiteX3-77" fmla="*/ 0 w 1993392"/>
                <a:gd name="connsiteY3-78" fmla="*/ 0 h 3730752"/>
                <a:gd name="connsiteX4-79" fmla="*/ 1975104 w 1993392"/>
                <a:gd name="connsiteY4-80" fmla="*/ 0 h 3730752"/>
                <a:gd name="connsiteX5-81" fmla="*/ 1993392 w 1993392"/>
                <a:gd name="connsiteY5-82" fmla="*/ 301752 h 3730752"/>
                <a:gd name="connsiteX0-83" fmla="*/ 1984248 w 1984248"/>
                <a:gd name="connsiteY0-84" fmla="*/ 2587752 h 3730752"/>
                <a:gd name="connsiteX1-85" fmla="*/ 1975104 w 1984248"/>
                <a:gd name="connsiteY1-86" fmla="*/ 3730752 h 3730752"/>
                <a:gd name="connsiteX2-87" fmla="*/ 0 w 1984248"/>
                <a:gd name="connsiteY2-88" fmla="*/ 3730752 h 3730752"/>
                <a:gd name="connsiteX3-89" fmla="*/ 0 w 1984248"/>
                <a:gd name="connsiteY3-90" fmla="*/ 0 h 3730752"/>
                <a:gd name="connsiteX4-91" fmla="*/ 1975104 w 1984248"/>
                <a:gd name="connsiteY4-92" fmla="*/ 0 h 3730752"/>
                <a:gd name="connsiteX5-93" fmla="*/ 1975104 w 1984248"/>
                <a:gd name="connsiteY5-94" fmla="*/ 301752 h 3730752"/>
                <a:gd name="connsiteX0-95" fmla="*/ 1965960 w 1975104"/>
                <a:gd name="connsiteY0-96" fmla="*/ 3438144 h 3730752"/>
                <a:gd name="connsiteX1-97" fmla="*/ 1975104 w 1975104"/>
                <a:gd name="connsiteY1-98" fmla="*/ 3730752 h 3730752"/>
                <a:gd name="connsiteX2-99" fmla="*/ 0 w 1975104"/>
                <a:gd name="connsiteY2-100" fmla="*/ 3730752 h 3730752"/>
                <a:gd name="connsiteX3-101" fmla="*/ 0 w 1975104"/>
                <a:gd name="connsiteY3-102" fmla="*/ 0 h 3730752"/>
                <a:gd name="connsiteX4-103" fmla="*/ 1975104 w 1975104"/>
                <a:gd name="connsiteY4-104" fmla="*/ 0 h 3730752"/>
                <a:gd name="connsiteX5-105" fmla="*/ 1975104 w 1975104"/>
                <a:gd name="connsiteY5-106" fmla="*/ 301752 h 3730752"/>
                <a:gd name="connsiteX0-107" fmla="*/ 1984248 w 1984248"/>
                <a:gd name="connsiteY0-108" fmla="*/ 3438144 h 3730752"/>
                <a:gd name="connsiteX1-109" fmla="*/ 1975104 w 1984248"/>
                <a:gd name="connsiteY1-110" fmla="*/ 3730752 h 3730752"/>
                <a:gd name="connsiteX2-111" fmla="*/ 0 w 1984248"/>
                <a:gd name="connsiteY2-112" fmla="*/ 3730752 h 3730752"/>
                <a:gd name="connsiteX3-113" fmla="*/ 0 w 1984248"/>
                <a:gd name="connsiteY3-114" fmla="*/ 0 h 3730752"/>
                <a:gd name="connsiteX4-115" fmla="*/ 1975104 w 1984248"/>
                <a:gd name="connsiteY4-116" fmla="*/ 0 h 3730752"/>
                <a:gd name="connsiteX5-117" fmla="*/ 1975104 w 1984248"/>
                <a:gd name="connsiteY5-118" fmla="*/ 301752 h 3730752"/>
                <a:gd name="connsiteX0-119" fmla="*/ 1975104 w 1975104"/>
                <a:gd name="connsiteY0-120" fmla="*/ 3456432 h 3730752"/>
                <a:gd name="connsiteX1-121" fmla="*/ 1975104 w 1975104"/>
                <a:gd name="connsiteY1-122" fmla="*/ 3730752 h 3730752"/>
                <a:gd name="connsiteX2-123" fmla="*/ 0 w 1975104"/>
                <a:gd name="connsiteY2-124" fmla="*/ 3730752 h 3730752"/>
                <a:gd name="connsiteX3-125" fmla="*/ 0 w 1975104"/>
                <a:gd name="connsiteY3-126" fmla="*/ 0 h 3730752"/>
                <a:gd name="connsiteX4-127" fmla="*/ 1975104 w 1975104"/>
                <a:gd name="connsiteY4-128" fmla="*/ 0 h 3730752"/>
                <a:gd name="connsiteX5-129" fmla="*/ 1975104 w 1975104"/>
                <a:gd name="connsiteY5-130" fmla="*/ 301752 h 3730752"/>
                <a:gd name="connsiteX0-131" fmla="*/ 1975104 w 1988097"/>
                <a:gd name="connsiteY0-132" fmla="*/ 3456432 h 3730752"/>
                <a:gd name="connsiteX1-133" fmla="*/ 1975104 w 1988097"/>
                <a:gd name="connsiteY1-134" fmla="*/ 3730752 h 3730752"/>
                <a:gd name="connsiteX2-135" fmla="*/ 0 w 1988097"/>
                <a:gd name="connsiteY2-136" fmla="*/ 3730752 h 3730752"/>
                <a:gd name="connsiteX3-137" fmla="*/ 0 w 1988097"/>
                <a:gd name="connsiteY3-138" fmla="*/ 0 h 3730752"/>
                <a:gd name="connsiteX4-139" fmla="*/ 1975104 w 1988097"/>
                <a:gd name="connsiteY4-140" fmla="*/ 0 h 3730752"/>
                <a:gd name="connsiteX5-141" fmla="*/ 1988097 w 1988097"/>
                <a:gd name="connsiteY5-142" fmla="*/ 1065379 h 3730752"/>
                <a:gd name="connsiteX0-143" fmla="*/ 1962110 w 1988097"/>
                <a:gd name="connsiteY0-144" fmla="*/ 2738396 h 3730752"/>
                <a:gd name="connsiteX1-145" fmla="*/ 1975104 w 1988097"/>
                <a:gd name="connsiteY1-146" fmla="*/ 3730752 h 3730752"/>
                <a:gd name="connsiteX2-147" fmla="*/ 0 w 1988097"/>
                <a:gd name="connsiteY2-148" fmla="*/ 3730752 h 3730752"/>
                <a:gd name="connsiteX3-149" fmla="*/ 0 w 1988097"/>
                <a:gd name="connsiteY3-150" fmla="*/ 0 h 3730752"/>
                <a:gd name="connsiteX4-151" fmla="*/ 1975104 w 1988097"/>
                <a:gd name="connsiteY4-152" fmla="*/ 0 h 3730752"/>
                <a:gd name="connsiteX5-153" fmla="*/ 1988097 w 1988097"/>
                <a:gd name="connsiteY5-154" fmla="*/ 1065379 h 3730752"/>
                <a:gd name="connsiteX0-155" fmla="*/ 1962110 w 1988097"/>
                <a:gd name="connsiteY0-156" fmla="*/ 2738396 h 3730752"/>
                <a:gd name="connsiteX1-157" fmla="*/ 1975104 w 1988097"/>
                <a:gd name="connsiteY1-158" fmla="*/ 3730752 h 3730752"/>
                <a:gd name="connsiteX2-159" fmla="*/ 0 w 1988097"/>
                <a:gd name="connsiteY2-160" fmla="*/ 3730752 h 3730752"/>
                <a:gd name="connsiteX3-161" fmla="*/ 0 w 1988097"/>
                <a:gd name="connsiteY3-162" fmla="*/ 0 h 3730752"/>
                <a:gd name="connsiteX4-163" fmla="*/ 1975104 w 1988097"/>
                <a:gd name="connsiteY4-164" fmla="*/ 0 h 3730752"/>
                <a:gd name="connsiteX5-165" fmla="*/ 1988097 w 1988097"/>
                <a:gd name="connsiteY5-166" fmla="*/ 894417 h 3730752"/>
                <a:gd name="connsiteX0-167" fmla="*/ 1923130 w 1988097"/>
                <a:gd name="connsiteY0-168" fmla="*/ 3068921 h 3730752"/>
                <a:gd name="connsiteX1-169" fmla="*/ 1975104 w 1988097"/>
                <a:gd name="connsiteY1-170" fmla="*/ 3730752 h 3730752"/>
                <a:gd name="connsiteX2-171" fmla="*/ 0 w 1988097"/>
                <a:gd name="connsiteY2-172" fmla="*/ 3730752 h 3730752"/>
                <a:gd name="connsiteX3-173" fmla="*/ 0 w 1988097"/>
                <a:gd name="connsiteY3-174" fmla="*/ 0 h 3730752"/>
                <a:gd name="connsiteX4-175" fmla="*/ 1975104 w 1988097"/>
                <a:gd name="connsiteY4-176" fmla="*/ 0 h 3730752"/>
                <a:gd name="connsiteX5-177" fmla="*/ 1988097 w 1988097"/>
                <a:gd name="connsiteY5-178" fmla="*/ 894417 h 3730752"/>
                <a:gd name="connsiteX0-179" fmla="*/ 1975104 w 1988097"/>
                <a:gd name="connsiteY0-180" fmla="*/ 3080318 h 3730752"/>
                <a:gd name="connsiteX1-181" fmla="*/ 1975104 w 1988097"/>
                <a:gd name="connsiteY1-182" fmla="*/ 3730752 h 3730752"/>
                <a:gd name="connsiteX2-183" fmla="*/ 0 w 1988097"/>
                <a:gd name="connsiteY2-184" fmla="*/ 3730752 h 3730752"/>
                <a:gd name="connsiteX3-185" fmla="*/ 0 w 1988097"/>
                <a:gd name="connsiteY3-186" fmla="*/ 0 h 3730752"/>
                <a:gd name="connsiteX4-187" fmla="*/ 1975104 w 1988097"/>
                <a:gd name="connsiteY4-188" fmla="*/ 0 h 3730752"/>
                <a:gd name="connsiteX5-189" fmla="*/ 1988097 w 1988097"/>
                <a:gd name="connsiteY5-190" fmla="*/ 894417 h 3730752"/>
                <a:gd name="connsiteX0-191" fmla="*/ 1975104 w 1988097"/>
                <a:gd name="connsiteY0-192" fmla="*/ 2829575 h 3730752"/>
                <a:gd name="connsiteX1-193" fmla="*/ 1975104 w 1988097"/>
                <a:gd name="connsiteY1-194" fmla="*/ 3730752 h 3730752"/>
                <a:gd name="connsiteX2-195" fmla="*/ 0 w 1988097"/>
                <a:gd name="connsiteY2-196" fmla="*/ 3730752 h 3730752"/>
                <a:gd name="connsiteX3-197" fmla="*/ 0 w 1988097"/>
                <a:gd name="connsiteY3-198" fmla="*/ 0 h 3730752"/>
                <a:gd name="connsiteX4-199" fmla="*/ 1975104 w 1988097"/>
                <a:gd name="connsiteY4-200" fmla="*/ 0 h 3730752"/>
                <a:gd name="connsiteX5-201" fmla="*/ 1988097 w 1988097"/>
                <a:gd name="connsiteY5-202" fmla="*/ 894417 h 3730752"/>
                <a:gd name="connsiteX0-203" fmla="*/ 1975104 w 1975104"/>
                <a:gd name="connsiteY0-204" fmla="*/ 2829575 h 3730752"/>
                <a:gd name="connsiteX1-205" fmla="*/ 1975104 w 1975104"/>
                <a:gd name="connsiteY1-206" fmla="*/ 3730752 h 3730752"/>
                <a:gd name="connsiteX2-207" fmla="*/ 0 w 1975104"/>
                <a:gd name="connsiteY2-208" fmla="*/ 3730752 h 3730752"/>
                <a:gd name="connsiteX3-209" fmla="*/ 0 w 1975104"/>
                <a:gd name="connsiteY3-210" fmla="*/ 0 h 3730752"/>
                <a:gd name="connsiteX4-211" fmla="*/ 1975104 w 1975104"/>
                <a:gd name="connsiteY4-212" fmla="*/ 0 h 3730752"/>
                <a:gd name="connsiteX5-213" fmla="*/ 1975104 w 1975104"/>
                <a:gd name="connsiteY5-214" fmla="*/ 928610 h 37307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975104" h="3730752">
                  <a:moveTo>
                    <a:pt x="1975104" y="2829575"/>
                  </a:moveTo>
                  <a:lnTo>
                    <a:pt x="1975104" y="3730752"/>
                  </a:lnTo>
                  <a:lnTo>
                    <a:pt x="0" y="3730752"/>
                  </a:lnTo>
                  <a:lnTo>
                    <a:pt x="0" y="0"/>
                  </a:lnTo>
                  <a:lnTo>
                    <a:pt x="1975104" y="0"/>
                  </a:lnTo>
                  <a:cubicBezTo>
                    <a:pt x="1972056" y="237744"/>
                    <a:pt x="1975104" y="928610"/>
                    <a:pt x="1975104" y="928610"/>
                  </a:cubicBezTo>
                </a:path>
              </a:pathLst>
            </a:custGeom>
            <a:noFill/>
            <a:ln w="38100">
              <a:solidFill>
                <a:srgbClr val="639A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4974336" y="3694176"/>
              <a:ext cx="0" cy="756000"/>
            </a:xfrm>
            <a:prstGeom prst="line">
              <a:avLst/>
            </a:prstGeom>
            <a:ln w="38100">
              <a:solidFill>
                <a:srgbClr val="639A67"/>
              </a:solidFill>
              <a:prstDash val="sysDash"/>
            </a:ln>
          </p:spPr>
          <p:style>
            <a:lnRef idx="1">
              <a:schemeClr val="accent1"/>
            </a:lnRef>
            <a:fillRef idx="0">
              <a:schemeClr val="accent1"/>
            </a:fillRef>
            <a:effectRef idx="0">
              <a:schemeClr val="accent1"/>
            </a:effectRef>
            <a:fontRef idx="minor">
              <a:schemeClr val="tx1"/>
            </a:fontRef>
          </p:style>
        </p:cxnSp>
        <p:sp>
          <p:nvSpPr>
            <p:cNvPr id="34" name="矩形: 圆角 33"/>
            <p:cNvSpPr/>
            <p:nvPr/>
          </p:nvSpPr>
          <p:spPr>
            <a:xfrm>
              <a:off x="5344668" y="3456432"/>
              <a:ext cx="1440180" cy="512064"/>
            </a:xfrm>
            <a:prstGeom prst="roundRect">
              <a:avLst/>
            </a:prstGeom>
            <a:noFill/>
            <a:ln w="38100">
              <a:solidFill>
                <a:srgbClr val="639A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639A67"/>
                  </a:solidFill>
                  <a:latin typeface="微软雅黑" panose="020B0503020204020204" pitchFamily="34" charset="-122"/>
                  <a:ea typeface="微软雅黑" panose="020B0503020204020204" pitchFamily="34" charset="-122"/>
                </a:rPr>
                <a:t>物理</a:t>
              </a:r>
              <a:r>
                <a:rPr lang="en-US" altLang="zh-CN" sz="1600" dirty="0">
                  <a:solidFill>
                    <a:srgbClr val="639A67"/>
                  </a:solidFill>
                  <a:latin typeface="微软雅黑" panose="020B0503020204020204" pitchFamily="34" charset="-122"/>
                  <a:ea typeface="微软雅黑" panose="020B0503020204020204" pitchFamily="34" charset="-122"/>
                </a:rPr>
                <a:t>-</a:t>
              </a:r>
              <a:r>
                <a:rPr lang="zh-CN" altLang="en-US" sz="1600" dirty="0">
                  <a:solidFill>
                    <a:srgbClr val="639A67"/>
                  </a:solidFill>
                  <a:latin typeface="微软雅黑" panose="020B0503020204020204" pitchFamily="34" charset="-122"/>
                  <a:ea typeface="微软雅黑" panose="020B0503020204020204" pitchFamily="34" charset="-122"/>
                </a:rPr>
                <a:t>刺激</a:t>
              </a:r>
              <a:endParaRPr lang="zh-CN" altLang="en-US" sz="1600" dirty="0">
                <a:solidFill>
                  <a:srgbClr val="639A67"/>
                </a:solidFill>
                <a:latin typeface="微软雅黑" panose="020B0503020204020204" pitchFamily="34" charset="-122"/>
                <a:ea typeface="微软雅黑" panose="020B0503020204020204" pitchFamily="34" charset="-122"/>
              </a:endParaRPr>
            </a:p>
          </p:txBody>
        </p:sp>
        <p:sp>
          <p:nvSpPr>
            <p:cNvPr id="35" name="矩形: 圆角 34"/>
            <p:cNvSpPr/>
            <p:nvPr/>
          </p:nvSpPr>
          <p:spPr>
            <a:xfrm>
              <a:off x="5344668" y="4142232"/>
              <a:ext cx="1440180" cy="512064"/>
            </a:xfrm>
            <a:prstGeom prst="roundRect">
              <a:avLst/>
            </a:prstGeom>
            <a:noFill/>
            <a:ln w="38100">
              <a:solidFill>
                <a:srgbClr val="639A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639A67"/>
                  </a:solidFill>
                  <a:latin typeface="微软雅黑" panose="020B0503020204020204" pitchFamily="34" charset="-122"/>
                  <a:ea typeface="微软雅黑" panose="020B0503020204020204" pitchFamily="34" charset="-122"/>
                </a:rPr>
                <a:t>心理</a:t>
              </a:r>
              <a:r>
                <a:rPr lang="en-US" altLang="zh-CN" sz="1600" dirty="0">
                  <a:solidFill>
                    <a:srgbClr val="639A67"/>
                  </a:solidFill>
                  <a:latin typeface="微软雅黑" panose="020B0503020204020204" pitchFamily="34" charset="-122"/>
                  <a:ea typeface="微软雅黑" panose="020B0503020204020204" pitchFamily="34" charset="-122"/>
                </a:rPr>
                <a:t>-</a:t>
              </a:r>
              <a:r>
                <a:rPr lang="zh-CN" altLang="en-US" sz="1600" dirty="0">
                  <a:solidFill>
                    <a:srgbClr val="639A67"/>
                  </a:solidFill>
                  <a:latin typeface="微软雅黑" panose="020B0503020204020204" pitchFamily="34" charset="-122"/>
                  <a:ea typeface="微软雅黑" panose="020B0503020204020204" pitchFamily="34" charset="-122"/>
                </a:rPr>
                <a:t>反应</a:t>
              </a:r>
              <a:endParaRPr lang="zh-CN" altLang="en-US" sz="1600" dirty="0">
                <a:solidFill>
                  <a:srgbClr val="639A67"/>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5010912" y="3712464"/>
              <a:ext cx="252000" cy="0"/>
            </a:xfrm>
            <a:prstGeom prst="line">
              <a:avLst/>
            </a:prstGeom>
            <a:ln w="38100">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4617720" y="4072176"/>
              <a:ext cx="288000" cy="0"/>
            </a:xfrm>
            <a:prstGeom prst="line">
              <a:avLst/>
            </a:prstGeom>
            <a:ln w="38100">
              <a:solidFill>
                <a:srgbClr val="639A67"/>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010912" y="4398264"/>
              <a:ext cx="252000" cy="0"/>
            </a:xfrm>
            <a:prstGeom prst="line">
              <a:avLst/>
            </a:prstGeom>
            <a:ln w="38100">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7556438" y="2185416"/>
              <a:ext cx="2907792" cy="1563624"/>
            </a:xfrm>
            <a:prstGeom prst="rect">
              <a:avLst/>
            </a:prstGeom>
            <a:noFill/>
            <a:ln w="28575">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内容占位符 2"/>
            <p:cNvSpPr txBox="1"/>
            <p:nvPr/>
          </p:nvSpPr>
          <p:spPr>
            <a:xfrm>
              <a:off x="7550789" y="4270248"/>
              <a:ext cx="2785467" cy="1553986"/>
            </a:xfrm>
            <a:prstGeom prst="rect">
              <a:avLst/>
            </a:prstGeom>
          </p:spPr>
          <p:txBody>
            <a:bodyPr vert="horz" lIns="109728" tIns="54864" rIns="109728" bIns="54864" rtlCol="0">
              <a:noAutofit/>
            </a:bodyPr>
            <a:lstStyle>
              <a:lvl1pPr marL="190500" indent="-190500" algn="l" defTabSz="1016000" rtl="0" eaLnBrk="1" latinLnBrk="0" hangingPunct="1">
                <a:lnSpc>
                  <a:spcPct val="100000"/>
                </a:lnSpc>
                <a:spcBef>
                  <a:spcPts val="1000"/>
                </a:spcBef>
                <a:spcAft>
                  <a:spcPts val="500"/>
                </a:spcAft>
                <a:buClr>
                  <a:srgbClr val="821E36"/>
                </a:buClr>
                <a:buFont typeface="Wingdings" panose="05000000000000000000" pitchFamily="2" charset="2"/>
                <a:buChar char="Ø"/>
                <a:defRPr sz="2000" b="1" kern="1200">
                  <a:solidFill>
                    <a:schemeClr val="tx1"/>
                  </a:solidFill>
                  <a:latin typeface="微软雅黑" panose="020B0503020204020204" pitchFamily="34" charset="-122"/>
                  <a:ea typeface="微软雅黑" panose="020B0503020204020204" pitchFamily="34" charset="-122"/>
                  <a:cs typeface="+mn-cs"/>
                </a:defRPr>
              </a:lvl1pPr>
              <a:lvl2pPr marL="825500" indent="-3175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665" b="1" kern="1200">
                  <a:solidFill>
                    <a:schemeClr val="tx1"/>
                  </a:solidFill>
                  <a:latin typeface="黑体" panose="02010609060101010101" pitchFamily="49" charset="-122"/>
                  <a:ea typeface="黑体" panose="02010609060101010101" pitchFamily="49" charset="-122"/>
                  <a:cs typeface="+mn-cs"/>
                </a:defRPr>
              </a:lvl2pPr>
              <a:lvl3pPr marL="952500" indent="-190500" algn="l" defTabSz="1016000" rtl="0" eaLnBrk="1" latinLnBrk="0" hangingPunct="1">
                <a:lnSpc>
                  <a:spcPct val="100000"/>
                </a:lnSpc>
                <a:spcBef>
                  <a:spcPts val="0"/>
                </a:spcBef>
                <a:spcAft>
                  <a:spcPts val="500"/>
                </a:spcAft>
                <a:buClr>
                  <a:srgbClr val="821E36"/>
                </a:buClr>
                <a:buFont typeface="Calibri" panose="020F0502020204030204" pitchFamily="34" charset="0"/>
                <a:buChar char="—"/>
                <a:defRPr sz="1500" b="1" kern="1200">
                  <a:solidFill>
                    <a:schemeClr val="tx1"/>
                  </a:solidFill>
                  <a:latin typeface="黑体" panose="02010609060101010101" pitchFamily="49" charset="-122"/>
                  <a:ea typeface="黑体" panose="02010609060101010101" pitchFamily="49" charset="-122"/>
                  <a:cs typeface="+mn-cs"/>
                </a:defRPr>
              </a:lvl3pPr>
              <a:lvl4pPr marL="1778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4pPr>
              <a:lvl5pPr marL="2286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spcAft>
                  <a:spcPts val="0"/>
                </a:spcAft>
                <a:buClr>
                  <a:srgbClr val="639A67"/>
                </a:buClr>
                <a:buSzPct val="80000"/>
                <a:buNone/>
              </a:pPr>
              <a:r>
                <a:rPr lang="zh-CN" altLang="en-US" sz="1600" dirty="0">
                  <a:solidFill>
                    <a:schemeClr val="accent4">
                      <a:lumMod val="75000"/>
                    </a:schemeClr>
                  </a:solidFill>
                </a:rPr>
                <a:t>重要性</a:t>
              </a:r>
              <a:r>
                <a:rPr lang="en-US" altLang="zh-CN" sz="1600" dirty="0">
                  <a:solidFill>
                    <a:schemeClr val="accent4">
                      <a:lumMod val="75000"/>
                    </a:schemeClr>
                  </a:solidFill>
                </a:rPr>
                <a:t>:</a:t>
              </a:r>
              <a:endParaRPr lang="en-US" altLang="zh-CN" sz="1600" dirty="0">
                <a:solidFill>
                  <a:schemeClr val="accent4">
                    <a:lumMod val="75000"/>
                  </a:schemeClr>
                </a:solidFill>
              </a:endParaRPr>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400" b="0" dirty="0"/>
                <a:t>普查：发现异常</a:t>
              </a:r>
              <a:endParaRPr lang="zh-CN" altLang="en-US" sz="1400" b="0" dirty="0"/>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400" b="0" dirty="0"/>
                <a:t>临床：直接表达</a:t>
              </a:r>
              <a:endParaRPr lang="en-US" altLang="zh-CN" sz="1400" b="0" dirty="0"/>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400" b="0" dirty="0"/>
                <a:t>研究：科学数据，定性定量</a:t>
              </a:r>
              <a:endParaRPr lang="zh-CN" altLang="en-US" sz="1400" b="0" dirty="0"/>
            </a:p>
          </p:txBody>
        </p:sp>
        <p:sp>
          <p:nvSpPr>
            <p:cNvPr id="52" name="矩形 51"/>
            <p:cNvSpPr/>
            <p:nvPr/>
          </p:nvSpPr>
          <p:spPr>
            <a:xfrm>
              <a:off x="7556438" y="4270248"/>
              <a:ext cx="2907792" cy="1563624"/>
            </a:xfrm>
            <a:prstGeom prst="rect">
              <a:avLst/>
            </a:prstGeom>
            <a:noFill/>
            <a:ln w="28575">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箭头: 右 52"/>
            <p:cNvSpPr/>
            <p:nvPr/>
          </p:nvSpPr>
          <p:spPr>
            <a:xfrm>
              <a:off x="7061111" y="2756680"/>
              <a:ext cx="380160" cy="421096"/>
            </a:xfrm>
            <a:prstGeom prst="rightArrow">
              <a:avLst/>
            </a:prstGeom>
            <a:noFill/>
            <a:ln w="19050">
              <a:solidFill>
                <a:srgbClr val="639A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75000"/>
                  </a:schemeClr>
                </a:solidFill>
              </a:endParaRPr>
            </a:p>
          </p:txBody>
        </p:sp>
        <p:sp>
          <p:nvSpPr>
            <p:cNvPr id="54" name="箭头: 右 53"/>
            <p:cNvSpPr/>
            <p:nvPr/>
          </p:nvSpPr>
          <p:spPr>
            <a:xfrm rot="16200000">
              <a:off x="8820254" y="3799096"/>
              <a:ext cx="380160" cy="421096"/>
            </a:xfrm>
            <a:prstGeom prst="rightArrow">
              <a:avLst/>
            </a:prstGeom>
            <a:noFill/>
            <a:ln w="19050">
              <a:solidFill>
                <a:srgbClr val="639A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7070834" y="2078788"/>
            <a:ext cx="4014216" cy="323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8290" indent="-288290" algn="just">
              <a:lnSpc>
                <a:spcPts val="2700"/>
              </a:lnSpc>
              <a:spcBef>
                <a:spcPct val="0"/>
              </a:spcBef>
              <a:buClr>
                <a:srgbClr val="659B69"/>
              </a:buClr>
              <a:buSzPct val="80000"/>
              <a:buNone/>
            </a:pPr>
            <a:r>
              <a:rPr lang="zh-CN" altLang="en-US" sz="1800" b="1" dirty="0">
                <a:solidFill>
                  <a:srgbClr val="BF9000"/>
                </a:solidFill>
                <a:latin typeface="微软雅黑" panose="020B0503020204020204" pitchFamily="34" charset="-122"/>
                <a:ea typeface="微软雅黑" panose="020B0503020204020204" pitchFamily="34" charset="-122"/>
              </a:rPr>
              <a:t>近视危害不容忽视</a:t>
            </a:r>
            <a:r>
              <a:rPr lang="en-US" altLang="zh-CN" sz="1800" b="1" dirty="0">
                <a:solidFill>
                  <a:srgbClr val="BF9000"/>
                </a:solidFill>
                <a:latin typeface="微软雅黑" panose="020B0503020204020204" pitchFamily="34" charset="-122"/>
                <a:ea typeface="微软雅黑" panose="020B0503020204020204" pitchFamily="34" charset="-122"/>
              </a:rPr>
              <a:t>:</a:t>
            </a:r>
            <a:endParaRPr lang="en-US" altLang="zh-CN" sz="1800" b="1" dirty="0">
              <a:solidFill>
                <a:srgbClr val="BF9000"/>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659B69"/>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近视已成为中国的</a:t>
            </a:r>
            <a:r>
              <a:rPr lang="zh-CN" altLang="en-US" sz="1600" b="1" dirty="0">
                <a:solidFill>
                  <a:srgbClr val="659B69"/>
                </a:solidFill>
                <a:latin typeface="微软雅黑" panose="020B0503020204020204" pitchFamily="34" charset="-122"/>
                <a:ea typeface="微软雅黑" panose="020B0503020204020204" pitchFamily="34" charset="-122"/>
              </a:rPr>
              <a:t>国病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影响</a:t>
            </a:r>
            <a:r>
              <a:rPr lang="zh-CN" altLang="en-US" sz="1600" b="1" dirty="0">
                <a:solidFill>
                  <a:srgbClr val="659B69"/>
                </a:solidFill>
                <a:latin typeface="微软雅黑" panose="020B0503020204020204" pitchFamily="34" charset="-122"/>
                <a:ea typeface="微软雅黑" panose="020B0503020204020204" pitchFamily="34" charset="-122"/>
              </a:rPr>
              <a:t>人口质量</a:t>
            </a:r>
            <a:r>
              <a:rPr lang="en-US" altLang="zh-CN" sz="1600"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国家安全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迫切需要矫治和控制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659B69"/>
              </a:buClr>
              <a:buSzPct val="80000"/>
              <a:buFont typeface="Wingdings" panose="05000000000000000000" pitchFamily="2" charset="2"/>
              <a:buChar char="n"/>
            </a:pPr>
            <a:r>
              <a:rPr lang="zh-CN" altLang="en-US" sz="1600" b="1" dirty="0">
                <a:solidFill>
                  <a:srgbClr val="659B69"/>
                </a:solidFill>
                <a:latin typeface="微软雅黑" panose="020B0503020204020204" pitchFamily="34" charset="-122"/>
                <a:ea typeface="微软雅黑" panose="020B0503020204020204" pitchFamily="34" charset="-122"/>
              </a:rPr>
              <a:t>我国近视总人数</a:t>
            </a:r>
            <a:r>
              <a:rPr lang="zh-CN" altLang="en-US" sz="1600" b="1" dirty="0" smtClean="0">
                <a:solidFill>
                  <a:srgbClr val="659B69"/>
                </a:solidFill>
                <a:latin typeface="微软雅黑" panose="020B0503020204020204" pitchFamily="34" charset="-122"/>
                <a:ea typeface="微软雅黑" panose="020B0503020204020204" pitchFamily="34" charset="-122"/>
              </a:rPr>
              <a:t>近</a:t>
            </a:r>
            <a:r>
              <a:rPr lang="en-US" altLang="zh-CN" sz="1600" b="1" dirty="0">
                <a:solidFill>
                  <a:srgbClr val="659B69"/>
                </a:solidFill>
                <a:latin typeface="微软雅黑" panose="020B0503020204020204" pitchFamily="34" charset="-122"/>
                <a:ea typeface="微软雅黑" panose="020B0503020204020204" pitchFamily="34" charset="-122"/>
              </a:rPr>
              <a:t>6</a:t>
            </a:r>
            <a:r>
              <a:rPr lang="zh-CN" altLang="en-US" sz="1600" b="1" dirty="0" smtClean="0">
                <a:solidFill>
                  <a:srgbClr val="659B69"/>
                </a:solidFill>
                <a:latin typeface="微软雅黑" panose="020B0503020204020204" pitchFamily="34" charset="-122"/>
                <a:ea typeface="微软雅黑" panose="020B0503020204020204" pitchFamily="34" charset="-122"/>
              </a:rPr>
              <a:t>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知识人群中近视人数占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85-90%;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青少年近视情况尤为严重</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50-60%;</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gn="just">
              <a:lnSpc>
                <a:spcPts val="2700"/>
              </a:lnSpc>
              <a:spcBef>
                <a:spcPct val="0"/>
              </a:spcBef>
              <a:buClr>
                <a:srgbClr val="659B69"/>
              </a:buClr>
              <a:buSzPct val="80000"/>
              <a:buFont typeface="Wingdings" panose="05000000000000000000" pitchFamily="2" charset="2"/>
              <a:buChar char="n"/>
            </a:pPr>
            <a:r>
              <a:rPr lang="zh-CN" altLang="en-US" sz="1600" b="1" dirty="0">
                <a:solidFill>
                  <a:srgbClr val="659B69"/>
                </a:solidFill>
                <a:latin typeface="微软雅黑" panose="020B0503020204020204" pitchFamily="34" charset="-122"/>
                <a:ea typeface="微软雅黑" panose="020B0503020204020204" pitchFamily="34" charset="-122"/>
              </a:rPr>
              <a:t>近视</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会产生视力低下</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视觉功能受损</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及严重的并发症等状况</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导致不可逆转的视力残疾</a:t>
            </a:r>
            <a:r>
              <a:rPr lang="en-US" altLang="zh-CN" sz="1600"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甚至失明；</a:t>
            </a:r>
            <a:endParaRPr lang="en-US" altLang="zh-CN" sz="1600" b="1" dirty="0">
              <a:solidFill>
                <a:srgbClr val="659B69"/>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3762941" y="645862"/>
            <a:ext cx="4666118" cy="708872"/>
            <a:chOff x="3135784" y="538218"/>
            <a:chExt cx="3888432" cy="590727"/>
          </a:xfrm>
        </p:grpSpPr>
        <p:sp>
          <p:nvSpPr>
            <p:cNvPr id="4" name="Text Box 6"/>
            <p:cNvSpPr txBox="1">
              <a:spLocks noChangeArrowheads="1"/>
            </p:cNvSpPr>
            <p:nvPr/>
          </p:nvSpPr>
          <p:spPr bwMode="auto">
            <a:xfrm>
              <a:off x="3135784" y="538218"/>
              <a:ext cx="3888432"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我国近视危害已不容忽视</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 name="矩形 4"/>
            <p:cNvSpPr/>
            <p:nvPr/>
          </p:nvSpPr>
          <p:spPr>
            <a:xfrm>
              <a:off x="3351808" y="944279"/>
              <a:ext cx="3456384"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HARM OF MYOPIA CAN NOT BE IGNORED IN CHINA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7" name="组合 6"/>
          <p:cNvGrpSpPr/>
          <p:nvPr/>
        </p:nvGrpSpPr>
        <p:grpSpPr>
          <a:xfrm>
            <a:off x="896860" y="1750741"/>
            <a:ext cx="5593150" cy="4446911"/>
            <a:chOff x="6593310" y="2127854"/>
            <a:chExt cx="5457792" cy="4657097"/>
          </a:xfrm>
        </p:grpSpPr>
        <p:pic>
          <p:nvPicPr>
            <p:cNvPr id="8" name="图片 7"/>
            <p:cNvPicPr>
              <a:picLocks noChangeAspect="1"/>
            </p:cNvPicPr>
            <p:nvPr/>
          </p:nvPicPr>
          <p:blipFill rotWithShape="1">
            <a:blip r:embed="rId1"/>
            <a:srcRect l="-218" t="463" r="15251" b="-463"/>
            <a:stretch>
              <a:fillRect/>
            </a:stretch>
          </p:blipFill>
          <p:spPr>
            <a:xfrm>
              <a:off x="6593310" y="2127854"/>
              <a:ext cx="5224898" cy="2909168"/>
            </a:xfrm>
            <a:prstGeom prst="rect">
              <a:avLst/>
            </a:prstGeom>
          </p:spPr>
        </p:pic>
        <p:sp>
          <p:nvSpPr>
            <p:cNvPr id="9" name="矩形 8"/>
            <p:cNvSpPr/>
            <p:nvPr/>
          </p:nvSpPr>
          <p:spPr>
            <a:xfrm>
              <a:off x="8946222" y="3644200"/>
              <a:ext cx="2754578" cy="830997"/>
            </a:xfrm>
            <a:prstGeom prst="rect">
              <a:avLst/>
            </a:prstGeom>
          </p:spPr>
          <p:txBody>
            <a:bodyPr wrap="square">
              <a:spAutoFit/>
            </a:bodyPr>
            <a:lstStyle/>
            <a:p>
              <a:pPr algn="r">
                <a:lnSpc>
                  <a:spcPct val="150000"/>
                </a:lnSpc>
              </a:pPr>
              <a:r>
                <a:rPr lang="zh-CN" altLang="en-US" sz="1600" dirty="0">
                  <a:latin typeface="微软雅黑" panose="020B0503020204020204" pitchFamily="34" charset="-122"/>
                  <a:ea typeface="微软雅黑" panose="020B0503020204020204" pitchFamily="34" charset="-122"/>
                </a:rPr>
                <a:t>中国不同地区儿童青少年的</a:t>
              </a:r>
              <a:endParaRPr lang="en-US" altLang="zh-CN" sz="1600" dirty="0">
                <a:latin typeface="微软雅黑" panose="020B0503020204020204" pitchFamily="34" charset="-122"/>
                <a:ea typeface="微软雅黑" panose="020B0503020204020204" pitchFamily="34" charset="-122"/>
              </a:endParaRPr>
            </a:p>
            <a:p>
              <a:pPr algn="r">
                <a:lnSpc>
                  <a:spcPct val="150000"/>
                </a:lnSpc>
              </a:pPr>
              <a:r>
                <a:rPr lang="zh-CN" altLang="en-US" sz="1600" dirty="0" smtClean="0">
                  <a:latin typeface="微软雅黑" panose="020B0503020204020204" pitchFamily="34" charset="-122"/>
                  <a:ea typeface="微软雅黑" panose="020B0503020204020204" pitchFamily="34" charset="-122"/>
                </a:rPr>
                <a:t>近视患病率</a:t>
              </a:r>
              <a:endParaRPr lang="zh-CN" altLang="en-US" sz="16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7152387" y="4949786"/>
              <a:ext cx="4898715" cy="1835165"/>
              <a:chOff x="7056046" y="4956160"/>
              <a:chExt cx="4898715" cy="1835165"/>
            </a:xfrm>
          </p:grpSpPr>
          <p:sp>
            <p:nvSpPr>
              <p:cNvPr id="11" name="文本框 92"/>
              <p:cNvSpPr txBox="1"/>
              <p:nvPr/>
            </p:nvSpPr>
            <p:spPr>
              <a:xfrm>
                <a:off x="7516543" y="5862993"/>
                <a:ext cx="4363216" cy="230832"/>
              </a:xfrm>
              <a:prstGeom prst="rect">
                <a:avLst/>
              </a:prstGeom>
              <a:noFill/>
            </p:spPr>
            <p:txBody>
              <a:bodyPr wrap="square" rtlCol="0">
                <a:spAutoFit/>
              </a:bodyPr>
              <a:lstStyle/>
              <a:p>
                <a:r>
                  <a:rPr lang="zh-CN" altLang="en-US" sz="900" dirty="0">
                    <a:latin typeface="微软雅黑" panose="020B0503020204020204" pitchFamily="34" charset="-122"/>
                    <a:ea typeface="微软雅黑" panose="020B0503020204020204" pitchFamily="34" charset="-122"/>
                  </a:rPr>
                  <a:t>内蒙古（近视发病率</a:t>
                </a:r>
                <a:r>
                  <a:rPr lang="en-US" altLang="zh-CN" sz="900" dirty="0">
                    <a:latin typeface="微软雅黑" panose="020B0503020204020204" pitchFamily="34" charset="-122"/>
                    <a:ea typeface="微软雅黑" panose="020B0503020204020204" pitchFamily="34" charset="-122"/>
                  </a:rPr>
                  <a:t>, IOVS </a:t>
                </a:r>
                <a:r>
                  <a:rPr lang="en-US" altLang="zh-CN" sz="900" dirty="0" smtClean="0">
                    <a:latin typeface="微软雅黑" panose="020B0503020204020204" pitchFamily="34" charset="-122"/>
                    <a:ea typeface="微软雅黑" panose="020B0503020204020204" pitchFamily="34" charset="-122"/>
                  </a:rPr>
                  <a:t>2015</a:t>
                </a:r>
                <a:r>
                  <a:rPr lang="zh-CN" altLang="en-US" sz="900" dirty="0" smtClean="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2" name="文本框 93"/>
              <p:cNvSpPr txBox="1"/>
              <p:nvPr/>
            </p:nvSpPr>
            <p:spPr>
              <a:xfrm>
                <a:off x="7516543" y="6127310"/>
                <a:ext cx="4087916" cy="230832"/>
              </a:xfrm>
              <a:prstGeom prst="rect">
                <a:avLst/>
              </a:prstGeom>
              <a:noFill/>
            </p:spPr>
            <p:txBody>
              <a:bodyPr wrap="square" rtlCol="0">
                <a:spAutoFit/>
              </a:bodyPr>
              <a:lstStyle/>
              <a:p>
                <a:r>
                  <a:rPr lang="zh-CN" altLang="en-US" sz="900" dirty="0" smtClean="0">
                    <a:latin typeface="微软雅黑" panose="020B0503020204020204" pitchFamily="34" charset="-122"/>
                    <a:ea typeface="微软雅黑" panose="020B0503020204020204" pitchFamily="34" charset="-122"/>
                  </a:rPr>
                  <a:t>永</a:t>
                </a:r>
                <a:r>
                  <a:rPr lang="zh-CN" altLang="en-US" sz="900" dirty="0">
                    <a:latin typeface="微软雅黑" panose="020B0503020204020204" pitchFamily="34" charset="-122"/>
                    <a:ea typeface="微软雅黑" panose="020B0503020204020204" pitchFamily="34" charset="-122"/>
                  </a:rPr>
                  <a:t>川</a:t>
                </a:r>
                <a:r>
                  <a:rPr lang="zh-CN" altLang="en-US" sz="900" dirty="0" smtClean="0">
                    <a:latin typeface="微软雅黑" panose="020B0503020204020204" pitchFamily="34" charset="-122"/>
                    <a:ea typeface="微软雅黑" panose="020B0503020204020204" pitchFamily="34" charset="-122"/>
                  </a:rPr>
                  <a:t>（累积近视</a:t>
                </a:r>
                <a:r>
                  <a:rPr lang="zh-CN" altLang="en-US" sz="900" dirty="0">
                    <a:latin typeface="微软雅黑" panose="020B0503020204020204" pitchFamily="34" charset="-122"/>
                    <a:ea typeface="微软雅黑" panose="020B0503020204020204" pitchFamily="34" charset="-122"/>
                  </a:rPr>
                  <a:t>发病率</a:t>
                </a:r>
                <a:r>
                  <a:rPr lang="en-US" altLang="zh-CN" sz="900" dirty="0">
                    <a:latin typeface="微软雅黑" panose="020B0503020204020204" pitchFamily="34" charset="-122"/>
                    <a:ea typeface="微软雅黑" panose="020B0503020204020204" pitchFamily="34" charset="-122"/>
                  </a:rPr>
                  <a:t>, J </a:t>
                </a:r>
                <a:r>
                  <a:rPr lang="en-US" altLang="zh-CN" sz="900" dirty="0" err="1">
                    <a:latin typeface="微软雅黑" panose="020B0503020204020204" pitchFamily="34" charset="-122"/>
                    <a:ea typeface="微软雅黑" panose="020B0503020204020204" pitchFamily="34" charset="-122"/>
                  </a:rPr>
                  <a:t>Epidemiol</a:t>
                </a:r>
                <a:r>
                  <a:rPr lang="en-US" altLang="zh-CN" sz="900" dirty="0">
                    <a:latin typeface="微软雅黑" panose="020B0503020204020204" pitchFamily="34" charset="-122"/>
                    <a:ea typeface="微软雅黑" panose="020B0503020204020204" pitchFamily="34" charset="-122"/>
                  </a:rPr>
                  <a:t> 2016</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4" name="文本框 94"/>
              <p:cNvSpPr txBox="1"/>
              <p:nvPr/>
            </p:nvSpPr>
            <p:spPr>
              <a:xfrm>
                <a:off x="7516543" y="6445274"/>
                <a:ext cx="4363216" cy="230832"/>
              </a:xfrm>
              <a:prstGeom prst="rect">
                <a:avLst/>
              </a:prstGeom>
              <a:noFill/>
            </p:spPr>
            <p:txBody>
              <a:bodyPr wrap="square" rtlCol="0">
                <a:spAutoFit/>
              </a:bodyPr>
              <a:lstStyle/>
              <a:p>
                <a:r>
                  <a:rPr lang="zh-CN" altLang="en-US" sz="900" dirty="0">
                    <a:latin typeface="微软雅黑" panose="020B0503020204020204" pitchFamily="34" charset="-122"/>
                    <a:ea typeface="微软雅黑" panose="020B0503020204020204" pitchFamily="34" charset="-122"/>
                  </a:rPr>
                  <a:t>广州（</a:t>
                </a:r>
                <a:r>
                  <a:rPr lang="zh-CN" altLang="en-US" sz="900" dirty="0" smtClean="0">
                    <a:latin typeface="微软雅黑" panose="020B0503020204020204" pitchFamily="34" charset="-122"/>
                    <a:ea typeface="微软雅黑" panose="020B0503020204020204" pitchFamily="34" charset="-122"/>
                  </a:rPr>
                  <a:t>近视新发率</a:t>
                </a:r>
                <a:r>
                  <a:rPr lang="en-US" altLang="zh-CN" sz="900" dirty="0">
                    <a:latin typeface="微软雅黑" panose="020B0503020204020204" pitchFamily="34" charset="-122"/>
                    <a:ea typeface="微软雅黑" panose="020B0503020204020204" pitchFamily="34" charset="-122"/>
                  </a:rPr>
                  <a:t>, JAMA Ophthalmology 2018</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1"/>
              <a:srcRect l="85316" t="49291" r="10934" b="30630"/>
              <a:stretch>
                <a:fillRect/>
              </a:stretch>
            </p:blipFill>
            <p:spPr>
              <a:xfrm>
                <a:off x="7083253" y="5756637"/>
                <a:ext cx="408503" cy="1034688"/>
              </a:xfrm>
              <a:prstGeom prst="rect">
                <a:avLst/>
              </a:prstGeom>
            </p:spPr>
          </p:pic>
          <p:pic>
            <p:nvPicPr>
              <p:cNvPr id="16" name="图片 15"/>
              <p:cNvPicPr>
                <a:picLocks noChangeAspect="1"/>
              </p:cNvPicPr>
              <p:nvPr/>
            </p:nvPicPr>
            <p:blipFill rotWithShape="1">
              <a:blip r:embed="rId1"/>
              <a:srcRect l="84971" t="29839" r="10801" b="50082"/>
              <a:stretch>
                <a:fillRect/>
              </a:stretch>
            </p:blipFill>
            <p:spPr>
              <a:xfrm>
                <a:off x="7056046" y="4956160"/>
                <a:ext cx="444023" cy="886074"/>
              </a:xfrm>
              <a:prstGeom prst="rect">
                <a:avLst/>
              </a:prstGeom>
            </p:spPr>
          </p:pic>
          <p:sp>
            <p:nvSpPr>
              <p:cNvPr id="17" name="文本框 88"/>
              <p:cNvSpPr txBox="1"/>
              <p:nvPr/>
            </p:nvSpPr>
            <p:spPr>
              <a:xfrm>
                <a:off x="7516543" y="5073791"/>
                <a:ext cx="3829164" cy="230832"/>
              </a:xfrm>
              <a:prstGeom prst="rect">
                <a:avLst/>
              </a:prstGeom>
              <a:noFill/>
            </p:spPr>
            <p:txBody>
              <a:bodyPr wrap="square" rtlCol="0">
                <a:spAutoFit/>
              </a:bodyPr>
              <a:lstStyle/>
              <a:p>
                <a:r>
                  <a:rPr lang="zh-CN" altLang="en-US" sz="900" dirty="0" smtClean="0">
                    <a:latin typeface="微软雅黑" panose="020B0503020204020204" pitchFamily="34" charset="-122"/>
                    <a:ea typeface="微软雅黑" panose="020B0503020204020204" pitchFamily="34" charset="-122"/>
                  </a:rPr>
                  <a:t>广东 （近视发病率</a:t>
                </a:r>
                <a:r>
                  <a:rPr lang="en-US" altLang="zh-CN" sz="900" dirty="0" smtClean="0">
                    <a:latin typeface="微软雅黑" panose="020B0503020204020204" pitchFamily="34" charset="-122"/>
                    <a:ea typeface="微软雅黑" panose="020B0503020204020204" pitchFamily="34" charset="-122"/>
                  </a:rPr>
                  <a:t>, </a:t>
                </a:r>
                <a:r>
                  <a:rPr lang="en-US" altLang="zh-CN" sz="900" dirty="0">
                    <a:latin typeface="微软雅黑" panose="020B0503020204020204" pitchFamily="34" charset="-122"/>
                    <a:ea typeface="微软雅黑" panose="020B0503020204020204" pitchFamily="34" charset="-122"/>
                  </a:rPr>
                  <a:t>Eye (</a:t>
                </a:r>
                <a:r>
                  <a:rPr lang="en-US" altLang="zh-CN" sz="900" dirty="0" err="1">
                    <a:latin typeface="微软雅黑" panose="020B0503020204020204" pitchFamily="34" charset="-122"/>
                    <a:ea typeface="微软雅黑" panose="020B0503020204020204" pitchFamily="34" charset="-122"/>
                  </a:rPr>
                  <a:t>Lond</a:t>
                </a:r>
                <a:r>
                  <a:rPr lang="en-US" altLang="zh-CN" sz="900" dirty="0">
                    <a:latin typeface="微软雅黑" panose="020B0503020204020204" pitchFamily="34" charset="-122"/>
                    <a:ea typeface="微软雅黑" panose="020B0503020204020204" pitchFamily="34" charset="-122"/>
                  </a:rPr>
                  <a:t>) </a:t>
                </a:r>
                <a:r>
                  <a:rPr lang="en-US" altLang="zh-CN" sz="900" dirty="0" smtClean="0">
                    <a:latin typeface="微软雅黑" panose="020B0503020204020204" pitchFamily="34" charset="-122"/>
                    <a:ea typeface="微软雅黑" panose="020B0503020204020204" pitchFamily="34" charset="-122"/>
                  </a:rPr>
                  <a:t>2013</a:t>
                </a:r>
                <a:r>
                  <a:rPr lang="zh-CN" altLang="en-US" sz="900" dirty="0" smtClean="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8" name="文本框 89"/>
              <p:cNvSpPr txBox="1"/>
              <p:nvPr/>
            </p:nvSpPr>
            <p:spPr>
              <a:xfrm>
                <a:off x="7516543" y="5321432"/>
                <a:ext cx="4438218" cy="230832"/>
              </a:xfrm>
              <a:prstGeom prst="rect">
                <a:avLst/>
              </a:prstGeom>
              <a:noFill/>
            </p:spPr>
            <p:txBody>
              <a:bodyPr wrap="square" rtlCol="0">
                <a:spAutoFit/>
              </a:bodyPr>
              <a:lstStyle/>
              <a:p>
                <a:r>
                  <a:rPr lang="zh-CN" altLang="en-US" sz="900" dirty="0">
                    <a:latin typeface="微软雅黑" panose="020B0503020204020204" pitchFamily="34" charset="-122"/>
                    <a:ea typeface="微软雅黑" panose="020B0503020204020204" pitchFamily="34" charset="-122"/>
                  </a:rPr>
                  <a:t>北京（近视发病率</a:t>
                </a:r>
                <a:r>
                  <a:rPr lang="en-US" altLang="zh-CN" sz="900" dirty="0">
                    <a:latin typeface="微软雅黑" panose="020B0503020204020204" pitchFamily="34" charset="-122"/>
                    <a:ea typeface="微软雅黑" panose="020B0503020204020204" pitchFamily="34" charset="-122"/>
                  </a:rPr>
                  <a:t>, </a:t>
                </a:r>
                <a:r>
                  <a:rPr lang="en-US" altLang="zh-CN" sz="900" dirty="0" err="1">
                    <a:latin typeface="微软雅黑" panose="020B0503020204020204" pitchFamily="34" charset="-122"/>
                    <a:ea typeface="微软雅黑" panose="020B0503020204020204" pitchFamily="34" charset="-122"/>
                  </a:rPr>
                  <a:t>Acta</a:t>
                </a:r>
                <a:r>
                  <a:rPr lang="en-US" altLang="zh-CN" sz="900" dirty="0">
                    <a:latin typeface="微软雅黑" panose="020B0503020204020204" pitchFamily="34" charset="-122"/>
                    <a:ea typeface="微软雅黑" panose="020B0503020204020204" pitchFamily="34" charset="-122"/>
                  </a:rPr>
                  <a:t> Ophthalmology 2014</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sp>
            <p:nvSpPr>
              <p:cNvPr id="19" name="文本框 90"/>
              <p:cNvSpPr txBox="1"/>
              <p:nvPr/>
            </p:nvSpPr>
            <p:spPr>
              <a:xfrm>
                <a:off x="7516543" y="5592366"/>
                <a:ext cx="3829164" cy="230832"/>
              </a:xfrm>
              <a:prstGeom prst="rect">
                <a:avLst/>
              </a:prstGeom>
              <a:noFill/>
            </p:spPr>
            <p:txBody>
              <a:bodyPr wrap="square" rtlCol="0">
                <a:spAutoFit/>
              </a:bodyPr>
              <a:lstStyle/>
              <a:p>
                <a:r>
                  <a:rPr lang="zh-CN" altLang="en-US" sz="900" dirty="0">
                    <a:latin typeface="微软雅黑" panose="020B0503020204020204" pitchFamily="34" charset="-122"/>
                    <a:ea typeface="微软雅黑" panose="020B0503020204020204" pitchFamily="34" charset="-122"/>
                  </a:rPr>
                  <a:t>山东（近视发病率</a:t>
                </a:r>
                <a:r>
                  <a:rPr lang="en-US" altLang="zh-CN" sz="900" dirty="0">
                    <a:latin typeface="微软雅黑" panose="020B0503020204020204" pitchFamily="34" charset="-122"/>
                    <a:ea typeface="微软雅黑" panose="020B0503020204020204" pitchFamily="34" charset="-122"/>
                  </a:rPr>
                  <a:t>, </a:t>
                </a:r>
                <a:r>
                  <a:rPr lang="en-US" altLang="zh-CN" sz="900" dirty="0" err="1">
                    <a:latin typeface="微软雅黑" panose="020B0503020204020204" pitchFamily="34" charset="-122"/>
                    <a:ea typeface="微软雅黑" panose="020B0503020204020204" pitchFamily="34" charset="-122"/>
                  </a:rPr>
                  <a:t>Plos</a:t>
                </a:r>
                <a:r>
                  <a:rPr lang="en-US" altLang="zh-CN" sz="900" dirty="0">
                    <a:latin typeface="微软雅黑" panose="020B0503020204020204" pitchFamily="34" charset="-122"/>
                    <a:ea typeface="微软雅黑" panose="020B0503020204020204" pitchFamily="34" charset="-122"/>
                  </a:rPr>
                  <a:t> one 2013</a:t>
                </a:r>
                <a:r>
                  <a:rPr lang="zh-CN" altLang="en-US" sz="900" dirty="0">
                    <a:latin typeface="微软雅黑" panose="020B0503020204020204" pitchFamily="34" charset="-122"/>
                    <a:ea typeface="微软雅黑" panose="020B0503020204020204" pitchFamily="34" charset="-122"/>
                  </a:rPr>
                  <a:t>）</a:t>
                </a:r>
                <a:endParaRPr lang="zh-CN" altLang="en-US" sz="900" dirty="0">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视力监测与视力表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0" name="组合 9"/>
          <p:cNvGrpSpPr/>
          <p:nvPr/>
        </p:nvGrpSpPr>
        <p:grpSpPr>
          <a:xfrm>
            <a:off x="782143" y="2285441"/>
            <a:ext cx="3785063" cy="2401941"/>
            <a:chOff x="782143" y="2612013"/>
            <a:chExt cx="3785063" cy="2401941"/>
          </a:xfrm>
        </p:grpSpPr>
        <p:grpSp>
          <p:nvGrpSpPr>
            <p:cNvPr id="9" name="组合 8"/>
            <p:cNvGrpSpPr/>
            <p:nvPr/>
          </p:nvGrpSpPr>
          <p:grpSpPr>
            <a:xfrm>
              <a:off x="782143" y="3175868"/>
              <a:ext cx="3785063" cy="1838086"/>
              <a:chOff x="896438" y="2947680"/>
              <a:chExt cx="3785063" cy="1838086"/>
            </a:xfrm>
          </p:grpSpPr>
          <p:grpSp>
            <p:nvGrpSpPr>
              <p:cNvPr id="30" name="组合 29"/>
              <p:cNvGrpSpPr/>
              <p:nvPr/>
            </p:nvGrpSpPr>
            <p:grpSpPr>
              <a:xfrm rot="21302651">
                <a:off x="2006428" y="2947680"/>
                <a:ext cx="2675073" cy="1838086"/>
                <a:chOff x="1960381" y="2471539"/>
                <a:chExt cx="2675073" cy="1838086"/>
              </a:xfrm>
            </p:grpSpPr>
            <p:pic>
              <p:nvPicPr>
                <p:cNvPr id="5" name="图片 4" descr="图片包含 游戏机, 装饰品, 伞&#10;&#10;描述已自动生成"/>
                <p:cNvPicPr>
                  <a:picLocks noChangeAspect="1"/>
                </p:cNvPicPr>
                <p:nvPr/>
              </p:nvPicPr>
              <p:blipFill rotWithShape="1">
                <a:blip r:embed="rId1">
                  <a:extLst>
                    <a:ext uri="{BEBA8EAE-BF5A-486C-A8C5-ECC9F3942E4B}">
                      <a14:imgProps xmlns:a14="http://schemas.microsoft.com/office/drawing/2010/main">
                        <a14:imgLayer r:embed="rId2">
                          <a14:imgEffect>
                            <a14:backgroundRemoval t="9400" b="90400" l="8600" r="90400">
                              <a14:foregroundMark x1="45200" y1="9600" x2="51400" y2="9400"/>
                              <a14:foregroundMark x1="60600" y1="10200" x2="61600" y2="10600"/>
                              <a14:foregroundMark x1="90800" y1="45200" x2="90600" y2="49000"/>
                              <a14:foregroundMark x1="9800" y1="43400" x2="9200" y2="48000"/>
                              <a14:foregroundMark x1="48400" y1="90400" x2="50800" y2="90400"/>
                              <a14:foregroundMark x1="9000" y1="42600" x2="9000" y2="42800"/>
                              <a14:foregroundMark x1="8800" y1="44200" x2="9200" y2="43800"/>
                              <a14:foregroundMark x1="8800" y1="45600" x2="8600" y2="47800"/>
                            </a14:backgroundRemoval>
                          </a14:imgEffect>
                        </a14:imgLayer>
                      </a14:imgProps>
                    </a:ext>
                    <a:ext uri="{28A0092B-C50C-407E-A947-70E740481C1C}">
                      <a14:useLocalDpi xmlns:a14="http://schemas.microsoft.com/office/drawing/2010/main" val="0"/>
                    </a:ext>
                  </a:extLst>
                </a:blip>
                <a:srcRect l="6566" t="6680" r="6852" b="6223"/>
                <a:stretch>
                  <a:fillRect/>
                </a:stretch>
              </p:blipFill>
              <p:spPr>
                <a:xfrm rot="20610867">
                  <a:off x="2808212" y="2471539"/>
                  <a:ext cx="1827242" cy="1838086"/>
                </a:xfrm>
                <a:prstGeom prst="rect">
                  <a:avLst/>
                </a:prstGeom>
              </p:spPr>
            </p:pic>
            <p:cxnSp>
              <p:nvCxnSpPr>
                <p:cNvPr id="8" name="直接连接符 7"/>
                <p:cNvCxnSpPr/>
                <p:nvPr/>
              </p:nvCxnSpPr>
              <p:spPr>
                <a:xfrm flipH="1">
                  <a:off x="1984248" y="3412332"/>
                  <a:ext cx="1740620" cy="464724"/>
                </a:xfrm>
                <a:prstGeom prst="line">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0967652">
                  <a:off x="1960381" y="3017278"/>
                  <a:ext cx="1782918" cy="335453"/>
                </a:xfrm>
                <a:prstGeom prst="line">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cxnSp>
            <p:sp>
              <p:nvSpPr>
                <p:cNvPr id="18" name="弧形 17"/>
                <p:cNvSpPr/>
                <p:nvPr/>
              </p:nvSpPr>
              <p:spPr>
                <a:xfrm rot="13642425">
                  <a:off x="2490186" y="3011995"/>
                  <a:ext cx="838632" cy="838632"/>
                </a:xfrm>
                <a:prstGeom prst="arc">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弧形 26"/>
                <p:cNvSpPr/>
                <p:nvPr/>
              </p:nvSpPr>
              <p:spPr>
                <a:xfrm rot="19654031">
                  <a:off x="3121530" y="2790278"/>
                  <a:ext cx="1200608" cy="1200608"/>
                </a:xfrm>
                <a:prstGeom prst="arc">
                  <a:avLst>
                    <a:gd name="adj1" fmla="val 16200000"/>
                    <a:gd name="adj2" fmla="val 10379406"/>
                  </a:avLst>
                </a:prstGeom>
                <a:ln w="76200">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矩形 28"/>
                <p:cNvSpPr/>
                <p:nvPr/>
              </p:nvSpPr>
              <p:spPr>
                <a:xfrm rot="297349">
                  <a:off x="3196168" y="3551624"/>
                  <a:ext cx="992579" cy="292388"/>
                </a:xfrm>
                <a:prstGeom prst="rect">
                  <a:avLst/>
                </a:prstGeom>
              </p:spPr>
              <p:txBody>
                <a:bodyPr wrap="none">
                  <a:spAutoFit/>
                </a:bodyPr>
                <a:lstStyle/>
                <a:p>
                  <a:r>
                    <a:rPr lang="en-US" altLang="zh-CN" sz="13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360</a:t>
                  </a:r>
                  <a:r>
                    <a:rPr lang="zh-CN" altLang="en-US" sz="13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等分角</a:t>
                  </a:r>
                  <a:endParaRPr lang="zh-CN" altLang="en-US" sz="1300" b="1" dirty="0">
                    <a:solidFill>
                      <a:schemeClr val="bg1"/>
                    </a:solidFill>
                  </a:endParaRPr>
                </a:p>
              </p:txBody>
            </p:sp>
          </p:grpSp>
          <p:sp>
            <p:nvSpPr>
              <p:cNvPr id="6" name="文本框 2"/>
              <p:cNvSpPr txBox="1">
                <a:spLocks noChangeArrowheads="1"/>
              </p:cNvSpPr>
              <p:nvPr/>
            </p:nvSpPr>
            <p:spPr bwMode="auto">
              <a:xfrm>
                <a:off x="896438" y="3657312"/>
                <a:ext cx="1408177" cy="74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2700"/>
                  </a:lnSpc>
                </a:pP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1</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等分角</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=1</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度</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a:p>
                <a:pPr algn="ctr">
                  <a:lnSpc>
                    <a:spcPts val="2700"/>
                  </a:lnSpc>
                </a:pP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1</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度</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=60</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分</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p:txBody>
          </p:sp>
        </p:grpSp>
        <p:sp>
          <p:nvSpPr>
            <p:cNvPr id="31" name="文本框 2"/>
            <p:cNvSpPr txBox="1">
              <a:spLocks noChangeArrowheads="1"/>
            </p:cNvSpPr>
            <p:nvPr/>
          </p:nvSpPr>
          <p:spPr bwMode="auto">
            <a:xfrm>
              <a:off x="1611984" y="2612013"/>
              <a:ext cx="1781475" cy="369332"/>
            </a:xfrm>
            <a:prstGeom prst="rect">
              <a:avLst/>
            </a:prstGeom>
            <a:solidFill>
              <a:srgbClr val="639A67"/>
            </a:solidFill>
          </p:spPr>
          <p:txBody>
            <a:bodyPr wrap="square">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00" b="1" dirty="0">
                  <a:sym typeface="Calibri" panose="020F0502020204030204" pitchFamily="34" charset="0"/>
                </a:rPr>
                <a:t>1</a:t>
              </a:r>
              <a:r>
                <a:rPr lang="zh-CN" altLang="en-US" sz="1800" b="1" dirty="0">
                  <a:sym typeface="Calibri" panose="020F0502020204030204" pitchFamily="34" charset="0"/>
                </a:rPr>
                <a:t>分视角概念</a:t>
              </a:r>
              <a:endParaRPr lang="en-US" altLang="zh-CN" sz="1800" b="1" dirty="0">
                <a:sym typeface="Calibri" panose="020F0502020204030204" pitchFamily="34" charset="0"/>
              </a:endParaRPr>
            </a:p>
          </p:txBody>
        </p:sp>
      </p:grpSp>
      <p:grpSp>
        <p:nvGrpSpPr>
          <p:cNvPr id="20" name="组合 19"/>
          <p:cNvGrpSpPr/>
          <p:nvPr/>
        </p:nvGrpSpPr>
        <p:grpSpPr>
          <a:xfrm>
            <a:off x="4791456" y="2285441"/>
            <a:ext cx="3191256" cy="3386392"/>
            <a:chOff x="4882896" y="2285441"/>
            <a:chExt cx="3191256" cy="3386392"/>
          </a:xfrm>
        </p:grpSpPr>
        <p:sp>
          <p:nvSpPr>
            <p:cNvPr id="32" name="矩形 1"/>
            <p:cNvSpPr>
              <a:spLocks noChangeArrowheads="1"/>
            </p:cNvSpPr>
            <p:nvPr/>
          </p:nvSpPr>
          <p:spPr bwMode="auto">
            <a:xfrm>
              <a:off x="4882896" y="4924705"/>
              <a:ext cx="3191256" cy="74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700"/>
                </a:lnSpc>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标准正方形</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a:p>
              <a:pPr algn="ctr">
                <a:lnSpc>
                  <a:spcPts val="2700"/>
                </a:lnSpc>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每笔划与眼睛相连的角度都是</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1</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分</a:t>
              </a:r>
              <a:endParaRPr lang="zh-CN" altLang="en-US" dirty="0">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19" name="组合 18"/>
            <p:cNvGrpSpPr/>
            <p:nvPr/>
          </p:nvGrpSpPr>
          <p:grpSpPr>
            <a:xfrm>
              <a:off x="5402752" y="2285441"/>
              <a:ext cx="2277265" cy="2630118"/>
              <a:chOff x="5402752" y="2285441"/>
              <a:chExt cx="2277265" cy="2630118"/>
            </a:xfrm>
          </p:grpSpPr>
          <p:grpSp>
            <p:nvGrpSpPr>
              <p:cNvPr id="17" name="组合 16"/>
              <p:cNvGrpSpPr/>
              <p:nvPr/>
            </p:nvGrpSpPr>
            <p:grpSpPr>
              <a:xfrm>
                <a:off x="5402752" y="2849296"/>
                <a:ext cx="2183876" cy="2066263"/>
                <a:chOff x="5402752" y="2849296"/>
                <a:chExt cx="2183876" cy="2066263"/>
              </a:xfrm>
            </p:grpSpPr>
            <p:grpSp>
              <p:nvGrpSpPr>
                <p:cNvPr id="45" name="组合 44"/>
                <p:cNvGrpSpPr/>
                <p:nvPr/>
              </p:nvGrpSpPr>
              <p:grpSpPr>
                <a:xfrm>
                  <a:off x="5402752" y="2849296"/>
                  <a:ext cx="1728000" cy="1783342"/>
                  <a:chOff x="5689108" y="2538638"/>
                  <a:chExt cx="1728000" cy="1783342"/>
                </a:xfrm>
              </p:grpSpPr>
              <p:sp>
                <p:nvSpPr>
                  <p:cNvPr id="21" name="Rectangle 2"/>
                  <p:cNvSpPr>
                    <a:spLocks noChangeArrowheads="1"/>
                  </p:cNvSpPr>
                  <p:nvPr/>
                </p:nvSpPr>
                <p:spPr bwMode="auto">
                  <a:xfrm>
                    <a:off x="5878828" y="2737038"/>
                    <a:ext cx="309600" cy="1584942"/>
                  </a:xfrm>
                  <a:prstGeom prst="rect">
                    <a:avLst/>
                  </a:prstGeom>
                  <a:solidFill>
                    <a:srgbClr val="639A67"/>
                  </a:solidFill>
                  <a:ln w="9525">
                    <a:noFill/>
                    <a:miter lim="800000"/>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spcAft>
                        <a:spcPts val="0"/>
                      </a:spcAft>
                      <a:buNone/>
                      <a:defRPr/>
                    </a:pPr>
                    <a:endParaRPr lang="zh-CN" altLang="zh-CN" sz="2160" kern="0" dirty="0">
                      <a:solidFill>
                        <a:prstClr val="black"/>
                      </a:solidFill>
                      <a:latin typeface="Arial" panose="020B0604020202020204" pitchFamily="34" charset="0"/>
                      <a:sym typeface="Calibri" panose="020F0502020204030204" pitchFamily="34" charset="0"/>
                    </a:endParaRPr>
                  </a:p>
                </p:txBody>
              </p:sp>
              <p:sp>
                <p:nvSpPr>
                  <p:cNvPr id="22" name="Rectangle 3"/>
                  <p:cNvSpPr>
                    <a:spLocks noChangeArrowheads="1"/>
                  </p:cNvSpPr>
                  <p:nvPr/>
                </p:nvSpPr>
                <p:spPr bwMode="auto">
                  <a:xfrm>
                    <a:off x="6183241" y="2737038"/>
                    <a:ext cx="1224723" cy="309257"/>
                  </a:xfrm>
                  <a:prstGeom prst="rect">
                    <a:avLst/>
                  </a:prstGeom>
                  <a:solidFill>
                    <a:srgbClr val="639A67"/>
                  </a:solidFill>
                  <a:ln w="9525">
                    <a:noFill/>
                    <a:miter lim="800000"/>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spcAft>
                        <a:spcPts val="0"/>
                      </a:spcAft>
                      <a:buNone/>
                      <a:defRPr/>
                    </a:pPr>
                    <a:endParaRPr lang="zh-CN" altLang="zh-CN" sz="2160" kern="0">
                      <a:solidFill>
                        <a:prstClr val="black"/>
                      </a:solidFill>
                      <a:latin typeface="Arial" panose="020B0604020202020204" pitchFamily="34" charset="0"/>
                      <a:sym typeface="Calibri" panose="020F0502020204030204" pitchFamily="34" charset="0"/>
                    </a:endParaRPr>
                  </a:p>
                </p:txBody>
              </p:sp>
              <p:sp>
                <p:nvSpPr>
                  <p:cNvPr id="23" name="Rectangle 4"/>
                  <p:cNvSpPr>
                    <a:spLocks noChangeArrowheads="1"/>
                  </p:cNvSpPr>
                  <p:nvPr/>
                </p:nvSpPr>
                <p:spPr bwMode="auto">
                  <a:xfrm>
                    <a:off x="6183241" y="4012723"/>
                    <a:ext cx="1224723" cy="309257"/>
                  </a:xfrm>
                  <a:prstGeom prst="rect">
                    <a:avLst/>
                  </a:prstGeom>
                  <a:solidFill>
                    <a:srgbClr val="639A67"/>
                  </a:solidFill>
                  <a:ln w="9525">
                    <a:noFill/>
                    <a:miter lim="800000"/>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spcAft>
                        <a:spcPts val="0"/>
                      </a:spcAft>
                      <a:buNone/>
                      <a:defRPr/>
                    </a:pPr>
                    <a:endParaRPr lang="zh-CN" altLang="zh-CN" sz="2160" kern="0">
                      <a:solidFill>
                        <a:prstClr val="black"/>
                      </a:solidFill>
                      <a:latin typeface="Arial" panose="020B0604020202020204" pitchFamily="34" charset="0"/>
                      <a:sym typeface="Calibri" panose="020F0502020204030204" pitchFamily="34" charset="0"/>
                    </a:endParaRPr>
                  </a:p>
                </p:txBody>
              </p:sp>
              <p:sp>
                <p:nvSpPr>
                  <p:cNvPr id="24" name="Rectangle 5"/>
                  <p:cNvSpPr>
                    <a:spLocks noChangeArrowheads="1"/>
                  </p:cNvSpPr>
                  <p:nvPr/>
                </p:nvSpPr>
                <p:spPr bwMode="auto">
                  <a:xfrm>
                    <a:off x="6183241" y="3394209"/>
                    <a:ext cx="1224723" cy="309257"/>
                  </a:xfrm>
                  <a:prstGeom prst="rect">
                    <a:avLst/>
                  </a:prstGeom>
                  <a:solidFill>
                    <a:srgbClr val="639A67"/>
                  </a:solidFill>
                  <a:ln w="9525">
                    <a:noFill/>
                    <a:miter lim="800000"/>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spcAft>
                        <a:spcPts val="0"/>
                      </a:spcAft>
                      <a:buNone/>
                      <a:defRPr/>
                    </a:pPr>
                    <a:endParaRPr lang="zh-CN" altLang="zh-CN" sz="2160" kern="0">
                      <a:solidFill>
                        <a:prstClr val="black"/>
                      </a:solidFill>
                      <a:latin typeface="Arial" panose="020B0604020202020204" pitchFamily="34" charset="0"/>
                      <a:sym typeface="Calibri" panose="020F0502020204030204" pitchFamily="34" charset="0"/>
                    </a:endParaRPr>
                  </a:p>
                </p:txBody>
              </p:sp>
              <p:cxnSp>
                <p:nvCxnSpPr>
                  <p:cNvPr id="36" name="直接连接符 35"/>
                  <p:cNvCxnSpPr/>
                  <p:nvPr/>
                </p:nvCxnSpPr>
                <p:spPr>
                  <a:xfrm flipH="1">
                    <a:off x="5689108" y="2538638"/>
                    <a:ext cx="1728000" cy="1"/>
                  </a:xfrm>
                  <a:prstGeom prst="line">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5708548" y="2593980"/>
                    <a:ext cx="0" cy="1728000"/>
                  </a:xfrm>
                  <a:prstGeom prst="line">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cxnSp>
            </p:grpSp>
            <p:sp>
              <p:nvSpPr>
                <p:cNvPr id="42" name="Line 6"/>
                <p:cNvSpPr>
                  <a:spLocks noChangeShapeType="1"/>
                </p:cNvSpPr>
                <p:nvPr/>
              </p:nvSpPr>
              <p:spPr bwMode="auto">
                <a:xfrm>
                  <a:off x="7116919" y="3052313"/>
                  <a:ext cx="288000" cy="0"/>
                </a:xfrm>
                <a:prstGeom prst="line">
                  <a:avLst/>
                </a:prstGeom>
                <a:noFill/>
                <a:ln w="9525">
                  <a:solidFill>
                    <a:srgbClr val="659B69"/>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Arial" panose="020B0604020202020204" pitchFamily="34" charset="0"/>
                    <a:ea typeface="宋体" panose="02010600030101010101" pitchFamily="2" charset="-122"/>
                  </a:endParaRPr>
                </a:p>
              </p:txBody>
            </p:sp>
            <p:sp>
              <p:nvSpPr>
                <p:cNvPr id="43" name="Line 7"/>
                <p:cNvSpPr>
                  <a:spLocks noChangeShapeType="1"/>
                </p:cNvSpPr>
                <p:nvPr/>
              </p:nvSpPr>
              <p:spPr bwMode="auto">
                <a:xfrm>
                  <a:off x="7116919" y="3352477"/>
                  <a:ext cx="288000" cy="0"/>
                </a:xfrm>
                <a:prstGeom prst="line">
                  <a:avLst/>
                </a:prstGeom>
                <a:noFill/>
                <a:ln w="9525">
                  <a:solidFill>
                    <a:srgbClr val="659B69"/>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Arial" panose="020B0604020202020204" pitchFamily="34" charset="0"/>
                    <a:ea typeface="宋体" panose="02010600030101010101" pitchFamily="2" charset="-122"/>
                  </a:endParaRPr>
                </a:p>
              </p:txBody>
            </p:sp>
            <p:grpSp>
              <p:nvGrpSpPr>
                <p:cNvPr id="51" name="组合 50"/>
                <p:cNvGrpSpPr/>
                <p:nvPr/>
              </p:nvGrpSpPr>
              <p:grpSpPr>
                <a:xfrm rot="5400000">
                  <a:off x="5604042" y="4621258"/>
                  <a:ext cx="288000" cy="300164"/>
                  <a:chOff x="6324283" y="4611558"/>
                  <a:chExt cx="288000" cy="300164"/>
                </a:xfrm>
              </p:grpSpPr>
              <p:sp>
                <p:nvSpPr>
                  <p:cNvPr id="46" name="Line 6"/>
                  <p:cNvSpPr>
                    <a:spLocks noChangeShapeType="1"/>
                  </p:cNvSpPr>
                  <p:nvPr/>
                </p:nvSpPr>
                <p:spPr bwMode="auto">
                  <a:xfrm>
                    <a:off x="6324283" y="4611558"/>
                    <a:ext cx="288000" cy="0"/>
                  </a:xfrm>
                  <a:prstGeom prst="line">
                    <a:avLst/>
                  </a:prstGeom>
                  <a:noFill/>
                  <a:ln w="9525">
                    <a:solidFill>
                      <a:srgbClr val="659B69"/>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Arial" panose="020B0604020202020204" pitchFamily="34" charset="0"/>
                      <a:ea typeface="宋体" panose="02010600030101010101" pitchFamily="2" charset="-122"/>
                    </a:endParaRPr>
                  </a:p>
                </p:txBody>
              </p:sp>
              <p:sp>
                <p:nvSpPr>
                  <p:cNvPr id="47" name="Line 7"/>
                  <p:cNvSpPr>
                    <a:spLocks noChangeShapeType="1"/>
                  </p:cNvSpPr>
                  <p:nvPr/>
                </p:nvSpPr>
                <p:spPr bwMode="auto">
                  <a:xfrm>
                    <a:off x="6324283" y="4911722"/>
                    <a:ext cx="288000" cy="0"/>
                  </a:xfrm>
                  <a:prstGeom prst="line">
                    <a:avLst/>
                  </a:prstGeom>
                  <a:noFill/>
                  <a:ln w="9525">
                    <a:solidFill>
                      <a:srgbClr val="659B69"/>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Arial" panose="020B0604020202020204" pitchFamily="34" charset="0"/>
                      <a:ea typeface="宋体" panose="02010600030101010101" pitchFamily="2" charset="-122"/>
                    </a:endParaRPr>
                  </a:p>
                </p:txBody>
              </p:sp>
            </p:grpSp>
            <p:sp>
              <p:nvSpPr>
                <p:cNvPr id="52" name="Text Box 20"/>
                <p:cNvSpPr txBox="1">
                  <a:spLocks noChangeArrowheads="1"/>
                </p:cNvSpPr>
                <p:nvPr/>
              </p:nvSpPr>
              <p:spPr bwMode="auto">
                <a:xfrm>
                  <a:off x="6973663" y="3064437"/>
                  <a:ext cx="6129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rPr>
                    <a:t>1</a:t>
                  </a:r>
                  <a:r>
                    <a:rPr lang="zh-CN" altLang="en-US"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rPr>
                    <a:t>分</a:t>
                  </a:r>
                  <a:endParaRPr lang="en-US" altLang="zh-CN"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53" name="Text Box 20"/>
                <p:cNvSpPr txBox="1">
                  <a:spLocks noChangeArrowheads="1"/>
                </p:cNvSpPr>
                <p:nvPr/>
              </p:nvSpPr>
              <p:spPr bwMode="auto">
                <a:xfrm>
                  <a:off x="5440266" y="4638560"/>
                  <a:ext cx="6129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rPr>
                    <a:t>1</a:t>
                  </a:r>
                  <a:r>
                    <a:rPr lang="zh-CN" altLang="en-US"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rPr>
                    <a:t>分</a:t>
                  </a:r>
                  <a:endParaRPr lang="en-US" altLang="zh-CN"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endParaRPr>
                </a:p>
              </p:txBody>
            </p:sp>
          </p:grpSp>
          <p:sp>
            <p:nvSpPr>
              <p:cNvPr id="41" name="文本框 2"/>
              <p:cNvSpPr txBox="1">
                <a:spLocks noChangeArrowheads="1"/>
              </p:cNvSpPr>
              <p:nvPr/>
            </p:nvSpPr>
            <p:spPr bwMode="auto">
              <a:xfrm>
                <a:off x="5445033" y="2285441"/>
                <a:ext cx="2234984" cy="369332"/>
              </a:xfrm>
              <a:prstGeom prst="rect">
                <a:avLst/>
              </a:prstGeom>
              <a:solidFill>
                <a:srgbClr val="639A67"/>
              </a:solidFill>
            </p:spPr>
            <p:txBody>
              <a:bodyPr wrap="square">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1800" b="1" dirty="0">
                    <a:sym typeface="Calibri" panose="020F0502020204030204" pitchFamily="34" charset="0"/>
                  </a:rPr>
                  <a:t>视力表</a:t>
                </a:r>
                <a:r>
                  <a:rPr lang="en-US" altLang="zh-CN" sz="1800" b="1" dirty="0">
                    <a:sym typeface="Calibri" panose="020F0502020204030204" pitchFamily="34" charset="0"/>
                  </a:rPr>
                  <a:t>1.0(5.0)</a:t>
                </a:r>
                <a:r>
                  <a:rPr lang="zh-CN" altLang="en-US" sz="1800" b="1" dirty="0">
                    <a:sym typeface="Calibri" panose="020F0502020204030204" pitchFamily="34" charset="0"/>
                  </a:rPr>
                  <a:t>视标</a:t>
                </a:r>
                <a:endParaRPr lang="en-US" altLang="zh-CN" sz="1800" b="1" dirty="0">
                  <a:sym typeface="Calibri" panose="020F0502020204030204" pitchFamily="34" charset="0"/>
                </a:endParaRPr>
              </a:p>
            </p:txBody>
          </p:sp>
        </p:grpSp>
      </p:grpSp>
      <p:grpSp>
        <p:nvGrpSpPr>
          <p:cNvPr id="15" name="组合 14"/>
          <p:cNvGrpSpPr/>
          <p:nvPr/>
        </p:nvGrpSpPr>
        <p:grpSpPr>
          <a:xfrm>
            <a:off x="8202168" y="2285441"/>
            <a:ext cx="3163824" cy="3439734"/>
            <a:chOff x="8594050" y="2612013"/>
            <a:chExt cx="3163824" cy="3439734"/>
          </a:xfrm>
        </p:grpSpPr>
        <p:grpSp>
          <p:nvGrpSpPr>
            <p:cNvPr id="14" name="组合 13"/>
            <p:cNvGrpSpPr/>
            <p:nvPr/>
          </p:nvGrpSpPr>
          <p:grpSpPr>
            <a:xfrm>
              <a:off x="9163221" y="3617233"/>
              <a:ext cx="2002628" cy="828590"/>
              <a:chOff x="8830681" y="3617233"/>
              <a:chExt cx="2002628" cy="828590"/>
            </a:xfrm>
          </p:grpSpPr>
          <p:sp>
            <p:nvSpPr>
              <p:cNvPr id="33" name="Text Box 4"/>
              <p:cNvSpPr txBox="1">
                <a:spLocks noChangeArrowheads="1"/>
              </p:cNvSpPr>
              <p:nvPr/>
            </p:nvSpPr>
            <p:spPr bwMode="auto">
              <a:xfrm>
                <a:off x="8830681" y="3831473"/>
                <a:ext cx="10317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50000"/>
                  </a:spcBef>
                  <a:buFont typeface="Arial" panose="020B0604020202020204" pitchFamily="34" charset="0"/>
                  <a:buNone/>
                  <a:defRPr/>
                </a:pPr>
                <a:r>
                  <a:rPr lang="zh-CN" altLang="en-US" sz="2000" b="1" dirty="0">
                    <a:solidFill>
                      <a:srgbClr val="639A67"/>
                    </a:solidFill>
                    <a:latin typeface="微软雅黑" panose="020B0503020204020204" pitchFamily="34" charset="-122"/>
                    <a:ea typeface="微软雅黑" panose="020B0503020204020204" pitchFamily="34" charset="-122"/>
                  </a:rPr>
                  <a:t>视力</a:t>
                </a:r>
                <a:r>
                  <a:rPr lang="en-US" altLang="zh-CN" sz="2000" b="1" dirty="0">
                    <a:solidFill>
                      <a:srgbClr val="639A67"/>
                    </a:solidFill>
                    <a:latin typeface="微软雅黑" panose="020B0503020204020204" pitchFamily="34" charset="-122"/>
                    <a:ea typeface="微软雅黑" panose="020B0503020204020204" pitchFamily="34" charset="-122"/>
                  </a:rPr>
                  <a:t>=</a:t>
                </a:r>
                <a:endParaRPr lang="en-US" altLang="zh-CN" sz="2000" b="1" dirty="0">
                  <a:solidFill>
                    <a:srgbClr val="639A67"/>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9410909" y="3617233"/>
                <a:ext cx="1422400" cy="828590"/>
                <a:chOff x="9157816" y="3674383"/>
                <a:chExt cx="1422400" cy="828590"/>
              </a:xfrm>
            </p:grpSpPr>
            <p:sp>
              <p:nvSpPr>
                <p:cNvPr id="34" name="Text Box 6"/>
                <p:cNvSpPr txBox="1">
                  <a:spLocks noChangeArrowheads="1"/>
                </p:cNvSpPr>
                <p:nvPr/>
              </p:nvSpPr>
              <p:spPr bwMode="auto">
                <a:xfrm>
                  <a:off x="9292731" y="4133641"/>
                  <a:ext cx="12310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50000"/>
                    </a:spcBef>
                    <a:buFont typeface="Arial" panose="020B0604020202020204" pitchFamily="34" charset="0"/>
                    <a:buNone/>
                    <a:defRPr/>
                  </a:pPr>
                  <a:r>
                    <a:rPr lang="zh-CN" altLang="zh-CN" sz="1800" b="1" dirty="0">
                      <a:solidFill>
                        <a:srgbClr val="639A67"/>
                      </a:solidFill>
                      <a:latin typeface="微软雅黑" panose="020B0503020204020204" pitchFamily="34" charset="-122"/>
                      <a:ea typeface="微软雅黑" panose="020B0503020204020204" pitchFamily="34" charset="-122"/>
                    </a:rPr>
                    <a:t>视角</a:t>
                  </a:r>
                  <a:endParaRPr lang="zh-CN" altLang="zh-CN" sz="1800" b="1" dirty="0">
                    <a:solidFill>
                      <a:srgbClr val="639A67"/>
                    </a:solidFill>
                    <a:latin typeface="微软雅黑" panose="020B0503020204020204" pitchFamily="34" charset="-122"/>
                    <a:ea typeface="微软雅黑" panose="020B0503020204020204" pitchFamily="34" charset="-122"/>
                  </a:endParaRPr>
                </a:p>
              </p:txBody>
            </p:sp>
            <p:sp>
              <p:nvSpPr>
                <p:cNvPr id="37" name="Text Box 7"/>
                <p:cNvSpPr txBox="1">
                  <a:spLocks noChangeArrowheads="1"/>
                </p:cNvSpPr>
                <p:nvPr/>
              </p:nvSpPr>
              <p:spPr bwMode="auto">
                <a:xfrm>
                  <a:off x="9157816" y="3674383"/>
                  <a:ext cx="142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50000"/>
                    </a:spcBef>
                    <a:buFont typeface="Arial" panose="020B0604020202020204" pitchFamily="34" charset="0"/>
                    <a:buNone/>
                    <a:defRPr/>
                  </a:pPr>
                  <a:r>
                    <a:rPr lang="en-US" altLang="zh-CN" sz="2000" b="1" dirty="0">
                      <a:solidFill>
                        <a:srgbClr val="639A67"/>
                      </a:solidFill>
                      <a:latin typeface="微软雅黑" panose="020B0503020204020204" pitchFamily="34" charset="-122"/>
                      <a:ea typeface="微软雅黑" panose="020B0503020204020204" pitchFamily="34" charset="-122"/>
                    </a:rPr>
                    <a:t>1</a:t>
                  </a:r>
                  <a:endParaRPr lang="en-US" altLang="zh-CN" sz="2000" b="1" dirty="0">
                    <a:solidFill>
                      <a:srgbClr val="639A67"/>
                    </a:solidFill>
                    <a:latin typeface="微软雅黑" panose="020B0503020204020204" pitchFamily="34" charset="-122"/>
                    <a:ea typeface="微软雅黑" panose="020B0503020204020204" pitchFamily="34" charset="-122"/>
                  </a:endParaRPr>
                </a:p>
              </p:txBody>
            </p:sp>
            <p:sp>
              <p:nvSpPr>
                <p:cNvPr id="39" name="Line 5"/>
                <p:cNvSpPr>
                  <a:spLocks noChangeShapeType="1"/>
                </p:cNvSpPr>
                <p:nvPr/>
              </p:nvSpPr>
              <p:spPr bwMode="auto">
                <a:xfrm>
                  <a:off x="9490489" y="4087543"/>
                  <a:ext cx="835519" cy="10927"/>
                </a:xfrm>
                <a:prstGeom prst="line">
                  <a:avLst/>
                </a:prstGeom>
                <a:noFill/>
                <a:ln w="57150">
                  <a:solidFill>
                    <a:srgbClr val="639A67"/>
                  </a:solidFill>
                  <a:round/>
                </a:ln>
                <a:extLst>
                  <a:ext uri="{909E8E84-426E-40DD-AFC4-6F175D3DCCD1}">
                    <a14:hiddenFill xmlns:a14="http://schemas.microsoft.com/office/drawing/2010/main">
                      <a:noFill/>
                    </a14:hiddenFill>
                  </a:ext>
                </a:extLst>
              </p:spPr>
              <p:txBody>
                <a:bodyPr/>
                <a:lstStyle/>
                <a:p>
                  <a:pPr>
                    <a:defRPr/>
                  </a:pPr>
                  <a:endParaRPr lang="zh-CN" altLang="en-US" sz="1440">
                    <a:latin typeface="微软雅黑" panose="020B0503020204020204" pitchFamily="34" charset="-122"/>
                    <a:ea typeface="微软雅黑" panose="020B0503020204020204" pitchFamily="34" charset="-122"/>
                  </a:endParaRPr>
                </a:p>
              </p:txBody>
            </p:sp>
          </p:grpSp>
        </p:grpSp>
        <p:sp>
          <p:nvSpPr>
            <p:cNvPr id="7" name="矩形 6"/>
            <p:cNvSpPr/>
            <p:nvPr/>
          </p:nvSpPr>
          <p:spPr>
            <a:xfrm>
              <a:off x="8594050" y="4920668"/>
              <a:ext cx="3163824" cy="1131079"/>
            </a:xfrm>
            <a:prstGeom prst="rect">
              <a:avLst/>
            </a:prstGeom>
            <a:noFill/>
          </p:spPr>
          <p:txBody>
            <a:bodyPr wrap="square">
              <a:spAutoFit/>
            </a:bodyPr>
            <a:lstStyle/>
            <a:p>
              <a:pPr algn="ctr">
                <a:lnSpc>
                  <a:spcPts val="2700"/>
                </a:lnSpc>
              </a:pPr>
              <a:r>
                <a:rPr lang="zh-CN" altLang="en-US" sz="1600" b="1" dirty="0">
                  <a:solidFill>
                    <a:srgbClr val="659B69"/>
                  </a:solidFill>
                  <a:latin typeface="微软雅黑" panose="020B0503020204020204" pitchFamily="34" charset="-122"/>
                  <a:ea typeface="微软雅黑" panose="020B0503020204020204" pitchFamily="34" charset="-122"/>
                </a:rPr>
                <a:t> 视力</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分辨物体细微部分的能力</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dirty="0">
                  <a:latin typeface="微软雅黑" panose="020B0503020204020204" pitchFamily="34" charset="-122"/>
                  <a:ea typeface="微软雅黑" panose="020B0503020204020204" pitchFamily="34" charset="-122"/>
                </a:rPr>
                <a:t>常以视角的倒数来表示</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dirty="0">
                  <a:latin typeface="微软雅黑" panose="020B0503020204020204" pitchFamily="34" charset="-122"/>
                  <a:ea typeface="微软雅黑" panose="020B0503020204020204" pitchFamily="34" charset="-122"/>
                </a:rPr>
                <a:t>能分辨</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分视角的视力为正常视力。</a:t>
              </a:r>
              <a:endParaRPr lang="zh-CN" altLang="en-US" sz="1600" dirty="0">
                <a:latin typeface="微软雅黑" panose="020B0503020204020204" pitchFamily="34" charset="-122"/>
                <a:ea typeface="微软雅黑" panose="020B0503020204020204" pitchFamily="34" charset="-122"/>
              </a:endParaRPr>
            </a:p>
          </p:txBody>
        </p:sp>
        <p:sp>
          <p:nvSpPr>
            <p:cNvPr id="48" name="文本框 2"/>
            <p:cNvSpPr txBox="1">
              <a:spLocks noChangeArrowheads="1"/>
            </p:cNvSpPr>
            <p:nvPr/>
          </p:nvSpPr>
          <p:spPr bwMode="auto">
            <a:xfrm>
              <a:off x="9449014" y="2612013"/>
              <a:ext cx="1453897" cy="369332"/>
            </a:xfrm>
            <a:prstGeom prst="rect">
              <a:avLst/>
            </a:prstGeom>
            <a:solidFill>
              <a:srgbClr val="639A67"/>
            </a:solidFill>
          </p:spPr>
          <p:txBody>
            <a:bodyPr wrap="square">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800" b="1" dirty="0">
                  <a:sym typeface="Calibri" panose="020F0502020204030204" pitchFamily="34" charset="0"/>
                </a:rPr>
                <a:t>视力概念</a:t>
              </a:r>
              <a:endParaRPr lang="en-US" altLang="zh-CN" sz="1800" b="1" dirty="0">
                <a:sym typeface="Calibri" panose="020F0502020204030204" pitchFamily="34" charset="0"/>
              </a:endParaRPr>
            </a:p>
          </p:txBody>
        </p:sp>
      </p:grpSp>
      <p:sp>
        <p:nvSpPr>
          <p:cNvPr id="44" name="矩形 43"/>
          <p:cNvSpPr/>
          <p:nvPr/>
        </p:nvSpPr>
        <p:spPr>
          <a:xfrm>
            <a:off x="3869040" y="1133135"/>
            <a:ext cx="4453920"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VISUAL ACUITY MONITORING AND VISUAL ACUITY CHART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视力监测与视力表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4" name="组合 3"/>
          <p:cNvGrpSpPr/>
          <p:nvPr/>
        </p:nvGrpSpPr>
        <p:grpSpPr>
          <a:xfrm>
            <a:off x="1577669" y="1936106"/>
            <a:ext cx="4804844" cy="3233259"/>
            <a:chOff x="930731" y="2253343"/>
            <a:chExt cx="4112294" cy="2767230"/>
          </a:xfrm>
        </p:grpSpPr>
        <p:pic>
          <p:nvPicPr>
            <p:cNvPr id="5" name="图片 4" descr="穿着西装笔挺的男子&#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270" t="14943" r="23452"/>
            <a:stretch>
              <a:fillRect/>
            </a:stretch>
          </p:blipFill>
          <p:spPr>
            <a:xfrm>
              <a:off x="930731" y="2253343"/>
              <a:ext cx="4112294" cy="2767230"/>
            </a:xfrm>
            <a:prstGeom prst="rect">
              <a:avLst/>
            </a:prstGeom>
          </p:spPr>
        </p:pic>
        <p:sp>
          <p:nvSpPr>
            <p:cNvPr id="6" name="矩形 5"/>
            <p:cNvSpPr/>
            <p:nvPr/>
          </p:nvSpPr>
          <p:spPr>
            <a:xfrm>
              <a:off x="3535134" y="4472010"/>
              <a:ext cx="1502229" cy="385740"/>
            </a:xfrm>
            <a:prstGeom prst="rect">
              <a:avLst/>
            </a:prstGeom>
            <a:solidFill>
              <a:schemeClr val="accent6">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缪天荣 教授</a:t>
              </a:r>
              <a:endParaRPr lang="zh-CN" altLang="en-US" b="1" dirty="0">
                <a:latin typeface="微软雅黑" panose="020B0503020204020204" pitchFamily="34" charset="-122"/>
                <a:ea typeface="微软雅黑" panose="020B0503020204020204" pitchFamily="34" charset="-122"/>
              </a:endParaRPr>
            </a:p>
          </p:txBody>
        </p:sp>
      </p:grpSp>
      <p:sp>
        <p:nvSpPr>
          <p:cNvPr id="7" name="矩形 6"/>
          <p:cNvSpPr/>
          <p:nvPr/>
        </p:nvSpPr>
        <p:spPr>
          <a:xfrm>
            <a:off x="1572768" y="5155053"/>
            <a:ext cx="4809744" cy="630942"/>
          </a:xfrm>
          <a:prstGeom prst="rect">
            <a:avLst/>
          </a:prstGeom>
        </p:spPr>
        <p:txBody>
          <a:bodyPr wrap="square">
            <a:spAutoFit/>
          </a:bodyPr>
          <a:lstStyle/>
          <a:p>
            <a:pPr algn="ctr">
              <a:lnSpc>
                <a:spcPts val="21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我国著名眼科专家</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ts val="21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对数视力表</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和</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五分记录法</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发明人</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内容占位符 2"/>
          <p:cNvSpPr txBox="1"/>
          <p:nvPr/>
        </p:nvSpPr>
        <p:spPr>
          <a:xfrm>
            <a:off x="7145710" y="1897729"/>
            <a:ext cx="4430405" cy="2491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lvl="1" indent="-288290" algn="just" defTabSz="1016000">
              <a:lnSpc>
                <a:spcPts val="2700"/>
              </a:lnSpc>
              <a:spcBef>
                <a:spcPct val="20000"/>
              </a:spcBef>
              <a:buClr>
                <a:srgbClr val="659B69"/>
              </a:buClr>
              <a:buSzPct val="80000"/>
              <a:buNone/>
              <a:defRPr sz="1800" b="0" i="0" u="none" strike="noStrike" kern="0" cap="none" spc="0" baseline="0">
                <a:solidFill>
                  <a:srgbClr val="000000"/>
                </a:solidFill>
                <a:uFillTx/>
              </a:defRPr>
            </a:pP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视力表</a:t>
            </a:r>
            <a:endParaRPr lang="en-US" altLang="zh-CN" sz="1800" b="1" kern="0"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视力的检查用</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kern="0" dirty="0">
                <a:solidFill>
                  <a:srgbClr val="000000"/>
                </a:solidFill>
                <a:latin typeface="微软雅黑" panose="020B0503020204020204" pitchFamily="34" charset="-122"/>
                <a:ea typeface="微软雅黑" panose="020B0503020204020204" pitchFamily="34" charset="-122"/>
              </a:rPr>
              <a:t>视力表</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kern="0" dirty="0">
                <a:solidFill>
                  <a:srgbClr val="000000"/>
                </a:solidFill>
                <a:latin typeface="微软雅黑" panose="020B0503020204020204" pitchFamily="34" charset="-122"/>
                <a:ea typeface="微软雅黑" panose="020B0503020204020204" pitchFamily="34" charset="-122"/>
              </a:rPr>
              <a:t> ;</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Font typeface="Wingdings" panose="05000000000000000000" pitchFamily="2" charset="2"/>
              <a:buChar char="n"/>
              <a:defRPr sz="1800" b="0" i="0" u="none" strike="noStrike" kern="0" cap="none" spc="0" baseline="0">
                <a:solidFill>
                  <a:srgbClr val="000000"/>
                </a:solidFill>
                <a:uFillTx/>
              </a:defRPr>
            </a:pPr>
            <a:r>
              <a:rPr lang="en-US" altLang="zh-CN" sz="1600" b="1" kern="0" dirty="0">
                <a:solidFill>
                  <a:srgbClr val="639A67"/>
                </a:solidFill>
                <a:latin typeface="微软雅黑" panose="020B0503020204020204" pitchFamily="34" charset="-122"/>
                <a:ea typeface="微软雅黑" panose="020B0503020204020204" pitchFamily="34" charset="-122"/>
              </a:rPr>
              <a:t>1959</a:t>
            </a:r>
            <a:r>
              <a:rPr lang="zh-CN" altLang="en-US" sz="1600" b="1" kern="0" dirty="0">
                <a:solidFill>
                  <a:srgbClr val="639A67"/>
                </a:solidFill>
                <a:latin typeface="微软雅黑" panose="020B0503020204020204" pitchFamily="34" charset="-122"/>
                <a:ea typeface="微软雅黑" panose="020B0503020204020204" pitchFamily="34" charset="-122"/>
              </a:rPr>
              <a:t>年</a:t>
            </a:r>
            <a:r>
              <a:rPr lang="en-US" altLang="zh-CN" sz="1600" b="1" kern="0" dirty="0">
                <a:solidFill>
                  <a:srgbClr val="639A67"/>
                </a:solidFill>
                <a:latin typeface="微软雅黑" panose="020B0503020204020204" pitchFamily="34" charset="-122"/>
                <a:ea typeface="微软雅黑" panose="020B0503020204020204" pitchFamily="34" charset="-122"/>
              </a:rPr>
              <a:t>10</a:t>
            </a:r>
            <a:r>
              <a:rPr lang="zh-CN" altLang="en-US" sz="1600" b="1" kern="0" dirty="0">
                <a:solidFill>
                  <a:srgbClr val="639A67"/>
                </a:solidFill>
                <a:latin typeface="微软雅黑" panose="020B0503020204020204" pitchFamily="34" charset="-122"/>
                <a:ea typeface="微软雅黑" panose="020B0503020204020204" pitchFamily="34" charset="-122"/>
              </a:rPr>
              <a:t>月中国缪天荣教授率先提出使用          </a:t>
            </a:r>
            <a:endParaRPr lang="en-US" altLang="zh-CN" sz="1600" b="1" kern="0" dirty="0">
              <a:solidFill>
                <a:srgbClr val="639A67"/>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None/>
              <a:defRPr sz="1800" b="0" i="0" u="none" strike="noStrike" kern="0" cap="none" spc="0" baseline="0">
                <a:solidFill>
                  <a:srgbClr val="000000"/>
                </a:solidFill>
                <a:uFillTx/>
              </a:defRPr>
            </a:pPr>
            <a:r>
              <a:rPr lang="en-US" altLang="zh-CN" sz="1600" b="1" kern="0" dirty="0">
                <a:solidFill>
                  <a:srgbClr val="639A67"/>
                </a:solidFill>
                <a:latin typeface="微软雅黑" panose="020B0503020204020204" pitchFamily="34" charset="-122"/>
                <a:ea typeface="微软雅黑" panose="020B0503020204020204" pitchFamily="34" charset="-122"/>
              </a:rPr>
              <a:t>              </a:t>
            </a:r>
            <a:r>
              <a:rPr lang="zh-CN" altLang="en-US" sz="1600" b="1" kern="0" dirty="0">
                <a:solidFill>
                  <a:srgbClr val="639A67"/>
                </a:solidFill>
                <a:latin typeface="微软雅黑" panose="020B0503020204020204" pitchFamily="34" charset="-122"/>
                <a:ea typeface="微软雅黑" panose="020B0503020204020204" pitchFamily="34" charset="-122"/>
              </a:rPr>
              <a:t>的视标增率；</a:t>
            </a:r>
            <a:endParaRPr lang="en-US" altLang="zh-CN" sz="1600" b="1" kern="0" dirty="0">
              <a:solidFill>
                <a:srgbClr val="639A67"/>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Font typeface="Wingdings" panose="05000000000000000000" pitchFamily="2" charset="2"/>
              <a:buChar char="n"/>
              <a:defRPr sz="1800" b="0" i="0" u="none" strike="noStrike" kern="0" cap="none" spc="0" baseline="0">
                <a:solidFill>
                  <a:srgbClr val="000000"/>
                </a:solidFill>
                <a:uFillTx/>
              </a:defRPr>
            </a:pPr>
            <a:r>
              <a:rPr lang="en-US" altLang="zh-CN" sz="1600" kern="0" dirty="0">
                <a:solidFill>
                  <a:srgbClr val="000000"/>
                </a:solidFill>
                <a:latin typeface="微软雅黑" panose="020B0503020204020204" pitchFamily="34" charset="-122"/>
                <a:ea typeface="微软雅黑" panose="020B0503020204020204" pitchFamily="34" charset="-122"/>
              </a:rPr>
              <a:t>1959</a:t>
            </a:r>
            <a:r>
              <a:rPr lang="zh-CN" altLang="en-US" sz="1600" kern="0" dirty="0">
                <a:solidFill>
                  <a:srgbClr val="000000"/>
                </a:solidFill>
                <a:latin typeface="微软雅黑" panose="020B0503020204020204" pitchFamily="34" charset="-122"/>
                <a:ea typeface="微软雅黑" panose="020B0503020204020204" pitchFamily="34" charset="-122"/>
              </a:rPr>
              <a:t>年</a:t>
            </a:r>
            <a:r>
              <a:rPr lang="en-US" altLang="zh-CN" sz="1600" kern="0" dirty="0">
                <a:solidFill>
                  <a:srgbClr val="000000"/>
                </a:solidFill>
                <a:latin typeface="微软雅黑" panose="020B0503020204020204" pitchFamily="34" charset="-122"/>
                <a:ea typeface="微软雅黑" panose="020B0503020204020204" pitchFamily="34" charset="-122"/>
              </a:rPr>
              <a:t>12</a:t>
            </a:r>
            <a:r>
              <a:rPr lang="zh-CN" altLang="en-US" sz="1600" kern="0" dirty="0">
                <a:solidFill>
                  <a:srgbClr val="000000"/>
                </a:solidFill>
                <a:latin typeface="微软雅黑" panose="020B0503020204020204" pitchFamily="34" charset="-122"/>
                <a:ea typeface="微软雅黑" panose="020B0503020204020204" pitchFamily="34" charset="-122"/>
              </a:rPr>
              <a:t>月份美国</a:t>
            </a:r>
            <a:r>
              <a:rPr lang="en-US" altLang="zh-CN" sz="1600" kern="0" dirty="0">
                <a:solidFill>
                  <a:srgbClr val="000000"/>
                </a:solidFill>
                <a:latin typeface="微软雅黑" panose="020B0503020204020204" pitchFamily="34" charset="-122"/>
                <a:ea typeface="微软雅黑" panose="020B0503020204020204" pitchFamily="34" charset="-122"/>
              </a:rPr>
              <a:t>Sloan</a:t>
            </a:r>
            <a:r>
              <a:rPr lang="zh-CN" altLang="en-US" sz="1600" kern="0" dirty="0">
                <a:solidFill>
                  <a:srgbClr val="000000"/>
                </a:solidFill>
                <a:latin typeface="微软雅黑" panose="020B0503020204020204" pitchFamily="34" charset="-122"/>
                <a:ea typeface="微软雅黑" panose="020B0503020204020204" pitchFamily="34" charset="-122"/>
              </a:rPr>
              <a:t>也提出</a:t>
            </a:r>
            <a:r>
              <a:rPr lang="zh-CN" altLang="zh-CN" sz="1600" kern="0" dirty="0">
                <a:solidFill>
                  <a:srgbClr val="000000"/>
                </a:solidFill>
                <a:latin typeface="微软雅黑" panose="020B0503020204020204" pitchFamily="34" charset="-122"/>
                <a:ea typeface="微软雅黑" panose="020B0503020204020204" pitchFamily="34" charset="-122"/>
              </a:rPr>
              <a:t>了</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None/>
              <a:defRPr sz="1800" b="0" i="0" u="none" strike="noStrike" kern="0" cap="none" spc="0" baseline="0">
                <a:solidFill>
                  <a:srgbClr val="000000"/>
                </a:solidFill>
                <a:uFillTx/>
              </a:defRPr>
            </a:pPr>
            <a:r>
              <a:rPr lang="en-US" altLang="zh-CN" sz="1600" kern="0" dirty="0">
                <a:solidFill>
                  <a:srgbClr val="000000"/>
                </a:solidFill>
                <a:latin typeface="微软雅黑" panose="020B0503020204020204" pitchFamily="34" charset="-122"/>
                <a:ea typeface="微软雅黑" panose="020B0503020204020204" pitchFamily="34" charset="-122"/>
              </a:rPr>
              <a:t>     0.1log</a:t>
            </a:r>
            <a:r>
              <a:rPr lang="zh-CN" altLang="en-US" sz="1600" kern="0" dirty="0">
                <a:solidFill>
                  <a:srgbClr val="000000"/>
                </a:solidFill>
                <a:latin typeface="微软雅黑" panose="020B0503020204020204" pitchFamily="34" charset="-122"/>
                <a:ea typeface="微软雅黑" panose="020B0503020204020204" pitchFamily="34" charset="-122"/>
              </a:rPr>
              <a:t> </a:t>
            </a:r>
            <a:r>
              <a:rPr lang="en-US" altLang="zh-CN" sz="1600" kern="0" dirty="0">
                <a:solidFill>
                  <a:srgbClr val="000000"/>
                </a:solidFill>
                <a:latin typeface="微软雅黑" panose="020B0503020204020204" pitchFamily="34" charset="-122"/>
                <a:ea typeface="微软雅黑" panose="020B0503020204020204" pitchFamily="34" charset="-122"/>
              </a:rPr>
              <a:t>unit</a:t>
            </a:r>
            <a:r>
              <a:rPr lang="zh-CN" altLang="zh-CN" sz="1600" kern="0" dirty="0">
                <a:solidFill>
                  <a:srgbClr val="000000"/>
                </a:solidFill>
                <a:latin typeface="微软雅黑" panose="020B0503020204020204" pitchFamily="34" charset="-122"/>
                <a:ea typeface="微软雅黑" panose="020B0503020204020204" pitchFamily="34" charset="-122"/>
              </a:rPr>
              <a:t>的增率</a:t>
            </a:r>
            <a:r>
              <a:rPr lang="en-US" altLang="zh-CN" sz="1600" kern="0" dirty="0">
                <a:solidFill>
                  <a:srgbClr val="000000"/>
                </a:solidFill>
                <a:latin typeface="微软雅黑" panose="020B0503020204020204" pitchFamily="34" charset="-122"/>
                <a:ea typeface="微软雅黑" panose="020B0503020204020204" pitchFamily="34" charset="-122"/>
              </a:rPr>
              <a:t>,</a:t>
            </a:r>
            <a:r>
              <a:rPr lang="zh-CN" altLang="en-US" sz="1600" kern="0" dirty="0">
                <a:solidFill>
                  <a:srgbClr val="000000"/>
                </a:solidFill>
                <a:latin typeface="微软雅黑" panose="020B0503020204020204" pitchFamily="34" charset="-122"/>
                <a:ea typeface="微软雅黑" panose="020B0503020204020204" pitchFamily="34" charset="-122"/>
              </a:rPr>
              <a:t>即         。</a:t>
            </a:r>
            <a:endParaRPr lang="en-US" altLang="zh-CN" sz="1600" kern="0" dirty="0">
              <a:solidFill>
                <a:srgbClr val="000000"/>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7470366" y="2908787"/>
            <a:ext cx="676656" cy="451628"/>
            <a:chOff x="8302752" y="4672584"/>
            <a:chExt cx="676656" cy="451628"/>
          </a:xfrm>
        </p:grpSpPr>
        <p:sp>
          <p:nvSpPr>
            <p:cNvPr id="25" name="square-root-sign_43815"/>
            <p:cNvSpPr>
              <a:spLocks noChangeAspect="1"/>
            </p:cNvSpPr>
            <p:nvPr/>
          </p:nvSpPr>
          <p:spPr bwMode="auto">
            <a:xfrm>
              <a:off x="8407526" y="4759988"/>
              <a:ext cx="462154" cy="283374"/>
            </a:xfrm>
            <a:custGeom>
              <a:avLst/>
              <a:gdLst>
                <a:gd name="T0" fmla="*/ 195 w 404"/>
                <a:gd name="T1" fmla="*/ 0 h 248"/>
                <a:gd name="T2" fmla="*/ 89 w 404"/>
                <a:gd name="T3" fmla="*/ 176 h 248"/>
                <a:gd name="T4" fmla="*/ 59 w 404"/>
                <a:gd name="T5" fmla="*/ 117 h 248"/>
                <a:gd name="T6" fmla="*/ 0 w 404"/>
                <a:gd name="T7" fmla="*/ 117 h 248"/>
                <a:gd name="T8" fmla="*/ 0 w 404"/>
                <a:gd name="T9" fmla="*/ 151 h 248"/>
                <a:gd name="T10" fmla="*/ 38 w 404"/>
                <a:gd name="T11" fmla="*/ 151 h 248"/>
                <a:gd name="T12" fmla="*/ 86 w 404"/>
                <a:gd name="T13" fmla="*/ 248 h 248"/>
                <a:gd name="T14" fmla="*/ 214 w 404"/>
                <a:gd name="T15" fmla="*/ 34 h 248"/>
                <a:gd name="T16" fmla="*/ 369 w 404"/>
                <a:gd name="T17" fmla="*/ 34 h 248"/>
                <a:gd name="T18" fmla="*/ 369 w 404"/>
                <a:gd name="T19" fmla="*/ 59 h 248"/>
                <a:gd name="T20" fmla="*/ 403 w 404"/>
                <a:gd name="T21" fmla="*/ 59 h 248"/>
                <a:gd name="T22" fmla="*/ 404 w 404"/>
                <a:gd name="T23" fmla="*/ 0 h 248"/>
                <a:gd name="T24" fmla="*/ 195 w 404"/>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248">
                  <a:moveTo>
                    <a:pt x="195" y="0"/>
                  </a:moveTo>
                  <a:lnTo>
                    <a:pt x="89" y="176"/>
                  </a:lnTo>
                  <a:lnTo>
                    <a:pt x="59" y="117"/>
                  </a:lnTo>
                  <a:lnTo>
                    <a:pt x="0" y="117"/>
                  </a:lnTo>
                  <a:lnTo>
                    <a:pt x="0" y="151"/>
                  </a:lnTo>
                  <a:lnTo>
                    <a:pt x="38" y="151"/>
                  </a:lnTo>
                  <a:lnTo>
                    <a:pt x="86" y="248"/>
                  </a:lnTo>
                  <a:lnTo>
                    <a:pt x="214" y="34"/>
                  </a:lnTo>
                  <a:lnTo>
                    <a:pt x="369" y="34"/>
                  </a:lnTo>
                  <a:lnTo>
                    <a:pt x="369" y="59"/>
                  </a:lnTo>
                  <a:lnTo>
                    <a:pt x="403" y="59"/>
                  </a:lnTo>
                  <a:lnTo>
                    <a:pt x="404" y="0"/>
                  </a:lnTo>
                  <a:lnTo>
                    <a:pt x="195" y="0"/>
                  </a:lnTo>
                  <a:close/>
                </a:path>
              </a:pathLst>
            </a:custGeom>
            <a:solidFill>
              <a:srgbClr val="659B69"/>
            </a:solidFill>
            <a:ln>
              <a:noFill/>
            </a:ln>
          </p:spPr>
        </p:sp>
        <p:sp>
          <p:nvSpPr>
            <p:cNvPr id="26" name="文本框 25"/>
            <p:cNvSpPr txBox="1"/>
            <p:nvPr/>
          </p:nvSpPr>
          <p:spPr>
            <a:xfrm>
              <a:off x="8513064" y="4754880"/>
              <a:ext cx="466344" cy="369332"/>
            </a:xfrm>
            <a:prstGeom prst="rect">
              <a:avLst/>
            </a:prstGeom>
            <a:noFill/>
          </p:spPr>
          <p:txBody>
            <a:bodyPr wrap="square" rtlCol="0">
              <a:spAutoFit/>
            </a:bodyPr>
            <a:lstStyle/>
            <a:p>
              <a:r>
                <a:rPr lang="en-US" altLang="zh-CN" b="1" dirty="0">
                  <a:solidFill>
                    <a:srgbClr val="659B69"/>
                  </a:solidFill>
                </a:rPr>
                <a:t>10</a:t>
              </a:r>
              <a:endParaRPr lang="zh-CN" altLang="en-US" b="1" dirty="0">
                <a:solidFill>
                  <a:srgbClr val="659B69"/>
                </a:solidFill>
              </a:endParaRPr>
            </a:p>
          </p:txBody>
        </p:sp>
        <p:sp>
          <p:nvSpPr>
            <p:cNvPr id="27" name="文本框 26"/>
            <p:cNvSpPr txBox="1"/>
            <p:nvPr/>
          </p:nvSpPr>
          <p:spPr>
            <a:xfrm>
              <a:off x="8302752" y="4672584"/>
              <a:ext cx="466344" cy="261610"/>
            </a:xfrm>
            <a:prstGeom prst="rect">
              <a:avLst/>
            </a:prstGeom>
            <a:noFill/>
          </p:spPr>
          <p:txBody>
            <a:bodyPr wrap="square" rtlCol="0">
              <a:spAutoFit/>
            </a:bodyPr>
            <a:lstStyle/>
            <a:p>
              <a:r>
                <a:rPr lang="en-US" altLang="zh-CN" sz="1100" b="1" dirty="0">
                  <a:solidFill>
                    <a:srgbClr val="659B69"/>
                  </a:solidFill>
                </a:rPr>
                <a:t>10</a:t>
              </a:r>
              <a:endParaRPr lang="zh-CN" altLang="en-US" sz="1100" b="1" dirty="0">
                <a:solidFill>
                  <a:srgbClr val="659B69"/>
                </a:solidFill>
              </a:endParaRPr>
            </a:p>
          </p:txBody>
        </p:sp>
      </p:grpSp>
      <p:grpSp>
        <p:nvGrpSpPr>
          <p:cNvPr id="21" name="组合 20"/>
          <p:cNvGrpSpPr/>
          <p:nvPr/>
        </p:nvGrpSpPr>
        <p:grpSpPr>
          <a:xfrm>
            <a:off x="9375806" y="3606246"/>
            <a:ext cx="676656" cy="451628"/>
            <a:chOff x="8531352" y="3977640"/>
            <a:chExt cx="676656" cy="451628"/>
          </a:xfrm>
        </p:grpSpPr>
        <p:sp>
          <p:nvSpPr>
            <p:cNvPr id="22" name="square-root-sign_43815"/>
            <p:cNvSpPr>
              <a:spLocks noChangeAspect="1"/>
            </p:cNvSpPr>
            <p:nvPr/>
          </p:nvSpPr>
          <p:spPr bwMode="auto">
            <a:xfrm>
              <a:off x="8636126" y="4065044"/>
              <a:ext cx="462154" cy="283374"/>
            </a:xfrm>
            <a:custGeom>
              <a:avLst/>
              <a:gdLst>
                <a:gd name="T0" fmla="*/ 195 w 404"/>
                <a:gd name="T1" fmla="*/ 0 h 248"/>
                <a:gd name="T2" fmla="*/ 89 w 404"/>
                <a:gd name="T3" fmla="*/ 176 h 248"/>
                <a:gd name="T4" fmla="*/ 59 w 404"/>
                <a:gd name="T5" fmla="*/ 117 h 248"/>
                <a:gd name="T6" fmla="*/ 0 w 404"/>
                <a:gd name="T7" fmla="*/ 117 h 248"/>
                <a:gd name="T8" fmla="*/ 0 w 404"/>
                <a:gd name="T9" fmla="*/ 151 h 248"/>
                <a:gd name="T10" fmla="*/ 38 w 404"/>
                <a:gd name="T11" fmla="*/ 151 h 248"/>
                <a:gd name="T12" fmla="*/ 86 w 404"/>
                <a:gd name="T13" fmla="*/ 248 h 248"/>
                <a:gd name="T14" fmla="*/ 214 w 404"/>
                <a:gd name="T15" fmla="*/ 34 h 248"/>
                <a:gd name="T16" fmla="*/ 369 w 404"/>
                <a:gd name="T17" fmla="*/ 34 h 248"/>
                <a:gd name="T18" fmla="*/ 369 w 404"/>
                <a:gd name="T19" fmla="*/ 59 h 248"/>
                <a:gd name="T20" fmla="*/ 403 w 404"/>
                <a:gd name="T21" fmla="*/ 59 h 248"/>
                <a:gd name="T22" fmla="*/ 404 w 404"/>
                <a:gd name="T23" fmla="*/ 0 h 248"/>
                <a:gd name="T24" fmla="*/ 195 w 404"/>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248">
                  <a:moveTo>
                    <a:pt x="195" y="0"/>
                  </a:moveTo>
                  <a:lnTo>
                    <a:pt x="89" y="176"/>
                  </a:lnTo>
                  <a:lnTo>
                    <a:pt x="59" y="117"/>
                  </a:lnTo>
                  <a:lnTo>
                    <a:pt x="0" y="117"/>
                  </a:lnTo>
                  <a:lnTo>
                    <a:pt x="0" y="151"/>
                  </a:lnTo>
                  <a:lnTo>
                    <a:pt x="38" y="151"/>
                  </a:lnTo>
                  <a:lnTo>
                    <a:pt x="86" y="248"/>
                  </a:lnTo>
                  <a:lnTo>
                    <a:pt x="214" y="34"/>
                  </a:lnTo>
                  <a:lnTo>
                    <a:pt x="369" y="34"/>
                  </a:lnTo>
                  <a:lnTo>
                    <a:pt x="369" y="59"/>
                  </a:lnTo>
                  <a:lnTo>
                    <a:pt x="403" y="59"/>
                  </a:lnTo>
                  <a:lnTo>
                    <a:pt x="404" y="0"/>
                  </a:lnTo>
                  <a:lnTo>
                    <a:pt x="195" y="0"/>
                  </a:lnTo>
                  <a:close/>
                </a:path>
              </a:pathLst>
            </a:custGeom>
            <a:solidFill>
              <a:schemeClr val="tx1">
                <a:lumMod val="85000"/>
                <a:lumOff val="15000"/>
              </a:schemeClr>
            </a:solidFill>
            <a:ln>
              <a:noFill/>
            </a:ln>
          </p:spPr>
        </p:sp>
        <p:sp>
          <p:nvSpPr>
            <p:cNvPr id="23" name="文本框 22"/>
            <p:cNvSpPr txBox="1"/>
            <p:nvPr/>
          </p:nvSpPr>
          <p:spPr>
            <a:xfrm>
              <a:off x="8741664" y="4059936"/>
              <a:ext cx="466344" cy="369332"/>
            </a:xfrm>
            <a:prstGeom prst="rect">
              <a:avLst/>
            </a:prstGeom>
            <a:noFill/>
          </p:spPr>
          <p:txBody>
            <a:bodyPr wrap="square" rtlCol="0">
              <a:spAutoFit/>
            </a:bodyPr>
            <a:lstStyle/>
            <a:p>
              <a:r>
                <a:rPr lang="en-US" altLang="zh-CN" b="1" dirty="0">
                  <a:solidFill>
                    <a:schemeClr val="tx1">
                      <a:lumMod val="85000"/>
                      <a:lumOff val="15000"/>
                    </a:schemeClr>
                  </a:solidFill>
                </a:rPr>
                <a:t>10</a:t>
              </a:r>
              <a:endParaRPr lang="zh-CN" altLang="en-US" b="1" dirty="0">
                <a:solidFill>
                  <a:schemeClr val="tx1">
                    <a:lumMod val="85000"/>
                    <a:lumOff val="15000"/>
                  </a:schemeClr>
                </a:solidFill>
              </a:endParaRPr>
            </a:p>
          </p:txBody>
        </p:sp>
        <p:sp>
          <p:nvSpPr>
            <p:cNvPr id="24" name="文本框 23"/>
            <p:cNvSpPr txBox="1"/>
            <p:nvPr/>
          </p:nvSpPr>
          <p:spPr>
            <a:xfrm>
              <a:off x="8531352" y="3977640"/>
              <a:ext cx="466344" cy="261610"/>
            </a:xfrm>
            <a:prstGeom prst="rect">
              <a:avLst/>
            </a:prstGeom>
            <a:noFill/>
          </p:spPr>
          <p:txBody>
            <a:bodyPr wrap="square" rtlCol="0">
              <a:spAutoFit/>
            </a:bodyPr>
            <a:lstStyle/>
            <a:p>
              <a:r>
                <a:rPr lang="en-US" altLang="zh-CN" sz="1100" b="1" dirty="0">
                  <a:solidFill>
                    <a:schemeClr val="tx1">
                      <a:lumMod val="85000"/>
                      <a:lumOff val="15000"/>
                    </a:schemeClr>
                  </a:solidFill>
                </a:rPr>
                <a:t>10</a:t>
              </a:r>
              <a:endParaRPr lang="zh-CN" altLang="en-US" sz="1100" b="1" dirty="0">
                <a:solidFill>
                  <a:schemeClr val="tx1">
                    <a:lumMod val="85000"/>
                    <a:lumOff val="15000"/>
                  </a:schemeClr>
                </a:solidFill>
              </a:endParaRPr>
            </a:p>
          </p:txBody>
        </p:sp>
      </p:grpSp>
      <p:sp>
        <p:nvSpPr>
          <p:cNvPr id="28" name="矩形 27"/>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869040" y="1133135"/>
            <a:ext cx="4453920"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VISUAL ACUITY MONITORING AND VISUAL ACUITY CHART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手机屏幕的截图&#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22529" t="149" r="26533" b="-149"/>
          <a:stretch>
            <a:fillRect/>
          </a:stretch>
        </p:blipFill>
        <p:spPr>
          <a:xfrm>
            <a:off x="2328133" y="1734322"/>
            <a:ext cx="1266347" cy="3697504"/>
          </a:xfrm>
          <a:prstGeom prst="rect">
            <a:avLst/>
          </a:prstGeom>
          <a:ln w="57150">
            <a:solidFill>
              <a:schemeClr val="bg1">
                <a:lumMod val="85000"/>
              </a:schemeClr>
            </a:solidFill>
          </a:ln>
          <a:effectLst>
            <a:outerShdw blurRad="50800" dist="38100" dir="2700000" algn="tl" rotWithShape="0">
              <a:prstClr val="black">
                <a:alpha val="40000"/>
              </a:prstClr>
            </a:outerShdw>
          </a:effectLst>
        </p:spPr>
      </p:pic>
      <p:sp>
        <p:nvSpPr>
          <p:cNvPr id="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视力监测与视力表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 name="内容占位符 2"/>
          <p:cNvSpPr txBox="1"/>
          <p:nvPr/>
        </p:nvSpPr>
        <p:spPr>
          <a:xfrm>
            <a:off x="7150335" y="1843337"/>
            <a:ext cx="4307098" cy="4010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lvl="1" indent="-288290" defTabSz="1016000">
              <a:lnSpc>
                <a:spcPts val="2700"/>
              </a:lnSpc>
              <a:spcBef>
                <a:spcPts val="0"/>
              </a:spcBef>
              <a:buClr>
                <a:srgbClr val="659B69"/>
              </a:buClr>
              <a:buSzPct val="80000"/>
              <a:buNone/>
              <a:defRPr sz="1800" b="0" i="0" u="none" strike="noStrike" kern="0" cap="none" spc="0" baseline="0">
                <a:solidFill>
                  <a:srgbClr val="000000"/>
                </a:solidFill>
                <a:uFillTx/>
              </a:defRPr>
            </a:pP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标准对数视力表</a:t>
            </a:r>
            <a:r>
              <a:rPr lang="en-US" altLang="zh-CN" sz="1800" b="1" kern="0"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 </a:t>
            </a:r>
            <a:endParaRPr lang="en-US" altLang="zh-CN" sz="1800" b="1" kern="0"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defTabSz="101600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b="1" kern="0" dirty="0">
                <a:solidFill>
                  <a:srgbClr val="639A67"/>
                </a:solidFill>
                <a:latin typeface="微软雅黑" panose="020B0503020204020204" pitchFamily="34" charset="-122"/>
                <a:ea typeface="微软雅黑" panose="020B0503020204020204" pitchFamily="34" charset="-122"/>
              </a:rPr>
              <a:t>我国国家标准</a:t>
            </a:r>
            <a:r>
              <a:rPr lang="en-US" altLang="zh-CN" sz="1600" b="1" kern="0" dirty="0">
                <a:solidFill>
                  <a:srgbClr val="639A67"/>
                </a:solidFill>
                <a:latin typeface="微软雅黑" panose="020B0503020204020204" pitchFamily="34" charset="-122"/>
                <a:ea typeface="微软雅黑" panose="020B0503020204020204" pitchFamily="34" charset="-122"/>
              </a:rPr>
              <a:t>(GB):</a:t>
            </a:r>
            <a:endParaRPr lang="en-US" altLang="zh-CN" sz="1600" b="1" kern="0" dirty="0">
              <a:solidFill>
                <a:srgbClr val="639A67"/>
              </a:solidFill>
              <a:latin typeface="微软雅黑" panose="020B0503020204020204" pitchFamily="34" charset="-122"/>
              <a:ea typeface="微软雅黑" panose="020B0503020204020204" pitchFamily="34" charset="-122"/>
            </a:endParaRPr>
          </a:p>
          <a:p>
            <a:pPr marL="612140" lvl="2" indent="-288290" defTabSz="1016000">
              <a:lnSpc>
                <a:spcPts val="2700"/>
              </a:lnSpc>
              <a:spcBef>
                <a:spcPts val="0"/>
              </a:spcBef>
              <a:buClr>
                <a:srgbClr val="659B69"/>
              </a:buClr>
              <a:buSzPct val="80000"/>
              <a:buFont typeface="Wingdings" panose="05000000000000000000" pitchFamily="2" charset="2"/>
              <a:buChar char="p"/>
              <a:defRPr sz="1800" b="0" i="0" u="none" strike="noStrike" kern="0" cap="none" spc="0" baseline="0">
                <a:solidFill>
                  <a:srgbClr val="000000"/>
                </a:solidFill>
                <a:uFillTx/>
              </a:defRPr>
            </a:pPr>
            <a:r>
              <a:rPr lang="en-US" altLang="zh-CN" sz="1600" b="1" kern="0" dirty="0">
                <a:solidFill>
                  <a:srgbClr val="639A67"/>
                </a:solidFill>
                <a:latin typeface="微软雅黑" panose="020B0503020204020204" pitchFamily="34" charset="-122"/>
                <a:ea typeface="微软雅黑" panose="020B0503020204020204" pitchFamily="34" charset="-122"/>
              </a:rPr>
              <a:t>E</a:t>
            </a:r>
            <a:r>
              <a:rPr lang="zh-CN" altLang="en-US" sz="1600" b="1" kern="0" dirty="0">
                <a:solidFill>
                  <a:srgbClr val="639A67"/>
                </a:solidFill>
                <a:latin typeface="微软雅黑" panose="020B0503020204020204" pitchFamily="34" charset="-122"/>
                <a:ea typeface="微软雅黑" panose="020B0503020204020204" pitchFamily="34" charset="-122"/>
              </a:rPr>
              <a:t>字视标</a:t>
            </a:r>
            <a:r>
              <a:rPr lang="en-US" altLang="zh-CN" sz="1600" b="1" kern="0" dirty="0">
                <a:solidFill>
                  <a:srgbClr val="639A67"/>
                </a:solidFill>
                <a:latin typeface="微软雅黑" panose="020B0503020204020204" pitchFamily="34" charset="-122"/>
                <a:ea typeface="微软雅黑" panose="020B0503020204020204" pitchFamily="34" charset="-122"/>
              </a:rPr>
              <a:t>;</a:t>
            </a:r>
            <a:endParaRPr lang="en-US" altLang="zh-CN" sz="1600" b="1" kern="0" dirty="0">
              <a:solidFill>
                <a:srgbClr val="639A67"/>
              </a:solidFill>
              <a:latin typeface="微软雅黑" panose="020B0503020204020204" pitchFamily="34" charset="-122"/>
              <a:ea typeface="微软雅黑" panose="020B0503020204020204" pitchFamily="34" charset="-122"/>
            </a:endParaRPr>
          </a:p>
          <a:p>
            <a:pPr marL="612140" lvl="2" indent="-288290" defTabSz="1016000">
              <a:lnSpc>
                <a:spcPts val="2700"/>
              </a:lnSpc>
              <a:spcBef>
                <a:spcPts val="0"/>
              </a:spcBef>
              <a:buClr>
                <a:srgbClr val="659B69"/>
              </a:buClr>
              <a:buSzPct val="80000"/>
              <a:buFont typeface="Wingdings" panose="05000000000000000000" pitchFamily="2" charset="2"/>
              <a:buChar char="p"/>
              <a:defRPr sz="1800" b="0" i="0" u="none" strike="noStrike" kern="0" cap="none" spc="0" baseline="0">
                <a:solidFill>
                  <a:srgbClr val="000000"/>
                </a:solidFill>
                <a:uFillTx/>
              </a:defRPr>
            </a:pPr>
            <a:r>
              <a:rPr lang="en-US" altLang="zh-CN" sz="1600" b="1" kern="0" dirty="0">
                <a:solidFill>
                  <a:srgbClr val="639A67"/>
                </a:solidFill>
                <a:latin typeface="微软雅黑" panose="020B0503020204020204" pitchFamily="34" charset="-122"/>
                <a:ea typeface="微软雅黑" panose="020B0503020204020204" pitchFamily="34" charset="-122"/>
              </a:rPr>
              <a:t>5</a:t>
            </a:r>
            <a:r>
              <a:rPr lang="zh-CN" altLang="en-US" sz="1600" b="1" kern="0" dirty="0">
                <a:solidFill>
                  <a:srgbClr val="639A67"/>
                </a:solidFill>
                <a:latin typeface="微软雅黑" panose="020B0503020204020204" pitchFamily="34" charset="-122"/>
                <a:ea typeface="微软雅黑" panose="020B0503020204020204" pitchFamily="34" charset="-122"/>
              </a:rPr>
              <a:t>分记录法</a:t>
            </a:r>
            <a:r>
              <a:rPr lang="en-US" altLang="zh-CN" sz="1600" b="1" kern="0" dirty="0">
                <a:solidFill>
                  <a:srgbClr val="639A67"/>
                </a:solidFill>
                <a:latin typeface="微软雅黑" panose="020B0503020204020204" pitchFamily="34" charset="-122"/>
                <a:ea typeface="微软雅黑" panose="020B0503020204020204" pitchFamily="34" charset="-122"/>
              </a:rPr>
              <a:t>;</a:t>
            </a:r>
            <a:endParaRPr lang="en-US" altLang="zh-CN" sz="1600" b="1" kern="0" dirty="0">
              <a:solidFill>
                <a:srgbClr val="639A67"/>
              </a:solidFill>
              <a:latin typeface="微软雅黑" panose="020B0503020204020204" pitchFamily="34" charset="-122"/>
              <a:ea typeface="微软雅黑" panose="020B0503020204020204" pitchFamily="34" charset="-122"/>
            </a:endParaRPr>
          </a:p>
          <a:p>
            <a:pPr marL="288290" lvl="1" indent="-288290" defTabSz="1016000">
              <a:lnSpc>
                <a:spcPts val="2700"/>
              </a:lnSpc>
              <a:spcBef>
                <a:spcPts val="0"/>
              </a:spcBef>
              <a:buClr>
                <a:srgbClr val="659B69"/>
              </a:buClr>
              <a:buSzPct val="80000"/>
              <a:buNone/>
              <a:defRPr sz="1800" b="0" i="0" u="none" strike="noStrike" kern="0" cap="none" spc="0" baseline="0">
                <a:solidFill>
                  <a:srgbClr val="000000"/>
                </a:solidFill>
                <a:uFillTx/>
              </a:defRPr>
            </a:pP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视标增率</a:t>
            </a:r>
            <a:r>
              <a:rPr lang="en-US" altLang="zh-CN" sz="1800" b="1" kern="0"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sz="1800" b="1" kern="0"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defTabSz="101600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是视力表相邻的上下两行视标的大小比例</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marL="288290" lvl="1" indent="-288290" defTabSz="101600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理想的视标增率能同时满足两个条件</a:t>
            </a:r>
            <a:r>
              <a:rPr lang="en-US" altLang="zh-CN" sz="1600" kern="0" dirty="0">
                <a:solidFill>
                  <a:srgbClr val="000000"/>
                </a:solidFill>
                <a:latin typeface="微软雅黑" panose="020B0503020204020204" pitchFamily="34" charset="-122"/>
                <a:ea typeface="微软雅黑" panose="020B0503020204020204" pitchFamily="34" charset="-122"/>
              </a:rPr>
              <a:t>:</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marL="612140" lvl="2" indent="-288290" defTabSz="1016000">
              <a:lnSpc>
                <a:spcPts val="2700"/>
              </a:lnSpc>
              <a:spcBef>
                <a:spcPts val="0"/>
              </a:spcBef>
              <a:buClr>
                <a:srgbClr val="659B69"/>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比值恒定</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marL="612140" lvl="2" indent="-288290" defTabSz="1016000">
              <a:lnSpc>
                <a:spcPts val="2700"/>
              </a:lnSpc>
              <a:spcBef>
                <a:spcPts val="0"/>
              </a:spcBef>
              <a:buClr>
                <a:srgbClr val="659B69"/>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间隔适宜</a:t>
            </a:r>
            <a:endParaRPr lang="en-US" altLang="zh-CN" sz="1600" kern="0" dirty="0">
              <a:solidFill>
                <a:srgbClr val="000000"/>
              </a:solidFill>
              <a:latin typeface="微软雅黑" panose="020B0503020204020204" pitchFamily="34" charset="-122"/>
              <a:ea typeface="微软雅黑" panose="020B0503020204020204" pitchFamily="34" charset="-122"/>
            </a:endParaRPr>
          </a:p>
        </p:txBody>
      </p:sp>
      <p:grpSp>
        <p:nvGrpSpPr>
          <p:cNvPr id="570" name="组合 569"/>
          <p:cNvGrpSpPr/>
          <p:nvPr/>
        </p:nvGrpSpPr>
        <p:grpSpPr>
          <a:xfrm>
            <a:off x="3885854" y="1956116"/>
            <a:ext cx="2926426" cy="4170364"/>
            <a:chOff x="3876710" y="2276156"/>
            <a:chExt cx="2926426" cy="4170364"/>
          </a:xfrm>
        </p:grpSpPr>
        <p:sp>
          <p:nvSpPr>
            <p:cNvPr id="568" name="isľíḋé"/>
            <p:cNvSpPr/>
            <p:nvPr/>
          </p:nvSpPr>
          <p:spPr bwMode="auto">
            <a:xfrm>
              <a:off x="4002096" y="5868220"/>
              <a:ext cx="2801040" cy="578300"/>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rgbClr val="D9BF77"/>
            </a:solidFill>
            <a:ln>
              <a:noFill/>
            </a:ln>
          </p:spPr>
          <p:txBody>
            <a:bodyPr anchor="ctr"/>
            <a:lstStyle/>
            <a:p>
              <a:pPr algn="ctr"/>
              <a:endParaRPr sz="1600" dirty="0"/>
            </a:p>
          </p:txBody>
        </p:sp>
        <p:grpSp>
          <p:nvGrpSpPr>
            <p:cNvPr id="429" name="组合 428"/>
            <p:cNvGrpSpPr/>
            <p:nvPr/>
          </p:nvGrpSpPr>
          <p:grpSpPr>
            <a:xfrm>
              <a:off x="3876710" y="2276156"/>
              <a:ext cx="2084472" cy="3961711"/>
              <a:chOff x="4754534" y="2523044"/>
              <a:chExt cx="2084472" cy="3961711"/>
            </a:xfrm>
          </p:grpSpPr>
          <p:sp>
            <p:nvSpPr>
              <p:cNvPr id="203" name="ïśliḑé"/>
              <p:cNvSpPr/>
              <p:nvPr/>
            </p:nvSpPr>
            <p:spPr bwMode="auto">
              <a:xfrm>
                <a:off x="4983090" y="3422446"/>
                <a:ext cx="951688" cy="519966"/>
              </a:xfrm>
              <a:custGeom>
                <a:avLst/>
                <a:gdLst>
                  <a:gd name="T0" fmla="*/ 156 w 166"/>
                  <a:gd name="T1" fmla="*/ 14 h 89"/>
                  <a:gd name="T2" fmla="*/ 89 w 166"/>
                  <a:gd name="T3" fmla="*/ 49 h 89"/>
                  <a:gd name="T4" fmla="*/ 24 w 166"/>
                  <a:gd name="T5" fmla="*/ 0 h 89"/>
                  <a:gd name="T6" fmla="*/ 6 w 166"/>
                  <a:gd name="T7" fmla="*/ 30 h 89"/>
                  <a:gd name="T8" fmla="*/ 78 w 166"/>
                  <a:gd name="T9" fmla="*/ 89 h 89"/>
                  <a:gd name="T10" fmla="*/ 156 w 166"/>
                  <a:gd name="T11" fmla="*/ 81 h 89"/>
                  <a:gd name="T12" fmla="*/ 166 w 166"/>
                  <a:gd name="T13" fmla="*/ 35 h 89"/>
                  <a:gd name="T14" fmla="*/ 156 w 166"/>
                  <a:gd name="T15" fmla="*/ 14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89">
                    <a:moveTo>
                      <a:pt x="156" y="14"/>
                    </a:moveTo>
                    <a:cubicBezTo>
                      <a:pt x="89" y="49"/>
                      <a:pt x="89" y="49"/>
                      <a:pt x="89" y="49"/>
                    </a:cubicBezTo>
                    <a:cubicBezTo>
                      <a:pt x="24" y="0"/>
                      <a:pt x="24" y="0"/>
                      <a:pt x="24" y="0"/>
                    </a:cubicBezTo>
                    <a:cubicBezTo>
                      <a:pt x="24" y="0"/>
                      <a:pt x="0" y="18"/>
                      <a:pt x="6" y="30"/>
                    </a:cubicBezTo>
                    <a:cubicBezTo>
                      <a:pt x="78" y="89"/>
                      <a:pt x="78" y="89"/>
                      <a:pt x="78" y="89"/>
                    </a:cubicBezTo>
                    <a:cubicBezTo>
                      <a:pt x="156" y="81"/>
                      <a:pt x="156" y="81"/>
                      <a:pt x="156" y="81"/>
                    </a:cubicBezTo>
                    <a:cubicBezTo>
                      <a:pt x="166" y="35"/>
                      <a:pt x="166" y="35"/>
                      <a:pt x="166" y="35"/>
                    </a:cubicBezTo>
                    <a:cubicBezTo>
                      <a:pt x="156" y="14"/>
                      <a:pt x="156" y="14"/>
                      <a:pt x="156" y="14"/>
                    </a:cubicBezTo>
                  </a:path>
                </a:pathLst>
              </a:custGeom>
              <a:solidFill>
                <a:srgbClr val="EB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íṡľiḑè"/>
              <p:cNvSpPr/>
              <p:nvPr/>
            </p:nvSpPr>
            <p:spPr bwMode="auto">
              <a:xfrm>
                <a:off x="4983090" y="3422446"/>
                <a:ext cx="143628" cy="175026"/>
              </a:xfrm>
              <a:custGeom>
                <a:avLst/>
                <a:gdLst>
                  <a:gd name="T0" fmla="*/ 24 w 25"/>
                  <a:gd name="T1" fmla="*/ 8 h 30"/>
                  <a:gd name="T2" fmla="*/ 24 w 25"/>
                  <a:gd name="T3" fmla="*/ 0 h 30"/>
                  <a:gd name="T4" fmla="*/ 6 w 25"/>
                  <a:gd name="T5" fmla="*/ 30 h 30"/>
                  <a:gd name="T6" fmla="*/ 11 w 25"/>
                  <a:gd name="T7" fmla="*/ 27 h 30"/>
                  <a:gd name="T8" fmla="*/ 24 w 25"/>
                  <a:gd name="T9" fmla="*/ 8 h 30"/>
                </a:gdLst>
                <a:ahLst/>
                <a:cxnLst>
                  <a:cxn ang="0">
                    <a:pos x="T0" y="T1"/>
                  </a:cxn>
                  <a:cxn ang="0">
                    <a:pos x="T2" y="T3"/>
                  </a:cxn>
                  <a:cxn ang="0">
                    <a:pos x="T4" y="T5"/>
                  </a:cxn>
                  <a:cxn ang="0">
                    <a:pos x="T6" y="T7"/>
                  </a:cxn>
                  <a:cxn ang="0">
                    <a:pos x="T8" y="T9"/>
                  </a:cxn>
                </a:cxnLst>
                <a:rect l="0" t="0" r="r" b="b"/>
                <a:pathLst>
                  <a:path w="25" h="30">
                    <a:moveTo>
                      <a:pt x="24" y="8"/>
                    </a:moveTo>
                    <a:cubicBezTo>
                      <a:pt x="25" y="4"/>
                      <a:pt x="24" y="0"/>
                      <a:pt x="24" y="0"/>
                    </a:cubicBezTo>
                    <a:cubicBezTo>
                      <a:pt x="24" y="0"/>
                      <a:pt x="0" y="18"/>
                      <a:pt x="6" y="30"/>
                    </a:cubicBezTo>
                    <a:cubicBezTo>
                      <a:pt x="7" y="29"/>
                      <a:pt x="11" y="27"/>
                      <a:pt x="11" y="27"/>
                    </a:cubicBezTo>
                    <a:cubicBezTo>
                      <a:pt x="20" y="21"/>
                      <a:pt x="23" y="11"/>
                      <a:pt x="24" y="8"/>
                    </a:cubicBezTo>
                  </a:path>
                </a:pathLst>
              </a:custGeom>
              <a:solidFill>
                <a:srgbClr val="8FD2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íṧḷîdè"/>
              <p:cNvSpPr/>
              <p:nvPr/>
            </p:nvSpPr>
            <p:spPr bwMode="auto">
              <a:xfrm>
                <a:off x="5339036" y="3592362"/>
                <a:ext cx="153619" cy="116259"/>
              </a:xfrm>
              <a:custGeom>
                <a:avLst/>
                <a:gdLst>
                  <a:gd name="T0" fmla="*/ 0 w 123"/>
                  <a:gd name="T1" fmla="*/ 0 h 91"/>
                  <a:gd name="T2" fmla="*/ 0 w 123"/>
                  <a:gd name="T3" fmla="*/ 0 h 91"/>
                  <a:gd name="T4" fmla="*/ 123 w 123"/>
                  <a:gd name="T5" fmla="*/ 91 h 91"/>
                  <a:gd name="T6" fmla="*/ 0 w 123"/>
                  <a:gd name="T7" fmla="*/ 0 h 91"/>
                </a:gdLst>
                <a:ahLst/>
                <a:cxnLst>
                  <a:cxn ang="0">
                    <a:pos x="T0" y="T1"/>
                  </a:cxn>
                  <a:cxn ang="0">
                    <a:pos x="T2" y="T3"/>
                  </a:cxn>
                  <a:cxn ang="0">
                    <a:pos x="T4" y="T5"/>
                  </a:cxn>
                  <a:cxn ang="0">
                    <a:pos x="T6" y="T7"/>
                  </a:cxn>
                </a:cxnLst>
                <a:rect l="0" t="0" r="r" b="b"/>
                <a:pathLst>
                  <a:path w="123" h="91">
                    <a:moveTo>
                      <a:pt x="0" y="0"/>
                    </a:moveTo>
                    <a:lnTo>
                      <a:pt x="0" y="0"/>
                    </a:lnTo>
                    <a:lnTo>
                      <a:pt x="123" y="91"/>
                    </a:lnTo>
                    <a:lnTo>
                      <a:pt x="0"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îS1íde"/>
              <p:cNvSpPr/>
              <p:nvPr/>
            </p:nvSpPr>
            <p:spPr bwMode="auto">
              <a:xfrm>
                <a:off x="5339036" y="3592362"/>
                <a:ext cx="153619" cy="116259"/>
              </a:xfrm>
              <a:custGeom>
                <a:avLst/>
                <a:gdLst>
                  <a:gd name="T0" fmla="*/ 0 w 123"/>
                  <a:gd name="T1" fmla="*/ 0 h 91"/>
                  <a:gd name="T2" fmla="*/ 0 w 123"/>
                  <a:gd name="T3" fmla="*/ 0 h 91"/>
                  <a:gd name="T4" fmla="*/ 123 w 123"/>
                  <a:gd name="T5" fmla="*/ 91 h 91"/>
                  <a:gd name="T6" fmla="*/ 0 w 123"/>
                  <a:gd name="T7" fmla="*/ 0 h 91"/>
                </a:gdLst>
                <a:ahLst/>
                <a:cxnLst>
                  <a:cxn ang="0">
                    <a:pos x="T0" y="T1"/>
                  </a:cxn>
                  <a:cxn ang="0">
                    <a:pos x="T2" y="T3"/>
                  </a:cxn>
                  <a:cxn ang="0">
                    <a:pos x="T4" y="T5"/>
                  </a:cxn>
                  <a:cxn ang="0">
                    <a:pos x="T6" y="T7"/>
                  </a:cxn>
                </a:cxnLst>
                <a:rect l="0" t="0" r="r" b="b"/>
                <a:pathLst>
                  <a:path w="123" h="91">
                    <a:moveTo>
                      <a:pt x="0" y="0"/>
                    </a:moveTo>
                    <a:lnTo>
                      <a:pt x="0" y="0"/>
                    </a:lnTo>
                    <a:lnTo>
                      <a:pt x="123" y="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îṣḷíḓé"/>
              <p:cNvSpPr/>
              <p:nvPr/>
            </p:nvSpPr>
            <p:spPr bwMode="auto">
              <a:xfrm>
                <a:off x="5339036" y="3574476"/>
                <a:ext cx="400908" cy="186524"/>
              </a:xfrm>
              <a:custGeom>
                <a:avLst/>
                <a:gdLst>
                  <a:gd name="T0" fmla="*/ 321 w 321"/>
                  <a:gd name="T1" fmla="*/ 0 h 146"/>
                  <a:gd name="T2" fmla="*/ 123 w 321"/>
                  <a:gd name="T3" fmla="*/ 105 h 146"/>
                  <a:gd name="T4" fmla="*/ 0 w 321"/>
                  <a:gd name="T5" fmla="*/ 14 h 146"/>
                  <a:gd name="T6" fmla="*/ 91 w 321"/>
                  <a:gd name="T7" fmla="*/ 114 h 146"/>
                  <a:gd name="T8" fmla="*/ 73 w 321"/>
                  <a:gd name="T9" fmla="*/ 137 h 146"/>
                  <a:gd name="T10" fmla="*/ 110 w 321"/>
                  <a:gd name="T11" fmla="*/ 128 h 146"/>
                  <a:gd name="T12" fmla="*/ 137 w 321"/>
                  <a:gd name="T13" fmla="*/ 146 h 146"/>
                  <a:gd name="T14" fmla="*/ 137 w 321"/>
                  <a:gd name="T15" fmla="*/ 124 h 146"/>
                  <a:gd name="T16" fmla="*/ 321 w 321"/>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146">
                    <a:moveTo>
                      <a:pt x="321" y="0"/>
                    </a:moveTo>
                    <a:lnTo>
                      <a:pt x="123" y="105"/>
                    </a:lnTo>
                    <a:lnTo>
                      <a:pt x="0" y="14"/>
                    </a:lnTo>
                    <a:lnTo>
                      <a:pt x="91" y="114"/>
                    </a:lnTo>
                    <a:lnTo>
                      <a:pt x="73" y="137"/>
                    </a:lnTo>
                    <a:lnTo>
                      <a:pt x="110" y="128"/>
                    </a:lnTo>
                    <a:lnTo>
                      <a:pt x="137" y="146"/>
                    </a:lnTo>
                    <a:lnTo>
                      <a:pt x="137" y="124"/>
                    </a:lnTo>
                    <a:lnTo>
                      <a:pt x="321" y="0"/>
                    </a:lnTo>
                    <a:close/>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iṥ1îḓé"/>
              <p:cNvSpPr/>
              <p:nvPr/>
            </p:nvSpPr>
            <p:spPr bwMode="auto">
              <a:xfrm>
                <a:off x="5339036" y="3574476"/>
                <a:ext cx="400908" cy="186524"/>
              </a:xfrm>
              <a:custGeom>
                <a:avLst/>
                <a:gdLst>
                  <a:gd name="T0" fmla="*/ 321 w 321"/>
                  <a:gd name="T1" fmla="*/ 0 h 146"/>
                  <a:gd name="T2" fmla="*/ 123 w 321"/>
                  <a:gd name="T3" fmla="*/ 105 h 146"/>
                  <a:gd name="T4" fmla="*/ 0 w 321"/>
                  <a:gd name="T5" fmla="*/ 14 h 146"/>
                  <a:gd name="T6" fmla="*/ 91 w 321"/>
                  <a:gd name="T7" fmla="*/ 114 h 146"/>
                  <a:gd name="T8" fmla="*/ 73 w 321"/>
                  <a:gd name="T9" fmla="*/ 137 h 146"/>
                  <a:gd name="T10" fmla="*/ 110 w 321"/>
                  <a:gd name="T11" fmla="*/ 128 h 146"/>
                  <a:gd name="T12" fmla="*/ 137 w 321"/>
                  <a:gd name="T13" fmla="*/ 146 h 146"/>
                  <a:gd name="T14" fmla="*/ 137 w 321"/>
                  <a:gd name="T15" fmla="*/ 124 h 146"/>
                  <a:gd name="T16" fmla="*/ 321 w 321"/>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146">
                    <a:moveTo>
                      <a:pt x="321" y="0"/>
                    </a:moveTo>
                    <a:lnTo>
                      <a:pt x="123" y="105"/>
                    </a:lnTo>
                    <a:lnTo>
                      <a:pt x="0" y="14"/>
                    </a:lnTo>
                    <a:lnTo>
                      <a:pt x="91" y="114"/>
                    </a:lnTo>
                    <a:lnTo>
                      <a:pt x="73" y="137"/>
                    </a:lnTo>
                    <a:lnTo>
                      <a:pt x="110" y="128"/>
                    </a:lnTo>
                    <a:lnTo>
                      <a:pt x="137" y="146"/>
                    </a:lnTo>
                    <a:lnTo>
                      <a:pt x="137" y="124"/>
                    </a:lnTo>
                    <a:lnTo>
                      <a:pt x="3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îśliḓê"/>
              <p:cNvSpPr/>
              <p:nvPr/>
            </p:nvSpPr>
            <p:spPr bwMode="auto">
              <a:xfrm>
                <a:off x="5018060" y="3504210"/>
                <a:ext cx="859267" cy="438203"/>
              </a:xfrm>
              <a:custGeom>
                <a:avLst/>
                <a:gdLst>
                  <a:gd name="T0" fmla="*/ 150 w 150"/>
                  <a:gd name="T1" fmla="*/ 0 h 75"/>
                  <a:gd name="T2" fmla="*/ 139 w 150"/>
                  <a:gd name="T3" fmla="*/ 59 h 75"/>
                  <a:gd name="T4" fmla="*/ 78 w 150"/>
                  <a:gd name="T5" fmla="*/ 68 h 75"/>
                  <a:gd name="T6" fmla="*/ 76 w 150"/>
                  <a:gd name="T7" fmla="*/ 60 h 75"/>
                  <a:gd name="T8" fmla="*/ 70 w 150"/>
                  <a:gd name="T9" fmla="*/ 65 h 75"/>
                  <a:gd name="T10" fmla="*/ 7 w 150"/>
                  <a:gd name="T11" fmla="*/ 18 h 75"/>
                  <a:gd name="T12" fmla="*/ 16 w 150"/>
                  <a:gd name="T13" fmla="*/ 0 h 75"/>
                  <a:gd name="T14" fmla="*/ 9 w 150"/>
                  <a:gd name="T15" fmla="*/ 10 h 75"/>
                  <a:gd name="T16" fmla="*/ 6 w 150"/>
                  <a:gd name="T17" fmla="*/ 12 h 75"/>
                  <a:gd name="T18" fmla="*/ 6 w 150"/>
                  <a:gd name="T19" fmla="*/ 12 h 75"/>
                  <a:gd name="T20" fmla="*/ 6 w 150"/>
                  <a:gd name="T21" fmla="*/ 12 h 75"/>
                  <a:gd name="T22" fmla="*/ 5 w 150"/>
                  <a:gd name="T23" fmla="*/ 13 h 75"/>
                  <a:gd name="T24" fmla="*/ 0 w 150"/>
                  <a:gd name="T25" fmla="*/ 16 h 75"/>
                  <a:gd name="T26" fmla="*/ 72 w 150"/>
                  <a:gd name="T27" fmla="*/ 75 h 75"/>
                  <a:gd name="T28" fmla="*/ 93 w 150"/>
                  <a:gd name="T29" fmla="*/ 73 h 75"/>
                  <a:gd name="T30" fmla="*/ 92 w 150"/>
                  <a:gd name="T31" fmla="*/ 69 h 75"/>
                  <a:gd name="T32" fmla="*/ 150 w 150"/>
                  <a:gd name="T33" fmla="*/ 65 h 75"/>
                  <a:gd name="T34" fmla="*/ 150 w 150"/>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75">
                    <a:moveTo>
                      <a:pt x="150" y="0"/>
                    </a:moveTo>
                    <a:cubicBezTo>
                      <a:pt x="139" y="59"/>
                      <a:pt x="139" y="59"/>
                      <a:pt x="139" y="59"/>
                    </a:cubicBezTo>
                    <a:cubicBezTo>
                      <a:pt x="78" y="68"/>
                      <a:pt x="78" y="68"/>
                      <a:pt x="78" y="68"/>
                    </a:cubicBezTo>
                    <a:cubicBezTo>
                      <a:pt x="76" y="60"/>
                      <a:pt x="76" y="60"/>
                      <a:pt x="76" y="60"/>
                    </a:cubicBezTo>
                    <a:cubicBezTo>
                      <a:pt x="70" y="65"/>
                      <a:pt x="70" y="65"/>
                      <a:pt x="70" y="65"/>
                    </a:cubicBezTo>
                    <a:cubicBezTo>
                      <a:pt x="7" y="18"/>
                      <a:pt x="7" y="18"/>
                      <a:pt x="7" y="18"/>
                    </a:cubicBezTo>
                    <a:cubicBezTo>
                      <a:pt x="7" y="18"/>
                      <a:pt x="13" y="9"/>
                      <a:pt x="16" y="0"/>
                    </a:cubicBezTo>
                    <a:cubicBezTo>
                      <a:pt x="14" y="4"/>
                      <a:pt x="11" y="8"/>
                      <a:pt x="9" y="10"/>
                    </a:cubicBezTo>
                    <a:cubicBezTo>
                      <a:pt x="8" y="11"/>
                      <a:pt x="6" y="12"/>
                      <a:pt x="6" y="12"/>
                    </a:cubicBezTo>
                    <a:cubicBezTo>
                      <a:pt x="6" y="12"/>
                      <a:pt x="6" y="12"/>
                      <a:pt x="6" y="12"/>
                    </a:cubicBezTo>
                    <a:cubicBezTo>
                      <a:pt x="6" y="12"/>
                      <a:pt x="6" y="12"/>
                      <a:pt x="6" y="12"/>
                    </a:cubicBezTo>
                    <a:cubicBezTo>
                      <a:pt x="5" y="13"/>
                      <a:pt x="5" y="13"/>
                      <a:pt x="5" y="13"/>
                    </a:cubicBezTo>
                    <a:cubicBezTo>
                      <a:pt x="5" y="13"/>
                      <a:pt x="1" y="15"/>
                      <a:pt x="0" y="16"/>
                    </a:cubicBezTo>
                    <a:cubicBezTo>
                      <a:pt x="72" y="75"/>
                      <a:pt x="72" y="75"/>
                      <a:pt x="72" y="75"/>
                    </a:cubicBezTo>
                    <a:cubicBezTo>
                      <a:pt x="93" y="73"/>
                      <a:pt x="93" y="73"/>
                      <a:pt x="93" y="73"/>
                    </a:cubicBezTo>
                    <a:cubicBezTo>
                      <a:pt x="92" y="69"/>
                      <a:pt x="92" y="69"/>
                      <a:pt x="92" y="69"/>
                    </a:cubicBezTo>
                    <a:cubicBezTo>
                      <a:pt x="150" y="65"/>
                      <a:pt x="150" y="65"/>
                      <a:pt x="150" y="65"/>
                    </a:cubicBezTo>
                    <a:cubicBezTo>
                      <a:pt x="150" y="0"/>
                      <a:pt x="150" y="0"/>
                      <a:pt x="150"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íṣľíḑê"/>
              <p:cNvSpPr/>
              <p:nvPr/>
            </p:nvSpPr>
            <p:spPr bwMode="auto">
              <a:xfrm>
                <a:off x="4754534" y="3136272"/>
                <a:ext cx="365938" cy="438203"/>
              </a:xfrm>
              <a:custGeom>
                <a:avLst/>
                <a:gdLst>
                  <a:gd name="T0" fmla="*/ 54 w 64"/>
                  <a:gd name="T1" fmla="*/ 46 h 75"/>
                  <a:gd name="T2" fmla="*/ 49 w 64"/>
                  <a:gd name="T3" fmla="*/ 30 h 75"/>
                  <a:gd name="T4" fmla="*/ 36 w 64"/>
                  <a:gd name="T5" fmla="*/ 26 h 75"/>
                  <a:gd name="T6" fmla="*/ 12 w 64"/>
                  <a:gd name="T7" fmla="*/ 4 h 75"/>
                  <a:gd name="T8" fmla="*/ 4 w 64"/>
                  <a:gd name="T9" fmla="*/ 12 h 75"/>
                  <a:gd name="T10" fmla="*/ 25 w 64"/>
                  <a:gd name="T11" fmla="*/ 31 h 75"/>
                  <a:gd name="T12" fmla="*/ 14 w 64"/>
                  <a:gd name="T13" fmla="*/ 41 h 75"/>
                  <a:gd name="T14" fmla="*/ 11 w 64"/>
                  <a:gd name="T15" fmla="*/ 49 h 75"/>
                  <a:gd name="T16" fmla="*/ 11 w 64"/>
                  <a:gd name="T17" fmla="*/ 58 h 75"/>
                  <a:gd name="T18" fmla="*/ 17 w 64"/>
                  <a:gd name="T19" fmla="*/ 67 h 75"/>
                  <a:gd name="T20" fmla="*/ 33 w 64"/>
                  <a:gd name="T21" fmla="*/ 71 h 75"/>
                  <a:gd name="T22" fmla="*/ 52 w 64"/>
                  <a:gd name="T23" fmla="*/ 75 h 75"/>
                  <a:gd name="T24" fmla="*/ 64 w 64"/>
                  <a:gd name="T25" fmla="*/ 57 h 75"/>
                  <a:gd name="T26" fmla="*/ 54 w 64"/>
                  <a:gd name="T27"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5">
                    <a:moveTo>
                      <a:pt x="54" y="46"/>
                    </a:moveTo>
                    <a:cubicBezTo>
                      <a:pt x="51" y="41"/>
                      <a:pt x="55" y="34"/>
                      <a:pt x="49" y="30"/>
                    </a:cubicBezTo>
                    <a:cubicBezTo>
                      <a:pt x="44" y="25"/>
                      <a:pt x="36" y="26"/>
                      <a:pt x="36" y="26"/>
                    </a:cubicBezTo>
                    <a:cubicBezTo>
                      <a:pt x="36" y="26"/>
                      <a:pt x="17" y="10"/>
                      <a:pt x="12" y="4"/>
                    </a:cubicBezTo>
                    <a:cubicBezTo>
                      <a:pt x="8" y="0"/>
                      <a:pt x="0" y="3"/>
                      <a:pt x="4" y="12"/>
                    </a:cubicBezTo>
                    <a:cubicBezTo>
                      <a:pt x="8" y="17"/>
                      <a:pt x="23" y="29"/>
                      <a:pt x="25" y="31"/>
                    </a:cubicBezTo>
                    <a:cubicBezTo>
                      <a:pt x="14" y="41"/>
                      <a:pt x="14" y="41"/>
                      <a:pt x="14" y="41"/>
                    </a:cubicBezTo>
                    <a:cubicBezTo>
                      <a:pt x="12" y="43"/>
                      <a:pt x="11" y="46"/>
                      <a:pt x="11" y="49"/>
                    </a:cubicBezTo>
                    <a:cubicBezTo>
                      <a:pt x="11" y="58"/>
                      <a:pt x="11" y="58"/>
                      <a:pt x="11" y="58"/>
                    </a:cubicBezTo>
                    <a:cubicBezTo>
                      <a:pt x="11" y="62"/>
                      <a:pt x="13" y="65"/>
                      <a:pt x="17" y="67"/>
                    </a:cubicBezTo>
                    <a:cubicBezTo>
                      <a:pt x="21" y="69"/>
                      <a:pt x="28" y="72"/>
                      <a:pt x="33" y="71"/>
                    </a:cubicBezTo>
                    <a:cubicBezTo>
                      <a:pt x="41" y="70"/>
                      <a:pt x="45" y="72"/>
                      <a:pt x="52" y="75"/>
                    </a:cubicBezTo>
                    <a:cubicBezTo>
                      <a:pt x="52" y="75"/>
                      <a:pt x="61" y="70"/>
                      <a:pt x="64" y="57"/>
                    </a:cubicBezTo>
                    <a:cubicBezTo>
                      <a:pt x="64" y="57"/>
                      <a:pt x="57" y="51"/>
                      <a:pt x="54" y="46"/>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iṩliḍê"/>
              <p:cNvSpPr/>
              <p:nvPr/>
            </p:nvSpPr>
            <p:spPr bwMode="auto">
              <a:xfrm>
                <a:off x="4891917" y="3306188"/>
                <a:ext cx="119898" cy="122646"/>
              </a:xfrm>
              <a:custGeom>
                <a:avLst/>
                <a:gdLst>
                  <a:gd name="T0" fmla="*/ 21 w 21"/>
                  <a:gd name="T1" fmla="*/ 10 h 21"/>
                  <a:gd name="T2" fmla="*/ 17 w 21"/>
                  <a:gd name="T3" fmla="*/ 11 h 21"/>
                  <a:gd name="T4" fmla="*/ 12 w 21"/>
                  <a:gd name="T5" fmla="*/ 11 h 21"/>
                  <a:gd name="T6" fmla="*/ 12 w 21"/>
                  <a:gd name="T7" fmla="*/ 11 h 21"/>
                  <a:gd name="T8" fmla="*/ 12 w 21"/>
                  <a:gd name="T9" fmla="*/ 11 h 21"/>
                  <a:gd name="T10" fmla="*/ 11 w 21"/>
                  <a:gd name="T11" fmla="*/ 15 h 21"/>
                  <a:gd name="T12" fmla="*/ 9 w 21"/>
                  <a:gd name="T13" fmla="*/ 18 h 21"/>
                  <a:gd name="T14" fmla="*/ 5 w 21"/>
                  <a:gd name="T15" fmla="*/ 19 h 21"/>
                  <a:gd name="T16" fmla="*/ 3 w 21"/>
                  <a:gd name="T17" fmla="*/ 18 h 21"/>
                  <a:gd name="T18" fmla="*/ 3 w 21"/>
                  <a:gd name="T19" fmla="*/ 16 h 21"/>
                  <a:gd name="T20" fmla="*/ 3 w 21"/>
                  <a:gd name="T21" fmla="*/ 15 h 21"/>
                  <a:gd name="T22" fmla="*/ 4 w 21"/>
                  <a:gd name="T23" fmla="*/ 14 h 21"/>
                  <a:gd name="T24" fmla="*/ 4 w 21"/>
                  <a:gd name="T25" fmla="*/ 9 h 21"/>
                  <a:gd name="T26" fmla="*/ 5 w 21"/>
                  <a:gd name="T27" fmla="*/ 5 h 21"/>
                  <a:gd name="T28" fmla="*/ 6 w 21"/>
                  <a:gd name="T29" fmla="*/ 4 h 21"/>
                  <a:gd name="T30" fmla="*/ 8 w 21"/>
                  <a:gd name="T31" fmla="*/ 3 h 21"/>
                  <a:gd name="T32" fmla="*/ 16 w 21"/>
                  <a:gd name="T33" fmla="*/ 0 h 21"/>
                  <a:gd name="T34" fmla="*/ 12 w 21"/>
                  <a:gd name="T35" fmla="*/ 1 h 21"/>
                  <a:gd name="T36" fmla="*/ 7 w 21"/>
                  <a:gd name="T37" fmla="*/ 2 h 21"/>
                  <a:gd name="T38" fmla="*/ 5 w 21"/>
                  <a:gd name="T39" fmla="*/ 3 h 21"/>
                  <a:gd name="T40" fmla="*/ 3 w 21"/>
                  <a:gd name="T41" fmla="*/ 5 h 21"/>
                  <a:gd name="T42" fmla="*/ 2 w 21"/>
                  <a:gd name="T43" fmla="*/ 9 h 21"/>
                  <a:gd name="T44" fmla="*/ 2 w 21"/>
                  <a:gd name="T45" fmla="*/ 13 h 21"/>
                  <a:gd name="T46" fmla="*/ 1 w 21"/>
                  <a:gd name="T47" fmla="*/ 14 h 21"/>
                  <a:gd name="T48" fmla="*/ 1 w 21"/>
                  <a:gd name="T49" fmla="*/ 15 h 21"/>
                  <a:gd name="T50" fmla="*/ 1 w 21"/>
                  <a:gd name="T51" fmla="*/ 18 h 21"/>
                  <a:gd name="T52" fmla="*/ 5 w 21"/>
                  <a:gd name="T53" fmla="*/ 21 h 21"/>
                  <a:gd name="T54" fmla="*/ 10 w 21"/>
                  <a:gd name="T55" fmla="*/ 20 h 21"/>
                  <a:gd name="T56" fmla="*/ 10 w 21"/>
                  <a:gd name="T57" fmla="*/ 20 h 21"/>
                  <a:gd name="T58" fmla="*/ 10 w 21"/>
                  <a:gd name="T59" fmla="*/ 20 h 21"/>
                  <a:gd name="T60" fmla="*/ 12 w 21"/>
                  <a:gd name="T61" fmla="*/ 16 h 21"/>
                  <a:gd name="T62" fmla="*/ 13 w 21"/>
                  <a:gd name="T63" fmla="*/ 12 h 21"/>
                  <a:gd name="T64" fmla="*/ 17 w 21"/>
                  <a:gd name="T65" fmla="*/ 12 h 21"/>
                  <a:gd name="T66" fmla="*/ 21 w 21"/>
                  <a:gd name="T6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1">
                    <a:moveTo>
                      <a:pt x="21" y="10"/>
                    </a:moveTo>
                    <a:cubicBezTo>
                      <a:pt x="20" y="11"/>
                      <a:pt x="18" y="11"/>
                      <a:pt x="17" y="11"/>
                    </a:cubicBezTo>
                    <a:cubicBezTo>
                      <a:pt x="15" y="11"/>
                      <a:pt x="14" y="11"/>
                      <a:pt x="12" y="11"/>
                    </a:cubicBezTo>
                    <a:cubicBezTo>
                      <a:pt x="12" y="11"/>
                      <a:pt x="12" y="11"/>
                      <a:pt x="12" y="11"/>
                    </a:cubicBezTo>
                    <a:cubicBezTo>
                      <a:pt x="12" y="11"/>
                      <a:pt x="12" y="11"/>
                      <a:pt x="12" y="11"/>
                    </a:cubicBezTo>
                    <a:cubicBezTo>
                      <a:pt x="11" y="13"/>
                      <a:pt x="11" y="14"/>
                      <a:pt x="11" y="15"/>
                    </a:cubicBezTo>
                    <a:cubicBezTo>
                      <a:pt x="10" y="16"/>
                      <a:pt x="10" y="17"/>
                      <a:pt x="9" y="18"/>
                    </a:cubicBezTo>
                    <a:cubicBezTo>
                      <a:pt x="8" y="19"/>
                      <a:pt x="7" y="19"/>
                      <a:pt x="5" y="19"/>
                    </a:cubicBezTo>
                    <a:cubicBezTo>
                      <a:pt x="4" y="19"/>
                      <a:pt x="3" y="19"/>
                      <a:pt x="3" y="18"/>
                    </a:cubicBezTo>
                    <a:cubicBezTo>
                      <a:pt x="2" y="17"/>
                      <a:pt x="2" y="17"/>
                      <a:pt x="3" y="16"/>
                    </a:cubicBezTo>
                    <a:cubicBezTo>
                      <a:pt x="3" y="15"/>
                      <a:pt x="3" y="15"/>
                      <a:pt x="3" y="15"/>
                    </a:cubicBezTo>
                    <a:cubicBezTo>
                      <a:pt x="3" y="15"/>
                      <a:pt x="3" y="14"/>
                      <a:pt x="4" y="14"/>
                    </a:cubicBezTo>
                    <a:cubicBezTo>
                      <a:pt x="4" y="12"/>
                      <a:pt x="4" y="11"/>
                      <a:pt x="4" y="9"/>
                    </a:cubicBezTo>
                    <a:cubicBezTo>
                      <a:pt x="4" y="8"/>
                      <a:pt x="4" y="7"/>
                      <a:pt x="5" y="5"/>
                    </a:cubicBezTo>
                    <a:cubicBezTo>
                      <a:pt x="5" y="5"/>
                      <a:pt x="5" y="4"/>
                      <a:pt x="6" y="4"/>
                    </a:cubicBezTo>
                    <a:cubicBezTo>
                      <a:pt x="6" y="3"/>
                      <a:pt x="7" y="3"/>
                      <a:pt x="8" y="3"/>
                    </a:cubicBezTo>
                    <a:cubicBezTo>
                      <a:pt x="10" y="2"/>
                      <a:pt x="13" y="1"/>
                      <a:pt x="16" y="0"/>
                    </a:cubicBezTo>
                    <a:cubicBezTo>
                      <a:pt x="15" y="0"/>
                      <a:pt x="13" y="0"/>
                      <a:pt x="12" y="1"/>
                    </a:cubicBezTo>
                    <a:cubicBezTo>
                      <a:pt x="10" y="1"/>
                      <a:pt x="9" y="1"/>
                      <a:pt x="7" y="2"/>
                    </a:cubicBezTo>
                    <a:cubicBezTo>
                      <a:pt x="6" y="2"/>
                      <a:pt x="6" y="2"/>
                      <a:pt x="5" y="3"/>
                    </a:cubicBezTo>
                    <a:cubicBezTo>
                      <a:pt x="4" y="3"/>
                      <a:pt x="4" y="4"/>
                      <a:pt x="3" y="5"/>
                    </a:cubicBezTo>
                    <a:cubicBezTo>
                      <a:pt x="3" y="6"/>
                      <a:pt x="2" y="8"/>
                      <a:pt x="2" y="9"/>
                    </a:cubicBezTo>
                    <a:cubicBezTo>
                      <a:pt x="2" y="11"/>
                      <a:pt x="2" y="12"/>
                      <a:pt x="2" y="13"/>
                    </a:cubicBezTo>
                    <a:cubicBezTo>
                      <a:pt x="1" y="14"/>
                      <a:pt x="1" y="14"/>
                      <a:pt x="1" y="14"/>
                    </a:cubicBezTo>
                    <a:cubicBezTo>
                      <a:pt x="1" y="15"/>
                      <a:pt x="1" y="15"/>
                      <a:pt x="1" y="15"/>
                    </a:cubicBezTo>
                    <a:cubicBezTo>
                      <a:pt x="0" y="16"/>
                      <a:pt x="0" y="17"/>
                      <a:pt x="1" y="18"/>
                    </a:cubicBezTo>
                    <a:cubicBezTo>
                      <a:pt x="1" y="20"/>
                      <a:pt x="4" y="21"/>
                      <a:pt x="5" y="21"/>
                    </a:cubicBezTo>
                    <a:cubicBezTo>
                      <a:pt x="7" y="21"/>
                      <a:pt x="9" y="21"/>
                      <a:pt x="10" y="20"/>
                    </a:cubicBezTo>
                    <a:cubicBezTo>
                      <a:pt x="10" y="20"/>
                      <a:pt x="10" y="20"/>
                      <a:pt x="10" y="20"/>
                    </a:cubicBezTo>
                    <a:cubicBezTo>
                      <a:pt x="10" y="20"/>
                      <a:pt x="10" y="20"/>
                      <a:pt x="10" y="20"/>
                    </a:cubicBezTo>
                    <a:cubicBezTo>
                      <a:pt x="11" y="18"/>
                      <a:pt x="12" y="17"/>
                      <a:pt x="12" y="16"/>
                    </a:cubicBezTo>
                    <a:cubicBezTo>
                      <a:pt x="12" y="15"/>
                      <a:pt x="13" y="13"/>
                      <a:pt x="13" y="12"/>
                    </a:cubicBezTo>
                    <a:cubicBezTo>
                      <a:pt x="14" y="12"/>
                      <a:pt x="16" y="12"/>
                      <a:pt x="17" y="12"/>
                    </a:cubicBezTo>
                    <a:cubicBezTo>
                      <a:pt x="19" y="12"/>
                      <a:pt x="20" y="11"/>
                      <a:pt x="21" y="10"/>
                    </a:cubicBezTo>
                  </a:path>
                </a:pathLst>
              </a:custGeom>
              <a:solidFill>
                <a:srgbClr val="3F68C0"/>
              </a:solidFill>
              <a:ln>
                <a:noFill/>
              </a:ln>
            </p:spPr>
            <p:txBody>
              <a:bodyPr anchor="ctr"/>
              <a:lstStyle/>
              <a:p>
                <a:pPr algn="ctr"/>
              </a:p>
            </p:txBody>
          </p:sp>
          <p:sp>
            <p:nvSpPr>
              <p:cNvPr id="212" name="ïSļîďe"/>
              <p:cNvSpPr/>
              <p:nvPr/>
            </p:nvSpPr>
            <p:spPr bwMode="auto">
              <a:xfrm>
                <a:off x="4772019" y="3195041"/>
                <a:ext cx="4996" cy="5111"/>
              </a:xfrm>
              <a:custGeom>
                <a:avLst/>
                <a:gdLst>
                  <a:gd name="T0" fmla="*/ 0 w 1"/>
                  <a:gd name="T1" fmla="*/ 0 h 1"/>
                  <a:gd name="T2" fmla="*/ 1 w 1"/>
                  <a:gd name="T3" fmla="*/ 1 h 1"/>
                  <a:gd name="T4" fmla="*/ 1 w 1"/>
                  <a:gd name="T5" fmla="*/ 1 h 1"/>
                  <a:gd name="T6" fmla="*/ 0 w 1"/>
                  <a:gd name="T7" fmla="*/ 0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1" y="0"/>
                      <a:pt x="1" y="0"/>
                      <a:pt x="1" y="1"/>
                    </a:cubicBezTo>
                    <a:cubicBezTo>
                      <a:pt x="1" y="1"/>
                      <a:pt x="1" y="1"/>
                      <a:pt x="1" y="1"/>
                    </a:cubicBezTo>
                    <a:cubicBezTo>
                      <a:pt x="1" y="0"/>
                      <a:pt x="1" y="0"/>
                      <a:pt x="0" y="0"/>
                    </a:cubicBezTo>
                    <a:moveTo>
                      <a:pt x="0" y="0"/>
                    </a:moveTo>
                    <a:cubicBezTo>
                      <a:pt x="0" y="0"/>
                      <a:pt x="0" y="0"/>
                      <a:pt x="0" y="0"/>
                    </a:cubicBezTo>
                    <a:cubicBezTo>
                      <a:pt x="0" y="0"/>
                      <a:pt x="0" y="0"/>
                      <a:pt x="0" y="0"/>
                    </a:cubicBezTo>
                  </a:path>
                </a:pathLst>
              </a:custGeom>
              <a:solidFill>
                <a:srgbClr val="3F68C0"/>
              </a:solidFill>
              <a:ln>
                <a:noFill/>
              </a:ln>
            </p:spPr>
            <p:txBody>
              <a:bodyPr anchor="ctr"/>
              <a:lstStyle/>
              <a:p>
                <a:pPr algn="ctr"/>
              </a:p>
            </p:txBody>
          </p:sp>
          <p:sp>
            <p:nvSpPr>
              <p:cNvPr id="213" name="íṧ1iḋé"/>
              <p:cNvSpPr/>
              <p:nvPr/>
            </p:nvSpPr>
            <p:spPr bwMode="auto">
              <a:xfrm>
                <a:off x="4777015" y="3200150"/>
                <a:ext cx="0" cy="6389"/>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cubicBezTo>
                      <a:pt x="0" y="0"/>
                      <a:pt x="0" y="0"/>
                      <a:pt x="0" y="0"/>
                    </a:cubicBezTo>
                  </a:path>
                </a:pathLst>
              </a:custGeom>
              <a:solidFill>
                <a:srgbClr val="3F68C0"/>
              </a:solidFill>
              <a:ln>
                <a:noFill/>
              </a:ln>
            </p:spPr>
            <p:txBody>
              <a:bodyPr anchor="ctr"/>
              <a:lstStyle/>
              <a:p>
                <a:pPr algn="ctr"/>
              </a:p>
            </p:txBody>
          </p:sp>
          <p:sp>
            <p:nvSpPr>
              <p:cNvPr id="214" name="iṩľíḑê"/>
              <p:cNvSpPr/>
              <p:nvPr/>
            </p:nvSpPr>
            <p:spPr bwMode="auto">
              <a:xfrm>
                <a:off x="4772019" y="3159269"/>
                <a:ext cx="142378" cy="158418"/>
              </a:xfrm>
              <a:custGeom>
                <a:avLst/>
                <a:gdLst>
                  <a:gd name="T0" fmla="*/ 1 w 25"/>
                  <a:gd name="T1" fmla="*/ 0 h 27"/>
                  <a:gd name="T2" fmla="*/ 0 w 25"/>
                  <a:gd name="T3" fmla="*/ 6 h 27"/>
                  <a:gd name="T4" fmla="*/ 0 w 25"/>
                  <a:gd name="T5" fmla="*/ 6 h 27"/>
                  <a:gd name="T6" fmla="*/ 0 w 25"/>
                  <a:gd name="T7" fmla="*/ 6 h 27"/>
                  <a:gd name="T8" fmla="*/ 1 w 25"/>
                  <a:gd name="T9" fmla="*/ 7 h 27"/>
                  <a:gd name="T10" fmla="*/ 1 w 25"/>
                  <a:gd name="T11" fmla="*/ 8 h 27"/>
                  <a:gd name="T12" fmla="*/ 1 w 25"/>
                  <a:gd name="T13" fmla="*/ 8 h 27"/>
                  <a:gd name="T14" fmla="*/ 22 w 25"/>
                  <a:gd name="T15" fmla="*/ 27 h 27"/>
                  <a:gd name="T16" fmla="*/ 25 w 25"/>
                  <a:gd name="T17" fmla="*/ 26 h 27"/>
                  <a:gd name="T18" fmla="*/ 12 w 25"/>
                  <a:gd name="T19" fmla="*/ 15 h 27"/>
                  <a:gd name="T20" fmla="*/ 1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1" y="0"/>
                    </a:moveTo>
                    <a:cubicBezTo>
                      <a:pt x="0" y="1"/>
                      <a:pt x="0" y="3"/>
                      <a:pt x="0" y="6"/>
                    </a:cubicBezTo>
                    <a:cubicBezTo>
                      <a:pt x="0" y="6"/>
                      <a:pt x="0" y="6"/>
                      <a:pt x="0" y="6"/>
                    </a:cubicBezTo>
                    <a:cubicBezTo>
                      <a:pt x="0" y="6"/>
                      <a:pt x="0" y="6"/>
                      <a:pt x="0" y="6"/>
                    </a:cubicBezTo>
                    <a:cubicBezTo>
                      <a:pt x="1" y="6"/>
                      <a:pt x="1" y="6"/>
                      <a:pt x="1" y="7"/>
                    </a:cubicBezTo>
                    <a:cubicBezTo>
                      <a:pt x="1" y="7"/>
                      <a:pt x="1" y="7"/>
                      <a:pt x="1" y="8"/>
                    </a:cubicBezTo>
                    <a:cubicBezTo>
                      <a:pt x="1" y="8"/>
                      <a:pt x="1" y="8"/>
                      <a:pt x="1" y="8"/>
                    </a:cubicBezTo>
                    <a:cubicBezTo>
                      <a:pt x="5" y="13"/>
                      <a:pt x="20" y="25"/>
                      <a:pt x="22" y="27"/>
                    </a:cubicBezTo>
                    <a:cubicBezTo>
                      <a:pt x="25" y="26"/>
                      <a:pt x="25" y="26"/>
                      <a:pt x="25" y="26"/>
                    </a:cubicBezTo>
                    <a:cubicBezTo>
                      <a:pt x="25" y="26"/>
                      <a:pt x="19" y="20"/>
                      <a:pt x="12" y="15"/>
                    </a:cubicBezTo>
                    <a:cubicBezTo>
                      <a:pt x="6" y="10"/>
                      <a:pt x="2" y="1"/>
                      <a:pt x="1" y="0"/>
                    </a:cubicBezTo>
                  </a:path>
                </a:pathLst>
              </a:custGeom>
              <a:solidFill>
                <a:srgbClr val="3F68C0"/>
              </a:solidFill>
              <a:ln>
                <a:noFill/>
              </a:ln>
            </p:spPr>
            <p:txBody>
              <a:bodyPr anchor="ctr"/>
              <a:lstStyle/>
              <a:p>
                <a:pPr algn="ctr"/>
              </a:p>
            </p:txBody>
          </p:sp>
          <p:sp>
            <p:nvSpPr>
              <p:cNvPr id="215" name="íş1íďe"/>
              <p:cNvSpPr/>
              <p:nvPr/>
            </p:nvSpPr>
            <p:spPr bwMode="auto">
              <a:xfrm>
                <a:off x="4840711" y="3458217"/>
                <a:ext cx="97417" cy="75376"/>
              </a:xfrm>
              <a:custGeom>
                <a:avLst/>
                <a:gdLst>
                  <a:gd name="T0" fmla="*/ 0 w 17"/>
                  <a:gd name="T1" fmla="*/ 0 h 13"/>
                  <a:gd name="T2" fmla="*/ 8 w 17"/>
                  <a:gd name="T3" fmla="*/ 0 h 13"/>
                  <a:gd name="T4" fmla="*/ 16 w 17"/>
                  <a:gd name="T5" fmla="*/ 4 h 13"/>
                  <a:gd name="T6" fmla="*/ 16 w 17"/>
                  <a:gd name="T7" fmla="*/ 9 h 13"/>
                  <a:gd name="T8" fmla="*/ 14 w 17"/>
                  <a:gd name="T9" fmla="*/ 13 h 13"/>
                  <a:gd name="T10" fmla="*/ 11 w 17"/>
                  <a:gd name="T11" fmla="*/ 13 h 13"/>
                  <a:gd name="T12" fmla="*/ 9 w 17"/>
                  <a:gd name="T13" fmla="*/ 12 h 13"/>
                  <a:gd name="T14" fmla="*/ 6 w 17"/>
                  <a:gd name="T15" fmla="*/ 11 h 13"/>
                  <a:gd name="T16" fmla="*/ 10 w 17"/>
                  <a:gd name="T17" fmla="*/ 11 h 13"/>
                  <a:gd name="T18" fmla="*/ 11 w 17"/>
                  <a:gd name="T19" fmla="*/ 12 h 13"/>
                  <a:gd name="T20" fmla="*/ 13 w 17"/>
                  <a:gd name="T21" fmla="*/ 11 h 13"/>
                  <a:gd name="T22" fmla="*/ 14 w 17"/>
                  <a:gd name="T23" fmla="*/ 5 h 13"/>
                  <a:gd name="T24" fmla="*/ 8 w 17"/>
                  <a:gd name="T25" fmla="*/ 2 h 13"/>
                  <a:gd name="T26" fmla="*/ 0 w 17"/>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3">
                    <a:moveTo>
                      <a:pt x="0" y="0"/>
                    </a:moveTo>
                    <a:cubicBezTo>
                      <a:pt x="3" y="0"/>
                      <a:pt x="6" y="0"/>
                      <a:pt x="8" y="0"/>
                    </a:cubicBezTo>
                    <a:cubicBezTo>
                      <a:pt x="11" y="1"/>
                      <a:pt x="14" y="2"/>
                      <a:pt x="16" y="4"/>
                    </a:cubicBezTo>
                    <a:cubicBezTo>
                      <a:pt x="16" y="6"/>
                      <a:pt x="17" y="7"/>
                      <a:pt x="16" y="9"/>
                    </a:cubicBezTo>
                    <a:cubicBezTo>
                      <a:pt x="16" y="10"/>
                      <a:pt x="15" y="12"/>
                      <a:pt x="14" y="13"/>
                    </a:cubicBezTo>
                    <a:cubicBezTo>
                      <a:pt x="13" y="13"/>
                      <a:pt x="12" y="13"/>
                      <a:pt x="11" y="13"/>
                    </a:cubicBezTo>
                    <a:cubicBezTo>
                      <a:pt x="10" y="13"/>
                      <a:pt x="10" y="13"/>
                      <a:pt x="9" y="12"/>
                    </a:cubicBezTo>
                    <a:cubicBezTo>
                      <a:pt x="8" y="12"/>
                      <a:pt x="7" y="12"/>
                      <a:pt x="6" y="11"/>
                    </a:cubicBezTo>
                    <a:cubicBezTo>
                      <a:pt x="7" y="11"/>
                      <a:pt x="8" y="11"/>
                      <a:pt x="10" y="11"/>
                    </a:cubicBezTo>
                    <a:cubicBezTo>
                      <a:pt x="10" y="11"/>
                      <a:pt x="11" y="12"/>
                      <a:pt x="11" y="12"/>
                    </a:cubicBezTo>
                    <a:cubicBezTo>
                      <a:pt x="12" y="12"/>
                      <a:pt x="12" y="12"/>
                      <a:pt x="13" y="11"/>
                    </a:cubicBezTo>
                    <a:cubicBezTo>
                      <a:pt x="14" y="10"/>
                      <a:pt x="15" y="7"/>
                      <a:pt x="14" y="5"/>
                    </a:cubicBezTo>
                    <a:cubicBezTo>
                      <a:pt x="13" y="4"/>
                      <a:pt x="10" y="2"/>
                      <a:pt x="8" y="2"/>
                    </a:cubicBezTo>
                    <a:cubicBezTo>
                      <a:pt x="6" y="1"/>
                      <a:pt x="3" y="1"/>
                      <a:pt x="0" y="0"/>
                    </a:cubicBezTo>
                  </a:path>
                </a:pathLst>
              </a:custGeom>
              <a:solidFill>
                <a:srgbClr val="3F68C0"/>
              </a:solidFill>
              <a:ln>
                <a:noFill/>
              </a:ln>
            </p:spPr>
            <p:txBody>
              <a:bodyPr anchor="ctr"/>
              <a:lstStyle/>
              <a:p>
                <a:pPr algn="ctr"/>
              </a:p>
            </p:txBody>
          </p:sp>
          <p:sp>
            <p:nvSpPr>
              <p:cNvPr id="216" name="íŝḻiḑè"/>
              <p:cNvSpPr/>
              <p:nvPr/>
            </p:nvSpPr>
            <p:spPr bwMode="auto">
              <a:xfrm>
                <a:off x="4856947" y="3404560"/>
                <a:ext cx="109907" cy="88152"/>
              </a:xfrm>
              <a:custGeom>
                <a:avLst/>
                <a:gdLst>
                  <a:gd name="T0" fmla="*/ 0 w 19"/>
                  <a:gd name="T1" fmla="*/ 0 h 15"/>
                  <a:gd name="T2" fmla="*/ 9 w 19"/>
                  <a:gd name="T3" fmla="*/ 1 h 15"/>
                  <a:gd name="T4" fmla="*/ 17 w 19"/>
                  <a:gd name="T5" fmla="*/ 6 h 15"/>
                  <a:gd name="T6" fmla="*/ 19 w 19"/>
                  <a:gd name="T7" fmla="*/ 10 h 15"/>
                  <a:gd name="T8" fmla="*/ 16 w 19"/>
                  <a:gd name="T9" fmla="*/ 14 h 15"/>
                  <a:gd name="T10" fmla="*/ 13 w 19"/>
                  <a:gd name="T11" fmla="*/ 14 h 15"/>
                  <a:gd name="T12" fmla="*/ 11 w 19"/>
                  <a:gd name="T13" fmla="*/ 13 h 15"/>
                  <a:gd name="T14" fmla="*/ 7 w 19"/>
                  <a:gd name="T15" fmla="*/ 12 h 15"/>
                  <a:gd name="T16" fmla="*/ 12 w 19"/>
                  <a:gd name="T17" fmla="*/ 12 h 15"/>
                  <a:gd name="T18" fmla="*/ 14 w 19"/>
                  <a:gd name="T19" fmla="*/ 13 h 15"/>
                  <a:gd name="T20" fmla="*/ 16 w 19"/>
                  <a:gd name="T21" fmla="*/ 13 h 15"/>
                  <a:gd name="T22" fmla="*/ 17 w 19"/>
                  <a:gd name="T23" fmla="*/ 10 h 15"/>
                  <a:gd name="T24" fmla="*/ 15 w 19"/>
                  <a:gd name="T25" fmla="*/ 7 h 15"/>
                  <a:gd name="T26" fmla="*/ 8 w 19"/>
                  <a:gd name="T27" fmla="*/ 3 h 15"/>
                  <a:gd name="T28" fmla="*/ 0 w 1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5">
                    <a:moveTo>
                      <a:pt x="0" y="0"/>
                    </a:moveTo>
                    <a:cubicBezTo>
                      <a:pt x="3" y="0"/>
                      <a:pt x="6" y="0"/>
                      <a:pt x="9" y="1"/>
                    </a:cubicBezTo>
                    <a:cubicBezTo>
                      <a:pt x="11" y="2"/>
                      <a:pt x="14" y="3"/>
                      <a:pt x="17" y="6"/>
                    </a:cubicBezTo>
                    <a:cubicBezTo>
                      <a:pt x="18" y="7"/>
                      <a:pt x="19" y="8"/>
                      <a:pt x="19" y="10"/>
                    </a:cubicBezTo>
                    <a:cubicBezTo>
                      <a:pt x="19" y="12"/>
                      <a:pt x="18" y="14"/>
                      <a:pt x="16" y="14"/>
                    </a:cubicBezTo>
                    <a:cubicBezTo>
                      <a:pt x="15" y="15"/>
                      <a:pt x="14" y="15"/>
                      <a:pt x="13" y="14"/>
                    </a:cubicBezTo>
                    <a:cubicBezTo>
                      <a:pt x="13" y="14"/>
                      <a:pt x="12" y="14"/>
                      <a:pt x="11" y="13"/>
                    </a:cubicBezTo>
                    <a:cubicBezTo>
                      <a:pt x="10" y="13"/>
                      <a:pt x="9" y="12"/>
                      <a:pt x="7" y="12"/>
                    </a:cubicBezTo>
                    <a:cubicBezTo>
                      <a:pt x="9" y="12"/>
                      <a:pt x="10" y="12"/>
                      <a:pt x="12" y="12"/>
                    </a:cubicBezTo>
                    <a:cubicBezTo>
                      <a:pt x="12" y="13"/>
                      <a:pt x="13" y="13"/>
                      <a:pt x="14" y="13"/>
                    </a:cubicBezTo>
                    <a:cubicBezTo>
                      <a:pt x="14" y="13"/>
                      <a:pt x="15" y="13"/>
                      <a:pt x="16" y="13"/>
                    </a:cubicBezTo>
                    <a:cubicBezTo>
                      <a:pt x="16" y="12"/>
                      <a:pt x="17" y="11"/>
                      <a:pt x="17" y="10"/>
                    </a:cubicBezTo>
                    <a:cubicBezTo>
                      <a:pt x="17" y="9"/>
                      <a:pt x="16" y="8"/>
                      <a:pt x="15" y="7"/>
                    </a:cubicBezTo>
                    <a:cubicBezTo>
                      <a:pt x="13" y="5"/>
                      <a:pt x="11" y="4"/>
                      <a:pt x="8" y="3"/>
                    </a:cubicBezTo>
                    <a:cubicBezTo>
                      <a:pt x="5" y="2"/>
                      <a:pt x="3" y="1"/>
                      <a:pt x="0" y="0"/>
                    </a:cubicBezTo>
                    <a:close/>
                  </a:path>
                </a:pathLst>
              </a:custGeom>
              <a:solidFill>
                <a:srgbClr val="3F68C0"/>
              </a:solidFill>
              <a:ln>
                <a:noFill/>
              </a:ln>
            </p:spPr>
            <p:txBody>
              <a:bodyPr anchor="ctr"/>
              <a:lstStyle/>
              <a:p>
                <a:pPr algn="ctr"/>
              </a:p>
            </p:txBody>
          </p:sp>
          <p:sp>
            <p:nvSpPr>
              <p:cNvPr id="217" name="íṩḻíḍé"/>
              <p:cNvSpPr/>
              <p:nvPr/>
            </p:nvSpPr>
            <p:spPr bwMode="auto">
              <a:xfrm>
                <a:off x="4925639" y="3381563"/>
                <a:ext cx="68692" cy="65156"/>
              </a:xfrm>
              <a:custGeom>
                <a:avLst/>
                <a:gdLst>
                  <a:gd name="T0" fmla="*/ 7 w 12"/>
                  <a:gd name="T1" fmla="*/ 0 h 11"/>
                  <a:gd name="T2" fmla="*/ 11 w 12"/>
                  <a:gd name="T3" fmla="*/ 4 h 11"/>
                  <a:gd name="T4" fmla="*/ 11 w 12"/>
                  <a:gd name="T5" fmla="*/ 9 h 11"/>
                  <a:gd name="T6" fmla="*/ 8 w 12"/>
                  <a:gd name="T7" fmla="*/ 11 h 11"/>
                  <a:gd name="T8" fmla="*/ 6 w 12"/>
                  <a:gd name="T9" fmla="*/ 11 h 11"/>
                  <a:gd name="T10" fmla="*/ 5 w 12"/>
                  <a:gd name="T11" fmla="*/ 10 h 11"/>
                  <a:gd name="T12" fmla="*/ 0 w 12"/>
                  <a:gd name="T13" fmla="*/ 8 h 11"/>
                  <a:gd name="T14" fmla="*/ 6 w 12"/>
                  <a:gd name="T15" fmla="*/ 9 h 11"/>
                  <a:gd name="T16" fmla="*/ 8 w 12"/>
                  <a:gd name="T17" fmla="*/ 9 h 11"/>
                  <a:gd name="T18" fmla="*/ 9 w 12"/>
                  <a:gd name="T19" fmla="*/ 8 h 11"/>
                  <a:gd name="T20" fmla="*/ 10 w 12"/>
                  <a:gd name="T21" fmla="*/ 4 h 11"/>
                  <a:gd name="T22" fmla="*/ 7 w 12"/>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7" y="0"/>
                    </a:moveTo>
                    <a:cubicBezTo>
                      <a:pt x="9" y="1"/>
                      <a:pt x="10" y="2"/>
                      <a:pt x="11" y="4"/>
                    </a:cubicBezTo>
                    <a:cubicBezTo>
                      <a:pt x="12" y="5"/>
                      <a:pt x="12" y="8"/>
                      <a:pt x="11" y="9"/>
                    </a:cubicBezTo>
                    <a:cubicBezTo>
                      <a:pt x="10" y="10"/>
                      <a:pt x="9" y="11"/>
                      <a:pt x="8" y="11"/>
                    </a:cubicBezTo>
                    <a:cubicBezTo>
                      <a:pt x="7" y="11"/>
                      <a:pt x="6" y="11"/>
                      <a:pt x="6" y="11"/>
                    </a:cubicBezTo>
                    <a:cubicBezTo>
                      <a:pt x="5" y="10"/>
                      <a:pt x="5" y="10"/>
                      <a:pt x="5" y="10"/>
                    </a:cubicBezTo>
                    <a:cubicBezTo>
                      <a:pt x="4" y="9"/>
                      <a:pt x="2" y="9"/>
                      <a:pt x="0" y="8"/>
                    </a:cubicBezTo>
                    <a:cubicBezTo>
                      <a:pt x="2" y="8"/>
                      <a:pt x="4" y="8"/>
                      <a:pt x="6" y="9"/>
                    </a:cubicBezTo>
                    <a:cubicBezTo>
                      <a:pt x="6" y="9"/>
                      <a:pt x="7" y="9"/>
                      <a:pt x="8" y="9"/>
                    </a:cubicBezTo>
                    <a:cubicBezTo>
                      <a:pt x="8" y="9"/>
                      <a:pt x="9" y="9"/>
                      <a:pt x="9" y="8"/>
                    </a:cubicBezTo>
                    <a:cubicBezTo>
                      <a:pt x="10" y="7"/>
                      <a:pt x="10" y="6"/>
                      <a:pt x="10" y="4"/>
                    </a:cubicBezTo>
                    <a:cubicBezTo>
                      <a:pt x="9" y="3"/>
                      <a:pt x="8" y="1"/>
                      <a:pt x="7" y="0"/>
                    </a:cubicBezTo>
                    <a:close/>
                  </a:path>
                </a:pathLst>
              </a:custGeom>
              <a:solidFill>
                <a:srgbClr val="3F68C0"/>
              </a:solidFill>
              <a:ln>
                <a:noFill/>
              </a:ln>
            </p:spPr>
            <p:txBody>
              <a:bodyPr anchor="ctr"/>
              <a:lstStyle/>
              <a:p>
                <a:pPr algn="ctr"/>
              </a:p>
            </p:txBody>
          </p:sp>
          <p:sp>
            <p:nvSpPr>
              <p:cNvPr id="218" name="iśľïḍé"/>
              <p:cNvSpPr/>
              <p:nvPr/>
            </p:nvSpPr>
            <p:spPr bwMode="auto">
              <a:xfrm>
                <a:off x="5097991" y="3446720"/>
                <a:ext cx="22480" cy="22996"/>
              </a:xfrm>
              <a:custGeom>
                <a:avLst/>
                <a:gdLst>
                  <a:gd name="T0" fmla="*/ 0 w 4"/>
                  <a:gd name="T1" fmla="*/ 0 h 4"/>
                  <a:gd name="T2" fmla="*/ 0 w 4"/>
                  <a:gd name="T3" fmla="*/ 0 h 4"/>
                  <a:gd name="T4" fmla="*/ 4 w 4"/>
                  <a:gd name="T5" fmla="*/ 4 h 4"/>
                  <a:gd name="T6" fmla="*/ 4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0" y="0"/>
                      <a:pt x="0" y="0"/>
                      <a:pt x="0" y="0"/>
                    </a:cubicBezTo>
                    <a:cubicBezTo>
                      <a:pt x="2" y="2"/>
                      <a:pt x="4" y="4"/>
                      <a:pt x="4" y="4"/>
                    </a:cubicBezTo>
                    <a:cubicBezTo>
                      <a:pt x="4" y="4"/>
                      <a:pt x="4" y="4"/>
                      <a:pt x="4" y="4"/>
                    </a:cubicBezTo>
                    <a:cubicBezTo>
                      <a:pt x="4" y="4"/>
                      <a:pt x="2" y="2"/>
                      <a:pt x="0" y="0"/>
                    </a:cubicBezTo>
                  </a:path>
                </a:pathLst>
              </a:custGeom>
              <a:solidFill>
                <a:srgbClr val="8FAC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ïṥ1íḍe"/>
              <p:cNvSpPr/>
              <p:nvPr/>
            </p:nvSpPr>
            <p:spPr bwMode="auto">
              <a:xfrm>
                <a:off x="4823226" y="3446720"/>
                <a:ext cx="297246" cy="127756"/>
              </a:xfrm>
              <a:custGeom>
                <a:avLst/>
                <a:gdLst>
                  <a:gd name="T0" fmla="*/ 48 w 52"/>
                  <a:gd name="T1" fmla="*/ 0 h 22"/>
                  <a:gd name="T2" fmla="*/ 43 w 52"/>
                  <a:gd name="T3" fmla="*/ 13 h 22"/>
                  <a:gd name="T4" fmla="*/ 38 w 52"/>
                  <a:gd name="T5" fmla="*/ 16 h 22"/>
                  <a:gd name="T6" fmla="*/ 30 w 52"/>
                  <a:gd name="T7" fmla="*/ 13 h 22"/>
                  <a:gd name="T8" fmla="*/ 21 w 52"/>
                  <a:gd name="T9" fmla="*/ 11 h 22"/>
                  <a:gd name="T10" fmla="*/ 19 w 52"/>
                  <a:gd name="T11" fmla="*/ 11 h 22"/>
                  <a:gd name="T12" fmla="*/ 19 w 52"/>
                  <a:gd name="T13" fmla="*/ 11 h 22"/>
                  <a:gd name="T14" fmla="*/ 17 w 52"/>
                  <a:gd name="T15" fmla="*/ 14 h 22"/>
                  <a:gd name="T16" fmla="*/ 16 w 52"/>
                  <a:gd name="T17" fmla="*/ 15 h 22"/>
                  <a:gd name="T18" fmla="*/ 15 w 52"/>
                  <a:gd name="T19" fmla="*/ 15 h 22"/>
                  <a:gd name="T20" fmla="*/ 15 w 52"/>
                  <a:gd name="T21" fmla="*/ 15 h 22"/>
                  <a:gd name="T22" fmla="*/ 14 w 52"/>
                  <a:gd name="T23" fmla="*/ 15 h 22"/>
                  <a:gd name="T24" fmla="*/ 13 w 52"/>
                  <a:gd name="T25" fmla="*/ 15 h 22"/>
                  <a:gd name="T26" fmla="*/ 9 w 52"/>
                  <a:gd name="T27" fmla="*/ 13 h 22"/>
                  <a:gd name="T28" fmla="*/ 9 w 52"/>
                  <a:gd name="T29" fmla="*/ 13 h 22"/>
                  <a:gd name="T30" fmla="*/ 9 w 52"/>
                  <a:gd name="T31" fmla="*/ 13 h 22"/>
                  <a:gd name="T32" fmla="*/ 9 w 52"/>
                  <a:gd name="T33" fmla="*/ 13 h 22"/>
                  <a:gd name="T34" fmla="*/ 0 w 52"/>
                  <a:gd name="T35" fmla="*/ 8 h 22"/>
                  <a:gd name="T36" fmla="*/ 5 w 52"/>
                  <a:gd name="T37" fmla="*/ 14 h 22"/>
                  <a:gd name="T38" fmla="*/ 19 w 52"/>
                  <a:gd name="T39" fmla="*/ 18 h 22"/>
                  <a:gd name="T40" fmla="*/ 19 w 52"/>
                  <a:gd name="T41" fmla="*/ 18 h 22"/>
                  <a:gd name="T42" fmla="*/ 20 w 52"/>
                  <a:gd name="T43" fmla="*/ 18 h 22"/>
                  <a:gd name="T44" fmla="*/ 21 w 52"/>
                  <a:gd name="T45" fmla="*/ 18 h 22"/>
                  <a:gd name="T46" fmla="*/ 21 w 52"/>
                  <a:gd name="T47" fmla="*/ 18 h 22"/>
                  <a:gd name="T48" fmla="*/ 24 w 52"/>
                  <a:gd name="T49" fmla="*/ 18 h 22"/>
                  <a:gd name="T50" fmla="*/ 26 w 52"/>
                  <a:gd name="T51" fmla="*/ 18 h 22"/>
                  <a:gd name="T52" fmla="*/ 40 w 52"/>
                  <a:gd name="T53" fmla="*/ 22 h 22"/>
                  <a:gd name="T54" fmla="*/ 40 w 52"/>
                  <a:gd name="T55" fmla="*/ 22 h 22"/>
                  <a:gd name="T56" fmla="*/ 43 w 52"/>
                  <a:gd name="T57" fmla="*/ 20 h 22"/>
                  <a:gd name="T58" fmla="*/ 52 w 52"/>
                  <a:gd name="T59" fmla="*/ 4 h 22"/>
                  <a:gd name="T60" fmla="*/ 48 w 52"/>
                  <a:gd name="T6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22">
                    <a:moveTo>
                      <a:pt x="48" y="0"/>
                    </a:moveTo>
                    <a:cubicBezTo>
                      <a:pt x="48" y="3"/>
                      <a:pt x="46" y="9"/>
                      <a:pt x="43" y="13"/>
                    </a:cubicBezTo>
                    <a:cubicBezTo>
                      <a:pt x="41" y="15"/>
                      <a:pt x="40" y="16"/>
                      <a:pt x="38" y="16"/>
                    </a:cubicBezTo>
                    <a:cubicBezTo>
                      <a:pt x="34" y="16"/>
                      <a:pt x="31" y="13"/>
                      <a:pt x="30" y="13"/>
                    </a:cubicBezTo>
                    <a:cubicBezTo>
                      <a:pt x="29" y="13"/>
                      <a:pt x="25" y="11"/>
                      <a:pt x="21" y="11"/>
                    </a:cubicBezTo>
                    <a:cubicBezTo>
                      <a:pt x="20" y="11"/>
                      <a:pt x="20" y="11"/>
                      <a:pt x="19" y="11"/>
                    </a:cubicBezTo>
                    <a:cubicBezTo>
                      <a:pt x="19" y="11"/>
                      <a:pt x="19" y="11"/>
                      <a:pt x="19" y="11"/>
                    </a:cubicBezTo>
                    <a:cubicBezTo>
                      <a:pt x="19" y="12"/>
                      <a:pt x="18" y="13"/>
                      <a:pt x="17" y="14"/>
                    </a:cubicBezTo>
                    <a:cubicBezTo>
                      <a:pt x="17" y="15"/>
                      <a:pt x="16" y="15"/>
                      <a:pt x="16" y="15"/>
                    </a:cubicBezTo>
                    <a:cubicBezTo>
                      <a:pt x="16" y="15"/>
                      <a:pt x="16" y="15"/>
                      <a:pt x="15" y="15"/>
                    </a:cubicBezTo>
                    <a:cubicBezTo>
                      <a:pt x="15" y="15"/>
                      <a:pt x="15" y="15"/>
                      <a:pt x="15" y="15"/>
                    </a:cubicBezTo>
                    <a:cubicBezTo>
                      <a:pt x="15" y="15"/>
                      <a:pt x="14" y="15"/>
                      <a:pt x="14" y="15"/>
                    </a:cubicBezTo>
                    <a:cubicBezTo>
                      <a:pt x="14" y="15"/>
                      <a:pt x="13" y="15"/>
                      <a:pt x="13" y="15"/>
                    </a:cubicBezTo>
                    <a:cubicBezTo>
                      <a:pt x="11" y="14"/>
                      <a:pt x="9" y="13"/>
                      <a:pt x="9" y="13"/>
                    </a:cubicBezTo>
                    <a:cubicBezTo>
                      <a:pt x="9" y="13"/>
                      <a:pt x="9" y="13"/>
                      <a:pt x="9" y="13"/>
                    </a:cubicBezTo>
                    <a:cubicBezTo>
                      <a:pt x="9" y="13"/>
                      <a:pt x="9" y="13"/>
                      <a:pt x="9" y="13"/>
                    </a:cubicBezTo>
                    <a:cubicBezTo>
                      <a:pt x="9" y="13"/>
                      <a:pt x="9" y="13"/>
                      <a:pt x="9" y="13"/>
                    </a:cubicBezTo>
                    <a:cubicBezTo>
                      <a:pt x="9" y="13"/>
                      <a:pt x="2" y="12"/>
                      <a:pt x="0" y="8"/>
                    </a:cubicBezTo>
                    <a:cubicBezTo>
                      <a:pt x="1" y="11"/>
                      <a:pt x="3" y="13"/>
                      <a:pt x="5" y="14"/>
                    </a:cubicBezTo>
                    <a:cubicBezTo>
                      <a:pt x="9" y="16"/>
                      <a:pt x="14" y="18"/>
                      <a:pt x="19" y="18"/>
                    </a:cubicBezTo>
                    <a:cubicBezTo>
                      <a:pt x="19" y="18"/>
                      <a:pt x="19" y="18"/>
                      <a:pt x="19" y="18"/>
                    </a:cubicBezTo>
                    <a:cubicBezTo>
                      <a:pt x="20" y="18"/>
                      <a:pt x="20" y="18"/>
                      <a:pt x="20" y="18"/>
                    </a:cubicBezTo>
                    <a:cubicBezTo>
                      <a:pt x="20" y="18"/>
                      <a:pt x="20" y="18"/>
                      <a:pt x="21" y="18"/>
                    </a:cubicBezTo>
                    <a:cubicBezTo>
                      <a:pt x="21" y="18"/>
                      <a:pt x="21" y="18"/>
                      <a:pt x="21" y="18"/>
                    </a:cubicBezTo>
                    <a:cubicBezTo>
                      <a:pt x="22" y="18"/>
                      <a:pt x="23" y="18"/>
                      <a:pt x="24" y="18"/>
                    </a:cubicBezTo>
                    <a:cubicBezTo>
                      <a:pt x="25" y="18"/>
                      <a:pt x="25" y="18"/>
                      <a:pt x="26" y="18"/>
                    </a:cubicBezTo>
                    <a:cubicBezTo>
                      <a:pt x="31" y="18"/>
                      <a:pt x="35" y="20"/>
                      <a:pt x="40" y="22"/>
                    </a:cubicBezTo>
                    <a:cubicBezTo>
                      <a:pt x="40" y="22"/>
                      <a:pt x="40" y="22"/>
                      <a:pt x="40" y="22"/>
                    </a:cubicBezTo>
                    <a:cubicBezTo>
                      <a:pt x="40" y="22"/>
                      <a:pt x="42" y="21"/>
                      <a:pt x="43" y="20"/>
                    </a:cubicBezTo>
                    <a:cubicBezTo>
                      <a:pt x="46" y="17"/>
                      <a:pt x="50" y="12"/>
                      <a:pt x="52" y="4"/>
                    </a:cubicBezTo>
                    <a:cubicBezTo>
                      <a:pt x="52" y="4"/>
                      <a:pt x="50" y="2"/>
                      <a:pt x="48"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iślïḑé"/>
              <p:cNvSpPr/>
              <p:nvPr/>
            </p:nvSpPr>
            <p:spPr bwMode="auto">
              <a:xfrm>
                <a:off x="4874432" y="3510598"/>
                <a:ext cx="57451" cy="22996"/>
              </a:xfrm>
              <a:custGeom>
                <a:avLst/>
                <a:gdLst>
                  <a:gd name="T0" fmla="*/ 4 w 10"/>
                  <a:gd name="T1" fmla="*/ 4 h 4"/>
                  <a:gd name="T2" fmla="*/ 5 w 10"/>
                  <a:gd name="T3" fmla="*/ 4 h 4"/>
                  <a:gd name="T4" fmla="*/ 6 w 10"/>
                  <a:gd name="T5" fmla="*/ 4 h 4"/>
                  <a:gd name="T6" fmla="*/ 6 w 10"/>
                  <a:gd name="T7" fmla="*/ 4 h 4"/>
                  <a:gd name="T8" fmla="*/ 6 w 10"/>
                  <a:gd name="T9" fmla="*/ 4 h 4"/>
                  <a:gd name="T10" fmla="*/ 4 w 10"/>
                  <a:gd name="T11" fmla="*/ 4 h 4"/>
                  <a:gd name="T12" fmla="*/ 0 w 10"/>
                  <a:gd name="T13" fmla="*/ 2 h 4"/>
                  <a:gd name="T14" fmla="*/ 0 w 10"/>
                  <a:gd name="T15" fmla="*/ 2 h 4"/>
                  <a:gd name="T16" fmla="*/ 0 w 10"/>
                  <a:gd name="T17" fmla="*/ 2 h 4"/>
                  <a:gd name="T18" fmla="*/ 0 w 10"/>
                  <a:gd name="T19" fmla="*/ 2 h 4"/>
                  <a:gd name="T20" fmla="*/ 10 w 10"/>
                  <a:gd name="T21" fmla="*/ 0 h 4"/>
                  <a:gd name="T22" fmla="*/ 10 w 10"/>
                  <a:gd name="T23" fmla="*/ 0 h 4"/>
                  <a:gd name="T24" fmla="*/ 8 w 10"/>
                  <a:gd name="T25" fmla="*/ 3 h 4"/>
                  <a:gd name="T26" fmla="*/ 10 w 10"/>
                  <a:gd name="T27" fmla="*/ 0 h 4"/>
                  <a:gd name="T28" fmla="*/ 10 w 10"/>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4">
                    <a:moveTo>
                      <a:pt x="4" y="4"/>
                    </a:moveTo>
                    <a:cubicBezTo>
                      <a:pt x="4" y="4"/>
                      <a:pt x="5" y="4"/>
                      <a:pt x="5" y="4"/>
                    </a:cubicBezTo>
                    <a:cubicBezTo>
                      <a:pt x="5" y="4"/>
                      <a:pt x="6" y="4"/>
                      <a:pt x="6" y="4"/>
                    </a:cubicBezTo>
                    <a:cubicBezTo>
                      <a:pt x="6" y="4"/>
                      <a:pt x="6" y="4"/>
                      <a:pt x="6" y="4"/>
                    </a:cubicBezTo>
                    <a:cubicBezTo>
                      <a:pt x="6" y="4"/>
                      <a:pt x="6" y="4"/>
                      <a:pt x="6" y="4"/>
                    </a:cubicBezTo>
                    <a:cubicBezTo>
                      <a:pt x="6" y="4"/>
                      <a:pt x="5" y="4"/>
                      <a:pt x="4" y="4"/>
                    </a:cubicBezTo>
                    <a:moveTo>
                      <a:pt x="0" y="2"/>
                    </a:moveTo>
                    <a:cubicBezTo>
                      <a:pt x="0" y="2"/>
                      <a:pt x="0" y="2"/>
                      <a:pt x="0" y="2"/>
                    </a:cubicBezTo>
                    <a:cubicBezTo>
                      <a:pt x="0" y="2"/>
                      <a:pt x="0" y="2"/>
                      <a:pt x="0" y="2"/>
                    </a:cubicBezTo>
                    <a:cubicBezTo>
                      <a:pt x="0" y="2"/>
                      <a:pt x="0" y="2"/>
                      <a:pt x="0" y="2"/>
                    </a:cubicBezTo>
                    <a:moveTo>
                      <a:pt x="10" y="0"/>
                    </a:moveTo>
                    <a:cubicBezTo>
                      <a:pt x="10" y="0"/>
                      <a:pt x="10" y="0"/>
                      <a:pt x="10" y="0"/>
                    </a:cubicBezTo>
                    <a:cubicBezTo>
                      <a:pt x="10" y="0"/>
                      <a:pt x="9" y="2"/>
                      <a:pt x="8" y="3"/>
                    </a:cubicBezTo>
                    <a:cubicBezTo>
                      <a:pt x="9" y="2"/>
                      <a:pt x="10" y="1"/>
                      <a:pt x="10" y="0"/>
                    </a:cubicBezTo>
                    <a:cubicBezTo>
                      <a:pt x="10" y="0"/>
                      <a:pt x="10" y="0"/>
                      <a:pt x="10" y="0"/>
                    </a:cubicBezTo>
                  </a:path>
                </a:pathLst>
              </a:custGeom>
              <a:solidFill>
                <a:srgbClr val="3F68C0"/>
              </a:solidFill>
              <a:ln>
                <a:noFill/>
              </a:ln>
            </p:spPr>
            <p:txBody>
              <a:bodyPr anchor="ctr"/>
              <a:lstStyle/>
              <a:p>
                <a:pPr algn="ctr"/>
              </a:p>
            </p:txBody>
          </p:sp>
          <p:sp>
            <p:nvSpPr>
              <p:cNvPr id="221" name="ïš1îdè"/>
              <p:cNvSpPr/>
              <p:nvPr/>
            </p:nvSpPr>
            <p:spPr bwMode="auto">
              <a:xfrm>
                <a:off x="5567591" y="6146202"/>
                <a:ext cx="641952" cy="338553"/>
              </a:xfrm>
              <a:custGeom>
                <a:avLst/>
                <a:gdLst>
                  <a:gd name="T0" fmla="*/ 109 w 112"/>
                  <a:gd name="T1" fmla="*/ 14 h 58"/>
                  <a:gd name="T2" fmla="*/ 112 w 112"/>
                  <a:gd name="T3" fmla="*/ 49 h 58"/>
                  <a:gd name="T4" fmla="*/ 83 w 112"/>
                  <a:gd name="T5" fmla="*/ 51 h 58"/>
                  <a:gd name="T6" fmla="*/ 77 w 112"/>
                  <a:gd name="T7" fmla="*/ 40 h 58"/>
                  <a:gd name="T8" fmla="*/ 72 w 112"/>
                  <a:gd name="T9" fmla="*/ 50 h 58"/>
                  <a:gd name="T10" fmla="*/ 7 w 112"/>
                  <a:gd name="T11" fmla="*/ 48 h 58"/>
                  <a:gd name="T12" fmla="*/ 15 w 112"/>
                  <a:gd name="T13" fmla="*/ 20 h 58"/>
                  <a:gd name="T14" fmla="*/ 33 w 112"/>
                  <a:gd name="T15" fmla="*/ 21 h 58"/>
                  <a:gd name="T16" fmla="*/ 42 w 112"/>
                  <a:gd name="T17" fmla="*/ 23 h 58"/>
                  <a:gd name="T18" fmla="*/ 57 w 112"/>
                  <a:gd name="T19" fmla="*/ 13 h 58"/>
                  <a:gd name="T20" fmla="*/ 82 w 112"/>
                  <a:gd name="T21" fmla="*/ 0 h 58"/>
                  <a:gd name="T22" fmla="*/ 109 w 112"/>
                  <a:gd name="T23"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58">
                    <a:moveTo>
                      <a:pt x="109" y="14"/>
                    </a:moveTo>
                    <a:cubicBezTo>
                      <a:pt x="112" y="49"/>
                      <a:pt x="112" y="49"/>
                      <a:pt x="112" y="49"/>
                    </a:cubicBezTo>
                    <a:cubicBezTo>
                      <a:pt x="112" y="49"/>
                      <a:pt x="99" y="53"/>
                      <a:pt x="83" y="51"/>
                    </a:cubicBezTo>
                    <a:cubicBezTo>
                      <a:pt x="77" y="40"/>
                      <a:pt x="77" y="40"/>
                      <a:pt x="77" y="40"/>
                    </a:cubicBezTo>
                    <a:cubicBezTo>
                      <a:pt x="72" y="50"/>
                      <a:pt x="72" y="50"/>
                      <a:pt x="72" y="50"/>
                    </a:cubicBezTo>
                    <a:cubicBezTo>
                      <a:pt x="72" y="50"/>
                      <a:pt x="28" y="58"/>
                      <a:pt x="7" y="48"/>
                    </a:cubicBezTo>
                    <a:cubicBezTo>
                      <a:pt x="0" y="41"/>
                      <a:pt x="5" y="24"/>
                      <a:pt x="15" y="20"/>
                    </a:cubicBezTo>
                    <a:cubicBezTo>
                      <a:pt x="22" y="18"/>
                      <a:pt x="27" y="20"/>
                      <a:pt x="33" y="21"/>
                    </a:cubicBezTo>
                    <a:cubicBezTo>
                      <a:pt x="36" y="22"/>
                      <a:pt x="39" y="23"/>
                      <a:pt x="42" y="23"/>
                    </a:cubicBezTo>
                    <a:cubicBezTo>
                      <a:pt x="49" y="23"/>
                      <a:pt x="54" y="19"/>
                      <a:pt x="57" y="13"/>
                    </a:cubicBezTo>
                    <a:cubicBezTo>
                      <a:pt x="59" y="6"/>
                      <a:pt x="82" y="0"/>
                      <a:pt x="82" y="0"/>
                    </a:cubicBezTo>
                    <a:cubicBezTo>
                      <a:pt x="82" y="0"/>
                      <a:pt x="105" y="8"/>
                      <a:pt x="109" y="14"/>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íṩļíďé"/>
              <p:cNvSpPr/>
              <p:nvPr/>
            </p:nvSpPr>
            <p:spPr bwMode="auto">
              <a:xfrm>
                <a:off x="5625042" y="6285456"/>
                <a:ext cx="119898" cy="65156"/>
              </a:xfrm>
              <a:custGeom>
                <a:avLst/>
                <a:gdLst>
                  <a:gd name="T0" fmla="*/ 15 w 21"/>
                  <a:gd name="T1" fmla="*/ 0 h 11"/>
                  <a:gd name="T2" fmla="*/ 7 w 21"/>
                  <a:gd name="T3" fmla="*/ 1 h 11"/>
                  <a:gd name="T4" fmla="*/ 1 w 21"/>
                  <a:gd name="T5" fmla="*/ 7 h 11"/>
                  <a:gd name="T6" fmla="*/ 2 w 21"/>
                  <a:gd name="T7" fmla="*/ 11 h 11"/>
                  <a:gd name="T8" fmla="*/ 4 w 21"/>
                  <a:gd name="T9" fmla="*/ 10 h 11"/>
                  <a:gd name="T10" fmla="*/ 11 w 21"/>
                  <a:gd name="T11" fmla="*/ 6 h 11"/>
                  <a:gd name="T12" fmla="*/ 20 w 21"/>
                  <a:gd name="T13" fmla="*/ 4 h 11"/>
                  <a:gd name="T14" fmla="*/ 21 w 21"/>
                  <a:gd name="T15" fmla="*/ 2 h 11"/>
                  <a:gd name="T16" fmla="*/ 19 w 21"/>
                  <a:gd name="T17" fmla="*/ 0 h 11"/>
                  <a:gd name="T18" fmla="*/ 18 w 21"/>
                  <a:gd name="T19" fmla="*/ 0 h 11"/>
                  <a:gd name="T20" fmla="*/ 17 w 21"/>
                  <a:gd name="T21" fmla="*/ 0 h 11"/>
                  <a:gd name="T22" fmla="*/ 15 w 21"/>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1">
                    <a:moveTo>
                      <a:pt x="15" y="0"/>
                    </a:moveTo>
                    <a:cubicBezTo>
                      <a:pt x="12" y="0"/>
                      <a:pt x="10" y="0"/>
                      <a:pt x="7" y="1"/>
                    </a:cubicBezTo>
                    <a:cubicBezTo>
                      <a:pt x="4" y="2"/>
                      <a:pt x="2" y="4"/>
                      <a:pt x="1" y="7"/>
                    </a:cubicBezTo>
                    <a:cubicBezTo>
                      <a:pt x="0" y="9"/>
                      <a:pt x="1" y="11"/>
                      <a:pt x="2" y="11"/>
                    </a:cubicBezTo>
                    <a:cubicBezTo>
                      <a:pt x="3" y="11"/>
                      <a:pt x="3" y="11"/>
                      <a:pt x="4" y="10"/>
                    </a:cubicBezTo>
                    <a:cubicBezTo>
                      <a:pt x="6" y="9"/>
                      <a:pt x="9" y="7"/>
                      <a:pt x="11" y="6"/>
                    </a:cubicBezTo>
                    <a:cubicBezTo>
                      <a:pt x="14" y="5"/>
                      <a:pt x="18" y="6"/>
                      <a:pt x="20" y="4"/>
                    </a:cubicBezTo>
                    <a:cubicBezTo>
                      <a:pt x="20" y="3"/>
                      <a:pt x="21" y="2"/>
                      <a:pt x="21" y="2"/>
                    </a:cubicBezTo>
                    <a:cubicBezTo>
                      <a:pt x="20" y="1"/>
                      <a:pt x="20" y="0"/>
                      <a:pt x="19" y="0"/>
                    </a:cubicBezTo>
                    <a:cubicBezTo>
                      <a:pt x="19" y="0"/>
                      <a:pt x="18" y="0"/>
                      <a:pt x="18" y="0"/>
                    </a:cubicBezTo>
                    <a:cubicBezTo>
                      <a:pt x="18" y="0"/>
                      <a:pt x="17" y="0"/>
                      <a:pt x="17" y="0"/>
                    </a:cubicBezTo>
                    <a:cubicBezTo>
                      <a:pt x="16" y="0"/>
                      <a:pt x="16" y="0"/>
                      <a:pt x="15" y="0"/>
                    </a:cubicBezTo>
                  </a:path>
                </a:pathLst>
              </a:custGeom>
              <a:solidFill>
                <a:srgbClr val="403B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îṣľïḑé"/>
              <p:cNvSpPr/>
              <p:nvPr/>
            </p:nvSpPr>
            <p:spPr bwMode="auto">
              <a:xfrm>
                <a:off x="5893562" y="6221578"/>
                <a:ext cx="315980" cy="222294"/>
              </a:xfrm>
              <a:custGeom>
                <a:avLst/>
                <a:gdLst>
                  <a:gd name="T0" fmla="*/ 0 w 55"/>
                  <a:gd name="T1" fmla="*/ 0 h 38"/>
                  <a:gd name="T2" fmla="*/ 40 w 55"/>
                  <a:gd name="T3" fmla="*/ 8 h 38"/>
                  <a:gd name="T4" fmla="*/ 43 w 55"/>
                  <a:gd name="T5" fmla="*/ 8 h 38"/>
                  <a:gd name="T6" fmla="*/ 49 w 55"/>
                  <a:gd name="T7" fmla="*/ 32 h 38"/>
                  <a:gd name="T8" fmla="*/ 45 w 55"/>
                  <a:gd name="T9" fmla="*/ 38 h 38"/>
                  <a:gd name="T10" fmla="*/ 55 w 55"/>
                  <a:gd name="T11" fmla="*/ 36 h 38"/>
                  <a:gd name="T12" fmla="*/ 52 w 55"/>
                  <a:gd name="T13" fmla="*/ 1 h 38"/>
                  <a:gd name="T14" fmla="*/ 52 w 55"/>
                  <a:gd name="T15" fmla="*/ 1 h 38"/>
                  <a:gd name="T16" fmla="*/ 37 w 55"/>
                  <a:gd name="T17" fmla="*/ 3 h 38"/>
                  <a:gd name="T18" fmla="*/ 0 w 55"/>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8">
                    <a:moveTo>
                      <a:pt x="0" y="0"/>
                    </a:moveTo>
                    <a:cubicBezTo>
                      <a:pt x="0" y="0"/>
                      <a:pt x="16" y="8"/>
                      <a:pt x="40" y="8"/>
                    </a:cubicBezTo>
                    <a:cubicBezTo>
                      <a:pt x="41" y="8"/>
                      <a:pt x="42" y="8"/>
                      <a:pt x="43" y="8"/>
                    </a:cubicBezTo>
                    <a:cubicBezTo>
                      <a:pt x="47" y="8"/>
                      <a:pt x="49" y="32"/>
                      <a:pt x="49" y="32"/>
                    </a:cubicBezTo>
                    <a:cubicBezTo>
                      <a:pt x="49" y="32"/>
                      <a:pt x="47" y="37"/>
                      <a:pt x="45" y="38"/>
                    </a:cubicBezTo>
                    <a:cubicBezTo>
                      <a:pt x="51" y="37"/>
                      <a:pt x="55" y="36"/>
                      <a:pt x="55" y="36"/>
                    </a:cubicBezTo>
                    <a:cubicBezTo>
                      <a:pt x="52" y="1"/>
                      <a:pt x="52" y="1"/>
                      <a:pt x="52" y="1"/>
                    </a:cubicBezTo>
                    <a:cubicBezTo>
                      <a:pt x="52" y="1"/>
                      <a:pt x="52" y="1"/>
                      <a:pt x="52" y="1"/>
                    </a:cubicBezTo>
                    <a:cubicBezTo>
                      <a:pt x="49" y="2"/>
                      <a:pt x="43" y="3"/>
                      <a:pt x="37" y="3"/>
                    </a:cubicBezTo>
                    <a:cubicBezTo>
                      <a:pt x="24" y="3"/>
                      <a:pt x="7" y="1"/>
                      <a:pt x="0" y="0"/>
                    </a:cubicBezTo>
                  </a:path>
                </a:pathLst>
              </a:custGeom>
              <a:solidFill>
                <a:srgbClr val="1411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ísļíḍê"/>
              <p:cNvSpPr/>
              <p:nvPr/>
            </p:nvSpPr>
            <p:spPr bwMode="auto">
              <a:xfrm>
                <a:off x="6391887" y="6133426"/>
                <a:ext cx="447119" cy="321945"/>
              </a:xfrm>
              <a:custGeom>
                <a:avLst/>
                <a:gdLst>
                  <a:gd name="T0" fmla="*/ 77 w 78"/>
                  <a:gd name="T1" fmla="*/ 43 h 55"/>
                  <a:gd name="T2" fmla="*/ 54 w 78"/>
                  <a:gd name="T3" fmla="*/ 20 h 55"/>
                  <a:gd name="T4" fmla="*/ 52 w 78"/>
                  <a:gd name="T5" fmla="*/ 10 h 55"/>
                  <a:gd name="T6" fmla="*/ 10 w 78"/>
                  <a:gd name="T7" fmla="*/ 10 h 55"/>
                  <a:gd name="T8" fmla="*/ 3 w 78"/>
                  <a:gd name="T9" fmla="*/ 31 h 55"/>
                  <a:gd name="T10" fmla="*/ 2 w 78"/>
                  <a:gd name="T11" fmla="*/ 47 h 55"/>
                  <a:gd name="T12" fmla="*/ 6 w 78"/>
                  <a:gd name="T13" fmla="*/ 47 h 55"/>
                  <a:gd name="T14" fmla="*/ 11 w 78"/>
                  <a:gd name="T15" fmla="*/ 52 h 55"/>
                  <a:gd name="T16" fmla="*/ 11 w 78"/>
                  <a:gd name="T17" fmla="*/ 52 h 55"/>
                  <a:gd name="T18" fmla="*/ 48 w 78"/>
                  <a:gd name="T19" fmla="*/ 55 h 55"/>
                  <a:gd name="T20" fmla="*/ 77 w 78"/>
                  <a:gd name="T21"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77" y="43"/>
                    </a:moveTo>
                    <a:cubicBezTo>
                      <a:pt x="76" y="34"/>
                      <a:pt x="72" y="22"/>
                      <a:pt x="54" y="20"/>
                    </a:cubicBezTo>
                    <a:cubicBezTo>
                      <a:pt x="54" y="16"/>
                      <a:pt x="53" y="13"/>
                      <a:pt x="52" y="10"/>
                    </a:cubicBezTo>
                    <a:cubicBezTo>
                      <a:pt x="51" y="2"/>
                      <a:pt x="17" y="0"/>
                      <a:pt x="10" y="10"/>
                    </a:cubicBezTo>
                    <a:cubicBezTo>
                      <a:pt x="7" y="15"/>
                      <a:pt x="5" y="27"/>
                      <a:pt x="3" y="31"/>
                    </a:cubicBezTo>
                    <a:cubicBezTo>
                      <a:pt x="0" y="35"/>
                      <a:pt x="2" y="47"/>
                      <a:pt x="2" y="47"/>
                    </a:cubicBezTo>
                    <a:cubicBezTo>
                      <a:pt x="2" y="47"/>
                      <a:pt x="4" y="47"/>
                      <a:pt x="6" y="47"/>
                    </a:cubicBezTo>
                    <a:cubicBezTo>
                      <a:pt x="8" y="47"/>
                      <a:pt x="11" y="49"/>
                      <a:pt x="11" y="52"/>
                    </a:cubicBezTo>
                    <a:cubicBezTo>
                      <a:pt x="11" y="52"/>
                      <a:pt x="11" y="52"/>
                      <a:pt x="11" y="52"/>
                    </a:cubicBezTo>
                    <a:cubicBezTo>
                      <a:pt x="11" y="52"/>
                      <a:pt x="21" y="55"/>
                      <a:pt x="48" y="55"/>
                    </a:cubicBezTo>
                    <a:cubicBezTo>
                      <a:pt x="75" y="55"/>
                      <a:pt x="78" y="54"/>
                      <a:pt x="77" y="43"/>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ṧḻiḓe"/>
              <p:cNvSpPr/>
              <p:nvPr/>
            </p:nvSpPr>
            <p:spPr bwMode="auto">
              <a:xfrm>
                <a:off x="6455582" y="6437485"/>
                <a:ext cx="217314" cy="17886"/>
              </a:xfrm>
              <a:custGeom>
                <a:avLst/>
                <a:gdLst>
                  <a:gd name="T0" fmla="*/ 37 w 38"/>
                  <a:gd name="T1" fmla="*/ 3 h 3"/>
                  <a:gd name="T2" fmla="*/ 37 w 38"/>
                  <a:gd name="T3" fmla="*/ 3 h 3"/>
                  <a:gd name="T4" fmla="*/ 37 w 38"/>
                  <a:gd name="T5" fmla="*/ 3 h 3"/>
                  <a:gd name="T6" fmla="*/ 37 w 38"/>
                  <a:gd name="T7" fmla="*/ 3 h 3"/>
                  <a:gd name="T8" fmla="*/ 37 w 38"/>
                  <a:gd name="T9" fmla="*/ 3 h 3"/>
                  <a:gd name="T10" fmla="*/ 37 w 38"/>
                  <a:gd name="T11" fmla="*/ 3 h 3"/>
                  <a:gd name="T12" fmla="*/ 37 w 38"/>
                  <a:gd name="T13" fmla="*/ 3 h 3"/>
                  <a:gd name="T14" fmla="*/ 37 w 38"/>
                  <a:gd name="T15" fmla="*/ 3 h 3"/>
                  <a:gd name="T16" fmla="*/ 37 w 38"/>
                  <a:gd name="T17" fmla="*/ 3 h 3"/>
                  <a:gd name="T18" fmla="*/ 37 w 38"/>
                  <a:gd name="T19" fmla="*/ 3 h 3"/>
                  <a:gd name="T20" fmla="*/ 37 w 38"/>
                  <a:gd name="T21" fmla="*/ 3 h 3"/>
                  <a:gd name="T22" fmla="*/ 37 w 38"/>
                  <a:gd name="T23" fmla="*/ 3 h 3"/>
                  <a:gd name="T24" fmla="*/ 37 w 38"/>
                  <a:gd name="T25" fmla="*/ 3 h 3"/>
                  <a:gd name="T26" fmla="*/ 37 w 38"/>
                  <a:gd name="T27" fmla="*/ 3 h 3"/>
                  <a:gd name="T28" fmla="*/ 37 w 38"/>
                  <a:gd name="T29" fmla="*/ 3 h 3"/>
                  <a:gd name="T30" fmla="*/ 38 w 38"/>
                  <a:gd name="T31" fmla="*/ 3 h 3"/>
                  <a:gd name="T32" fmla="*/ 38 w 38"/>
                  <a:gd name="T33" fmla="*/ 3 h 3"/>
                  <a:gd name="T34" fmla="*/ 38 w 38"/>
                  <a:gd name="T35" fmla="*/ 3 h 3"/>
                  <a:gd name="T36" fmla="*/ 0 w 38"/>
                  <a:gd name="T37" fmla="*/ 0 h 3"/>
                  <a:gd name="T38" fmla="*/ 0 w 38"/>
                  <a:gd name="T39" fmla="*/ 0 h 3"/>
                  <a:gd name="T40" fmla="*/ 0 w 38"/>
                  <a:gd name="T41" fmla="*/ 0 h 3"/>
                  <a:gd name="T42" fmla="*/ 0 w 38"/>
                  <a:gd name="T4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
                    <a:moveTo>
                      <a:pt x="37" y="3"/>
                    </a:moveTo>
                    <a:cubicBezTo>
                      <a:pt x="37" y="3"/>
                      <a:pt x="37" y="3"/>
                      <a:pt x="37" y="3"/>
                    </a:cubicBezTo>
                    <a:cubicBezTo>
                      <a:pt x="37" y="3"/>
                      <a:pt x="37" y="3"/>
                      <a:pt x="37" y="3"/>
                    </a:cubicBezTo>
                    <a:moveTo>
                      <a:pt x="37" y="3"/>
                    </a:moveTo>
                    <a:cubicBezTo>
                      <a:pt x="37" y="3"/>
                      <a:pt x="37" y="3"/>
                      <a:pt x="37" y="3"/>
                    </a:cubicBezTo>
                    <a:cubicBezTo>
                      <a:pt x="37" y="3"/>
                      <a:pt x="37" y="3"/>
                      <a:pt x="37" y="3"/>
                    </a:cubicBezTo>
                    <a:moveTo>
                      <a:pt x="37" y="3"/>
                    </a:moveTo>
                    <a:cubicBezTo>
                      <a:pt x="37" y="3"/>
                      <a:pt x="37" y="3"/>
                      <a:pt x="37" y="3"/>
                    </a:cubicBezTo>
                    <a:cubicBezTo>
                      <a:pt x="37" y="3"/>
                      <a:pt x="37" y="3"/>
                      <a:pt x="37" y="3"/>
                    </a:cubicBezTo>
                    <a:moveTo>
                      <a:pt x="37" y="3"/>
                    </a:moveTo>
                    <a:cubicBezTo>
                      <a:pt x="37" y="3"/>
                      <a:pt x="37" y="3"/>
                      <a:pt x="37" y="3"/>
                    </a:cubicBezTo>
                    <a:cubicBezTo>
                      <a:pt x="37" y="3"/>
                      <a:pt x="37" y="3"/>
                      <a:pt x="37" y="3"/>
                    </a:cubicBezTo>
                    <a:moveTo>
                      <a:pt x="37" y="3"/>
                    </a:moveTo>
                    <a:cubicBezTo>
                      <a:pt x="37" y="3"/>
                      <a:pt x="37" y="3"/>
                      <a:pt x="37" y="3"/>
                    </a:cubicBezTo>
                    <a:cubicBezTo>
                      <a:pt x="37" y="3"/>
                      <a:pt x="37" y="3"/>
                      <a:pt x="37" y="3"/>
                    </a:cubicBezTo>
                    <a:moveTo>
                      <a:pt x="38" y="3"/>
                    </a:moveTo>
                    <a:cubicBezTo>
                      <a:pt x="38" y="3"/>
                      <a:pt x="38" y="3"/>
                      <a:pt x="38" y="3"/>
                    </a:cubicBezTo>
                    <a:cubicBezTo>
                      <a:pt x="38" y="3"/>
                      <a:pt x="38" y="3"/>
                      <a:pt x="38" y="3"/>
                    </a:cubicBezTo>
                    <a:moveTo>
                      <a:pt x="0" y="0"/>
                    </a:moveTo>
                    <a:cubicBezTo>
                      <a:pt x="0" y="0"/>
                      <a:pt x="0" y="0"/>
                      <a:pt x="0" y="0"/>
                    </a:cubicBezTo>
                    <a:cubicBezTo>
                      <a:pt x="0" y="0"/>
                      <a:pt x="0" y="0"/>
                      <a:pt x="0" y="0"/>
                    </a:cubicBezTo>
                    <a:cubicBezTo>
                      <a:pt x="0" y="0"/>
                      <a:pt x="0" y="0"/>
                      <a:pt x="0" y="0"/>
                    </a:cubicBezTo>
                  </a:path>
                </a:pathLst>
              </a:custGeom>
              <a:solidFill>
                <a:srgbClr val="918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íṥḷîďè"/>
              <p:cNvSpPr/>
              <p:nvPr/>
            </p:nvSpPr>
            <p:spPr bwMode="auto">
              <a:xfrm>
                <a:off x="6449338" y="6280345"/>
                <a:ext cx="383424" cy="175026"/>
              </a:xfrm>
              <a:custGeom>
                <a:avLst/>
                <a:gdLst>
                  <a:gd name="T0" fmla="*/ 10 w 67"/>
                  <a:gd name="T1" fmla="*/ 0 h 30"/>
                  <a:gd name="T2" fmla="*/ 1 w 67"/>
                  <a:gd name="T3" fmla="*/ 27 h 30"/>
                  <a:gd name="T4" fmla="*/ 1 w 67"/>
                  <a:gd name="T5" fmla="*/ 27 h 30"/>
                  <a:gd name="T6" fmla="*/ 1 w 67"/>
                  <a:gd name="T7" fmla="*/ 27 h 30"/>
                  <a:gd name="T8" fmla="*/ 1 w 67"/>
                  <a:gd name="T9" fmla="*/ 27 h 30"/>
                  <a:gd name="T10" fmla="*/ 38 w 67"/>
                  <a:gd name="T11" fmla="*/ 30 h 30"/>
                  <a:gd name="T12" fmla="*/ 38 w 67"/>
                  <a:gd name="T13" fmla="*/ 30 h 30"/>
                  <a:gd name="T14" fmla="*/ 38 w 67"/>
                  <a:gd name="T15" fmla="*/ 30 h 30"/>
                  <a:gd name="T16" fmla="*/ 38 w 67"/>
                  <a:gd name="T17" fmla="*/ 30 h 30"/>
                  <a:gd name="T18" fmla="*/ 38 w 67"/>
                  <a:gd name="T19" fmla="*/ 30 h 30"/>
                  <a:gd name="T20" fmla="*/ 38 w 67"/>
                  <a:gd name="T21" fmla="*/ 30 h 30"/>
                  <a:gd name="T22" fmla="*/ 38 w 67"/>
                  <a:gd name="T23" fmla="*/ 30 h 30"/>
                  <a:gd name="T24" fmla="*/ 38 w 67"/>
                  <a:gd name="T25" fmla="*/ 30 h 30"/>
                  <a:gd name="T26" fmla="*/ 38 w 67"/>
                  <a:gd name="T27" fmla="*/ 30 h 30"/>
                  <a:gd name="T28" fmla="*/ 38 w 67"/>
                  <a:gd name="T29" fmla="*/ 30 h 30"/>
                  <a:gd name="T30" fmla="*/ 38 w 67"/>
                  <a:gd name="T31" fmla="*/ 30 h 30"/>
                  <a:gd name="T32" fmla="*/ 39 w 67"/>
                  <a:gd name="T33" fmla="*/ 30 h 30"/>
                  <a:gd name="T34" fmla="*/ 39 w 67"/>
                  <a:gd name="T35" fmla="*/ 30 h 30"/>
                  <a:gd name="T36" fmla="*/ 67 w 67"/>
                  <a:gd name="T37" fmla="*/ 23 h 30"/>
                  <a:gd name="T38" fmla="*/ 43 w 67"/>
                  <a:gd name="T39" fmla="*/ 25 h 30"/>
                  <a:gd name="T40" fmla="*/ 18 w 67"/>
                  <a:gd name="T41" fmla="*/ 24 h 30"/>
                  <a:gd name="T42" fmla="*/ 7 w 67"/>
                  <a:gd name="T43" fmla="*/ 9 h 30"/>
                  <a:gd name="T44" fmla="*/ 10 w 67"/>
                  <a:gd name="T4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30">
                    <a:moveTo>
                      <a:pt x="10" y="0"/>
                    </a:moveTo>
                    <a:cubicBezTo>
                      <a:pt x="2" y="5"/>
                      <a:pt x="0" y="14"/>
                      <a:pt x="1" y="27"/>
                    </a:cubicBezTo>
                    <a:cubicBezTo>
                      <a:pt x="1" y="27"/>
                      <a:pt x="1" y="27"/>
                      <a:pt x="1" y="27"/>
                    </a:cubicBezTo>
                    <a:cubicBezTo>
                      <a:pt x="1" y="27"/>
                      <a:pt x="1" y="27"/>
                      <a:pt x="1" y="27"/>
                    </a:cubicBezTo>
                    <a:cubicBezTo>
                      <a:pt x="1" y="27"/>
                      <a:pt x="1" y="27"/>
                      <a:pt x="1" y="27"/>
                    </a:cubicBezTo>
                    <a:cubicBezTo>
                      <a:pt x="1" y="27"/>
                      <a:pt x="11"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9" y="30"/>
                      <a:pt x="39" y="30"/>
                      <a:pt x="39" y="30"/>
                    </a:cubicBezTo>
                    <a:cubicBezTo>
                      <a:pt x="39" y="30"/>
                      <a:pt x="39" y="30"/>
                      <a:pt x="39" y="30"/>
                    </a:cubicBezTo>
                    <a:cubicBezTo>
                      <a:pt x="59" y="30"/>
                      <a:pt x="66" y="29"/>
                      <a:pt x="67" y="23"/>
                    </a:cubicBezTo>
                    <a:cubicBezTo>
                      <a:pt x="63" y="25"/>
                      <a:pt x="55" y="25"/>
                      <a:pt x="43" y="25"/>
                    </a:cubicBezTo>
                    <a:cubicBezTo>
                      <a:pt x="32" y="25"/>
                      <a:pt x="24" y="25"/>
                      <a:pt x="18" y="24"/>
                    </a:cubicBezTo>
                    <a:cubicBezTo>
                      <a:pt x="10" y="23"/>
                      <a:pt x="5" y="16"/>
                      <a:pt x="7" y="9"/>
                    </a:cubicBezTo>
                    <a:cubicBezTo>
                      <a:pt x="7" y="6"/>
                      <a:pt x="8" y="3"/>
                      <a:pt x="10" y="0"/>
                    </a:cubicBezTo>
                  </a:path>
                </a:pathLst>
              </a:custGeom>
              <a:solidFill>
                <a:srgbClr val="1411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ïšḷîdè"/>
              <p:cNvSpPr/>
              <p:nvPr/>
            </p:nvSpPr>
            <p:spPr bwMode="auto">
              <a:xfrm>
                <a:off x="6639177" y="6280345"/>
                <a:ext cx="166109" cy="93262"/>
              </a:xfrm>
              <a:custGeom>
                <a:avLst/>
                <a:gdLst>
                  <a:gd name="T0" fmla="*/ 8 w 29"/>
                  <a:gd name="T1" fmla="*/ 0 h 16"/>
                  <a:gd name="T2" fmla="*/ 6 w 29"/>
                  <a:gd name="T3" fmla="*/ 0 h 16"/>
                  <a:gd name="T4" fmla="*/ 4 w 29"/>
                  <a:gd name="T5" fmla="*/ 0 h 16"/>
                  <a:gd name="T6" fmla="*/ 3 w 29"/>
                  <a:gd name="T7" fmla="*/ 1 h 16"/>
                  <a:gd name="T8" fmla="*/ 0 w 29"/>
                  <a:gd name="T9" fmla="*/ 3 h 16"/>
                  <a:gd name="T10" fmla="*/ 1 w 29"/>
                  <a:gd name="T11" fmla="*/ 6 h 16"/>
                  <a:gd name="T12" fmla="*/ 13 w 29"/>
                  <a:gd name="T13" fmla="*/ 9 h 16"/>
                  <a:gd name="T14" fmla="*/ 24 w 29"/>
                  <a:gd name="T15" fmla="*/ 15 h 16"/>
                  <a:gd name="T16" fmla="*/ 26 w 29"/>
                  <a:gd name="T17" fmla="*/ 16 h 16"/>
                  <a:gd name="T18" fmla="*/ 28 w 29"/>
                  <a:gd name="T19" fmla="*/ 11 h 16"/>
                  <a:gd name="T20" fmla="*/ 19 w 29"/>
                  <a:gd name="T21" fmla="*/ 2 h 16"/>
                  <a:gd name="T22" fmla="*/ 8 w 29"/>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16">
                    <a:moveTo>
                      <a:pt x="8" y="0"/>
                    </a:moveTo>
                    <a:cubicBezTo>
                      <a:pt x="7" y="0"/>
                      <a:pt x="7" y="0"/>
                      <a:pt x="6" y="0"/>
                    </a:cubicBezTo>
                    <a:cubicBezTo>
                      <a:pt x="5" y="0"/>
                      <a:pt x="5" y="0"/>
                      <a:pt x="4" y="0"/>
                    </a:cubicBezTo>
                    <a:cubicBezTo>
                      <a:pt x="4" y="0"/>
                      <a:pt x="3" y="0"/>
                      <a:pt x="3" y="1"/>
                    </a:cubicBezTo>
                    <a:cubicBezTo>
                      <a:pt x="1" y="1"/>
                      <a:pt x="1" y="2"/>
                      <a:pt x="0" y="3"/>
                    </a:cubicBezTo>
                    <a:cubicBezTo>
                      <a:pt x="0" y="4"/>
                      <a:pt x="0" y="6"/>
                      <a:pt x="1" y="6"/>
                    </a:cubicBezTo>
                    <a:cubicBezTo>
                      <a:pt x="5" y="9"/>
                      <a:pt x="9" y="8"/>
                      <a:pt x="13" y="9"/>
                    </a:cubicBezTo>
                    <a:cubicBezTo>
                      <a:pt x="17" y="10"/>
                      <a:pt x="20" y="13"/>
                      <a:pt x="24" y="15"/>
                    </a:cubicBezTo>
                    <a:cubicBezTo>
                      <a:pt x="25" y="16"/>
                      <a:pt x="26" y="16"/>
                      <a:pt x="26" y="16"/>
                    </a:cubicBezTo>
                    <a:cubicBezTo>
                      <a:pt x="28" y="16"/>
                      <a:pt x="29" y="13"/>
                      <a:pt x="28" y="11"/>
                    </a:cubicBezTo>
                    <a:cubicBezTo>
                      <a:pt x="27" y="6"/>
                      <a:pt x="23" y="3"/>
                      <a:pt x="19" y="2"/>
                    </a:cubicBezTo>
                    <a:cubicBezTo>
                      <a:pt x="16" y="0"/>
                      <a:pt x="12" y="0"/>
                      <a:pt x="8" y="0"/>
                    </a:cubicBezTo>
                  </a:path>
                </a:pathLst>
              </a:custGeom>
              <a:solidFill>
                <a:srgbClr val="403B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ïṥļíḓé"/>
              <p:cNvSpPr/>
              <p:nvPr/>
            </p:nvSpPr>
            <p:spPr bwMode="auto">
              <a:xfrm>
                <a:off x="6426858" y="6203691"/>
                <a:ext cx="268521" cy="215907"/>
              </a:xfrm>
              <a:custGeom>
                <a:avLst/>
                <a:gdLst>
                  <a:gd name="T0" fmla="*/ 0 w 47"/>
                  <a:gd name="T1" fmla="*/ 35 h 37"/>
                  <a:gd name="T2" fmla="*/ 0 w 47"/>
                  <a:gd name="T3" fmla="*/ 35 h 37"/>
                  <a:gd name="T4" fmla="*/ 0 w 47"/>
                  <a:gd name="T5" fmla="*/ 35 h 37"/>
                  <a:gd name="T6" fmla="*/ 0 w 47"/>
                  <a:gd name="T7" fmla="*/ 35 h 37"/>
                  <a:gd name="T8" fmla="*/ 0 w 47"/>
                  <a:gd name="T9" fmla="*/ 35 h 37"/>
                  <a:gd name="T10" fmla="*/ 0 w 47"/>
                  <a:gd name="T11" fmla="*/ 35 h 37"/>
                  <a:gd name="T12" fmla="*/ 3 w 47"/>
                  <a:gd name="T13" fmla="*/ 37 h 37"/>
                  <a:gd name="T14" fmla="*/ 3 w 47"/>
                  <a:gd name="T15" fmla="*/ 36 h 37"/>
                  <a:gd name="T16" fmla="*/ 0 w 47"/>
                  <a:gd name="T17" fmla="*/ 35 h 37"/>
                  <a:gd name="T18" fmla="*/ 47 w 47"/>
                  <a:gd name="T19" fmla="*/ 0 h 37"/>
                  <a:gd name="T20" fmla="*/ 47 w 47"/>
                  <a:gd name="T21" fmla="*/ 0 h 37"/>
                  <a:gd name="T22" fmla="*/ 47 w 47"/>
                  <a:gd name="T23" fmla="*/ 3 h 37"/>
                  <a:gd name="T24" fmla="*/ 47 w 47"/>
                  <a:gd name="T25" fmla="*/ 3 h 37"/>
                  <a:gd name="T26" fmla="*/ 47 w 47"/>
                  <a:gd name="T27" fmla="*/ 3 h 37"/>
                  <a:gd name="T28" fmla="*/ 47 w 47"/>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7">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cubicBezTo>
                      <a:pt x="1" y="35"/>
                      <a:pt x="3" y="36"/>
                      <a:pt x="3" y="37"/>
                    </a:cubicBezTo>
                    <a:cubicBezTo>
                      <a:pt x="3" y="36"/>
                      <a:pt x="3" y="36"/>
                      <a:pt x="3" y="36"/>
                    </a:cubicBezTo>
                    <a:cubicBezTo>
                      <a:pt x="2" y="36"/>
                      <a:pt x="1" y="35"/>
                      <a:pt x="0" y="35"/>
                    </a:cubicBezTo>
                    <a:moveTo>
                      <a:pt x="47" y="0"/>
                    </a:moveTo>
                    <a:cubicBezTo>
                      <a:pt x="47" y="0"/>
                      <a:pt x="47" y="0"/>
                      <a:pt x="47" y="0"/>
                    </a:cubicBezTo>
                    <a:cubicBezTo>
                      <a:pt x="47" y="1"/>
                      <a:pt x="47" y="2"/>
                      <a:pt x="47" y="3"/>
                    </a:cubicBezTo>
                    <a:cubicBezTo>
                      <a:pt x="47" y="3"/>
                      <a:pt x="47" y="3"/>
                      <a:pt x="47" y="3"/>
                    </a:cubicBezTo>
                    <a:cubicBezTo>
                      <a:pt x="47" y="3"/>
                      <a:pt x="47" y="3"/>
                      <a:pt x="47" y="3"/>
                    </a:cubicBezTo>
                    <a:cubicBezTo>
                      <a:pt x="47" y="2"/>
                      <a:pt x="47" y="1"/>
                      <a:pt x="47" y="0"/>
                    </a:cubicBezTo>
                  </a:path>
                </a:pathLst>
              </a:custGeom>
              <a:solidFill>
                <a:srgbClr val="918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ï$ḷîḍè"/>
              <p:cNvSpPr/>
              <p:nvPr/>
            </p:nvSpPr>
            <p:spPr bwMode="auto">
              <a:xfrm>
                <a:off x="6404377" y="6203691"/>
                <a:ext cx="291002" cy="210798"/>
              </a:xfrm>
              <a:custGeom>
                <a:avLst/>
                <a:gdLst>
                  <a:gd name="T0" fmla="*/ 51 w 51"/>
                  <a:gd name="T1" fmla="*/ 0 h 36"/>
                  <a:gd name="T2" fmla="*/ 10 w 51"/>
                  <a:gd name="T3" fmla="*/ 4 h 36"/>
                  <a:gd name="T4" fmla="*/ 5 w 51"/>
                  <a:gd name="T5" fmla="*/ 4 h 36"/>
                  <a:gd name="T6" fmla="*/ 1 w 51"/>
                  <a:gd name="T7" fmla="*/ 19 h 36"/>
                  <a:gd name="T8" fmla="*/ 0 w 51"/>
                  <a:gd name="T9" fmla="*/ 26 h 36"/>
                  <a:gd name="T10" fmla="*/ 0 w 51"/>
                  <a:gd name="T11" fmla="*/ 35 h 36"/>
                  <a:gd name="T12" fmla="*/ 4 w 51"/>
                  <a:gd name="T13" fmla="*/ 35 h 36"/>
                  <a:gd name="T14" fmla="*/ 4 w 51"/>
                  <a:gd name="T15" fmla="*/ 35 h 36"/>
                  <a:gd name="T16" fmla="*/ 4 w 51"/>
                  <a:gd name="T17" fmla="*/ 35 h 36"/>
                  <a:gd name="T18" fmla="*/ 4 w 51"/>
                  <a:gd name="T19" fmla="*/ 35 h 36"/>
                  <a:gd name="T20" fmla="*/ 4 w 51"/>
                  <a:gd name="T21" fmla="*/ 35 h 36"/>
                  <a:gd name="T22" fmla="*/ 7 w 51"/>
                  <a:gd name="T23" fmla="*/ 36 h 36"/>
                  <a:gd name="T24" fmla="*/ 5 w 51"/>
                  <a:gd name="T25" fmla="*/ 31 h 36"/>
                  <a:gd name="T26" fmla="*/ 6 w 51"/>
                  <a:gd name="T27" fmla="*/ 19 h 36"/>
                  <a:gd name="T28" fmla="*/ 10 w 51"/>
                  <a:gd name="T29" fmla="*/ 7 h 36"/>
                  <a:gd name="T30" fmla="*/ 14 w 51"/>
                  <a:gd name="T31" fmla="*/ 7 h 36"/>
                  <a:gd name="T32" fmla="*/ 21 w 51"/>
                  <a:gd name="T33" fmla="*/ 7 h 36"/>
                  <a:gd name="T34" fmla="*/ 51 w 51"/>
                  <a:gd name="T35" fmla="*/ 3 h 36"/>
                  <a:gd name="T36" fmla="*/ 51 w 51"/>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36">
                    <a:moveTo>
                      <a:pt x="51" y="0"/>
                    </a:moveTo>
                    <a:cubicBezTo>
                      <a:pt x="41" y="3"/>
                      <a:pt x="21" y="4"/>
                      <a:pt x="10" y="4"/>
                    </a:cubicBezTo>
                    <a:cubicBezTo>
                      <a:pt x="8" y="4"/>
                      <a:pt x="7" y="4"/>
                      <a:pt x="5" y="4"/>
                    </a:cubicBezTo>
                    <a:cubicBezTo>
                      <a:pt x="4" y="9"/>
                      <a:pt x="3" y="16"/>
                      <a:pt x="1" y="19"/>
                    </a:cubicBezTo>
                    <a:cubicBezTo>
                      <a:pt x="0" y="20"/>
                      <a:pt x="0" y="23"/>
                      <a:pt x="0" y="26"/>
                    </a:cubicBezTo>
                    <a:cubicBezTo>
                      <a:pt x="0" y="30"/>
                      <a:pt x="0" y="35"/>
                      <a:pt x="0" y="35"/>
                    </a:cubicBezTo>
                    <a:cubicBezTo>
                      <a:pt x="0" y="35"/>
                      <a:pt x="2" y="35"/>
                      <a:pt x="4" y="35"/>
                    </a:cubicBezTo>
                    <a:cubicBezTo>
                      <a:pt x="4" y="35"/>
                      <a:pt x="4" y="35"/>
                      <a:pt x="4" y="35"/>
                    </a:cubicBezTo>
                    <a:cubicBezTo>
                      <a:pt x="4" y="35"/>
                      <a:pt x="4" y="35"/>
                      <a:pt x="4" y="35"/>
                    </a:cubicBezTo>
                    <a:cubicBezTo>
                      <a:pt x="4" y="35"/>
                      <a:pt x="4" y="35"/>
                      <a:pt x="4" y="35"/>
                    </a:cubicBezTo>
                    <a:cubicBezTo>
                      <a:pt x="4" y="35"/>
                      <a:pt x="4" y="35"/>
                      <a:pt x="4" y="35"/>
                    </a:cubicBezTo>
                    <a:cubicBezTo>
                      <a:pt x="5" y="35"/>
                      <a:pt x="6" y="36"/>
                      <a:pt x="7" y="36"/>
                    </a:cubicBezTo>
                    <a:cubicBezTo>
                      <a:pt x="7" y="35"/>
                      <a:pt x="5" y="31"/>
                      <a:pt x="5" y="31"/>
                    </a:cubicBezTo>
                    <a:cubicBezTo>
                      <a:pt x="5" y="31"/>
                      <a:pt x="4" y="21"/>
                      <a:pt x="6" y="19"/>
                    </a:cubicBezTo>
                    <a:cubicBezTo>
                      <a:pt x="8" y="18"/>
                      <a:pt x="10" y="7"/>
                      <a:pt x="10" y="7"/>
                    </a:cubicBezTo>
                    <a:cubicBezTo>
                      <a:pt x="10" y="7"/>
                      <a:pt x="11" y="7"/>
                      <a:pt x="14" y="7"/>
                    </a:cubicBezTo>
                    <a:cubicBezTo>
                      <a:pt x="16" y="7"/>
                      <a:pt x="18" y="7"/>
                      <a:pt x="21" y="7"/>
                    </a:cubicBezTo>
                    <a:cubicBezTo>
                      <a:pt x="38" y="7"/>
                      <a:pt x="51" y="3"/>
                      <a:pt x="51" y="3"/>
                    </a:cubicBezTo>
                    <a:cubicBezTo>
                      <a:pt x="51" y="2"/>
                      <a:pt x="51" y="1"/>
                      <a:pt x="51" y="0"/>
                    </a:cubicBezTo>
                  </a:path>
                </a:pathLst>
              </a:custGeom>
              <a:solidFill>
                <a:srgbClr val="1411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iśľídè"/>
              <p:cNvSpPr/>
              <p:nvPr/>
            </p:nvSpPr>
            <p:spPr bwMode="auto">
              <a:xfrm>
                <a:off x="5864837" y="5211028"/>
                <a:ext cx="327220" cy="1045044"/>
              </a:xfrm>
              <a:custGeom>
                <a:avLst/>
                <a:gdLst>
                  <a:gd name="T0" fmla="*/ 1 w 57"/>
                  <a:gd name="T1" fmla="*/ 14 h 179"/>
                  <a:gd name="T2" fmla="*/ 2 w 57"/>
                  <a:gd name="T3" fmla="*/ 118 h 179"/>
                  <a:gd name="T4" fmla="*/ 0 w 57"/>
                  <a:gd name="T5" fmla="*/ 172 h 179"/>
                  <a:gd name="T6" fmla="*/ 57 w 57"/>
                  <a:gd name="T7" fmla="*/ 174 h 179"/>
                  <a:gd name="T8" fmla="*/ 54 w 57"/>
                  <a:gd name="T9" fmla="*/ 10 h 179"/>
                  <a:gd name="T10" fmla="*/ 27 w 57"/>
                  <a:gd name="T11" fmla="*/ 0 h 179"/>
                  <a:gd name="T12" fmla="*/ 1 w 57"/>
                  <a:gd name="T13" fmla="*/ 14 h 179"/>
                </a:gdLst>
                <a:ahLst/>
                <a:cxnLst>
                  <a:cxn ang="0">
                    <a:pos x="T0" y="T1"/>
                  </a:cxn>
                  <a:cxn ang="0">
                    <a:pos x="T2" y="T3"/>
                  </a:cxn>
                  <a:cxn ang="0">
                    <a:pos x="T4" y="T5"/>
                  </a:cxn>
                  <a:cxn ang="0">
                    <a:pos x="T6" y="T7"/>
                  </a:cxn>
                  <a:cxn ang="0">
                    <a:pos x="T8" y="T9"/>
                  </a:cxn>
                  <a:cxn ang="0">
                    <a:pos x="T10" y="T11"/>
                  </a:cxn>
                  <a:cxn ang="0">
                    <a:pos x="T12" y="T13"/>
                  </a:cxn>
                </a:cxnLst>
                <a:rect l="0" t="0" r="r" b="b"/>
                <a:pathLst>
                  <a:path w="57" h="179">
                    <a:moveTo>
                      <a:pt x="1" y="14"/>
                    </a:moveTo>
                    <a:cubicBezTo>
                      <a:pt x="1" y="14"/>
                      <a:pt x="1" y="89"/>
                      <a:pt x="2" y="118"/>
                    </a:cubicBezTo>
                    <a:cubicBezTo>
                      <a:pt x="2" y="147"/>
                      <a:pt x="0" y="172"/>
                      <a:pt x="0" y="172"/>
                    </a:cubicBezTo>
                    <a:cubicBezTo>
                      <a:pt x="0" y="172"/>
                      <a:pt x="45" y="179"/>
                      <a:pt x="57" y="174"/>
                    </a:cubicBezTo>
                    <a:cubicBezTo>
                      <a:pt x="57" y="174"/>
                      <a:pt x="50" y="49"/>
                      <a:pt x="54" y="10"/>
                    </a:cubicBezTo>
                    <a:cubicBezTo>
                      <a:pt x="27" y="0"/>
                      <a:pt x="27" y="0"/>
                      <a:pt x="27" y="0"/>
                    </a:cubicBezTo>
                    <a:cubicBezTo>
                      <a:pt x="1" y="14"/>
                      <a:pt x="1" y="14"/>
                      <a:pt x="1" y="14"/>
                    </a:cubicBezTo>
                  </a:path>
                </a:pathLst>
              </a:custGeom>
              <a:solidFill>
                <a:srgbClr val="1E4F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í$ḷíďè"/>
              <p:cNvSpPr/>
              <p:nvPr/>
            </p:nvSpPr>
            <p:spPr bwMode="auto">
              <a:xfrm>
                <a:off x="5864837" y="5297902"/>
                <a:ext cx="327220" cy="941561"/>
              </a:xfrm>
              <a:custGeom>
                <a:avLst/>
                <a:gdLst>
                  <a:gd name="T0" fmla="*/ 53 w 57"/>
                  <a:gd name="T1" fmla="*/ 0 h 161"/>
                  <a:gd name="T2" fmla="*/ 23 w 57"/>
                  <a:gd name="T3" fmla="*/ 1 h 161"/>
                  <a:gd name="T4" fmla="*/ 1 w 57"/>
                  <a:gd name="T5" fmla="*/ 1 h 161"/>
                  <a:gd name="T6" fmla="*/ 1 w 57"/>
                  <a:gd name="T7" fmla="*/ 11 h 161"/>
                  <a:gd name="T8" fmla="*/ 23 w 57"/>
                  <a:gd name="T9" fmla="*/ 12 h 161"/>
                  <a:gd name="T10" fmla="*/ 42 w 57"/>
                  <a:gd name="T11" fmla="*/ 33 h 161"/>
                  <a:gd name="T12" fmla="*/ 42 w 57"/>
                  <a:gd name="T13" fmla="*/ 75 h 161"/>
                  <a:gd name="T14" fmla="*/ 38 w 57"/>
                  <a:gd name="T15" fmla="*/ 85 h 161"/>
                  <a:gd name="T16" fmla="*/ 45 w 57"/>
                  <a:gd name="T17" fmla="*/ 92 h 161"/>
                  <a:gd name="T18" fmla="*/ 47 w 57"/>
                  <a:gd name="T19" fmla="*/ 150 h 161"/>
                  <a:gd name="T20" fmla="*/ 3 w 57"/>
                  <a:gd name="T21" fmla="*/ 157 h 161"/>
                  <a:gd name="T22" fmla="*/ 0 w 57"/>
                  <a:gd name="T23" fmla="*/ 157 h 161"/>
                  <a:gd name="T24" fmla="*/ 42 w 57"/>
                  <a:gd name="T25" fmla="*/ 161 h 161"/>
                  <a:gd name="T26" fmla="*/ 57 w 57"/>
                  <a:gd name="T27" fmla="*/ 159 h 161"/>
                  <a:gd name="T28" fmla="*/ 53 w 57"/>
                  <a:gd name="T29" fmla="*/ 29 h 161"/>
                  <a:gd name="T30" fmla="*/ 53 w 57"/>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61">
                    <a:moveTo>
                      <a:pt x="53" y="0"/>
                    </a:moveTo>
                    <a:cubicBezTo>
                      <a:pt x="48" y="1"/>
                      <a:pt x="36" y="1"/>
                      <a:pt x="23" y="1"/>
                    </a:cubicBezTo>
                    <a:cubicBezTo>
                      <a:pt x="16" y="1"/>
                      <a:pt x="8" y="1"/>
                      <a:pt x="1" y="1"/>
                    </a:cubicBezTo>
                    <a:cubicBezTo>
                      <a:pt x="1" y="2"/>
                      <a:pt x="1" y="6"/>
                      <a:pt x="1" y="11"/>
                    </a:cubicBezTo>
                    <a:cubicBezTo>
                      <a:pt x="7" y="11"/>
                      <a:pt x="15" y="12"/>
                      <a:pt x="23" y="12"/>
                    </a:cubicBezTo>
                    <a:cubicBezTo>
                      <a:pt x="34" y="13"/>
                      <a:pt x="42" y="22"/>
                      <a:pt x="42" y="33"/>
                    </a:cubicBezTo>
                    <a:cubicBezTo>
                      <a:pt x="42" y="75"/>
                      <a:pt x="42" y="75"/>
                      <a:pt x="42" y="75"/>
                    </a:cubicBezTo>
                    <a:cubicBezTo>
                      <a:pt x="38" y="85"/>
                      <a:pt x="38" y="85"/>
                      <a:pt x="38" y="85"/>
                    </a:cubicBezTo>
                    <a:cubicBezTo>
                      <a:pt x="45" y="92"/>
                      <a:pt x="45" y="92"/>
                      <a:pt x="45" y="92"/>
                    </a:cubicBezTo>
                    <a:cubicBezTo>
                      <a:pt x="47" y="150"/>
                      <a:pt x="47" y="150"/>
                      <a:pt x="47" y="150"/>
                    </a:cubicBezTo>
                    <a:cubicBezTo>
                      <a:pt x="47" y="150"/>
                      <a:pt x="18" y="157"/>
                      <a:pt x="3" y="157"/>
                    </a:cubicBezTo>
                    <a:cubicBezTo>
                      <a:pt x="2" y="157"/>
                      <a:pt x="1" y="157"/>
                      <a:pt x="0" y="157"/>
                    </a:cubicBezTo>
                    <a:cubicBezTo>
                      <a:pt x="0" y="157"/>
                      <a:pt x="24" y="161"/>
                      <a:pt x="42" y="161"/>
                    </a:cubicBezTo>
                    <a:cubicBezTo>
                      <a:pt x="48" y="161"/>
                      <a:pt x="54" y="160"/>
                      <a:pt x="57" y="159"/>
                    </a:cubicBezTo>
                    <a:cubicBezTo>
                      <a:pt x="57" y="159"/>
                      <a:pt x="53" y="81"/>
                      <a:pt x="53" y="29"/>
                    </a:cubicBezTo>
                    <a:cubicBezTo>
                      <a:pt x="53" y="18"/>
                      <a:pt x="53" y="8"/>
                      <a:pt x="53" y="0"/>
                    </a:cubicBezTo>
                  </a:path>
                </a:pathLst>
              </a:custGeom>
              <a:solidFill>
                <a:srgbClr val="1133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išḷïďé"/>
              <p:cNvSpPr/>
              <p:nvPr/>
            </p:nvSpPr>
            <p:spPr bwMode="auto">
              <a:xfrm>
                <a:off x="6346926" y="5211028"/>
                <a:ext cx="365938" cy="1022047"/>
              </a:xfrm>
              <a:custGeom>
                <a:avLst/>
                <a:gdLst>
                  <a:gd name="T0" fmla="*/ 0 w 64"/>
                  <a:gd name="T1" fmla="*/ 17 h 175"/>
                  <a:gd name="T2" fmla="*/ 9 w 64"/>
                  <a:gd name="T3" fmla="*/ 120 h 175"/>
                  <a:gd name="T4" fmla="*/ 12 w 64"/>
                  <a:gd name="T5" fmla="*/ 174 h 175"/>
                  <a:gd name="T6" fmla="*/ 64 w 64"/>
                  <a:gd name="T7" fmla="*/ 169 h 175"/>
                  <a:gd name="T8" fmla="*/ 54 w 64"/>
                  <a:gd name="T9" fmla="*/ 15 h 175"/>
                  <a:gd name="T10" fmla="*/ 25 w 64"/>
                  <a:gd name="T11" fmla="*/ 0 h 175"/>
                  <a:gd name="T12" fmla="*/ 0 w 64"/>
                  <a:gd name="T13" fmla="*/ 17 h 175"/>
                </a:gdLst>
                <a:ahLst/>
                <a:cxnLst>
                  <a:cxn ang="0">
                    <a:pos x="T0" y="T1"/>
                  </a:cxn>
                  <a:cxn ang="0">
                    <a:pos x="T2" y="T3"/>
                  </a:cxn>
                  <a:cxn ang="0">
                    <a:pos x="T4" y="T5"/>
                  </a:cxn>
                  <a:cxn ang="0">
                    <a:pos x="T6" y="T7"/>
                  </a:cxn>
                  <a:cxn ang="0">
                    <a:pos x="T8" y="T9"/>
                  </a:cxn>
                  <a:cxn ang="0">
                    <a:pos x="T10" y="T11"/>
                  </a:cxn>
                  <a:cxn ang="0">
                    <a:pos x="T12" y="T13"/>
                  </a:cxn>
                </a:cxnLst>
                <a:rect l="0" t="0" r="r" b="b"/>
                <a:pathLst>
                  <a:path w="64" h="175">
                    <a:moveTo>
                      <a:pt x="0" y="17"/>
                    </a:moveTo>
                    <a:cubicBezTo>
                      <a:pt x="0" y="17"/>
                      <a:pt x="6" y="91"/>
                      <a:pt x="9" y="120"/>
                    </a:cubicBezTo>
                    <a:cubicBezTo>
                      <a:pt x="13" y="149"/>
                      <a:pt x="12" y="174"/>
                      <a:pt x="12" y="174"/>
                    </a:cubicBezTo>
                    <a:cubicBezTo>
                      <a:pt x="12" y="174"/>
                      <a:pt x="52" y="175"/>
                      <a:pt x="64" y="169"/>
                    </a:cubicBezTo>
                    <a:cubicBezTo>
                      <a:pt x="64" y="169"/>
                      <a:pt x="54" y="54"/>
                      <a:pt x="54" y="15"/>
                    </a:cubicBezTo>
                    <a:cubicBezTo>
                      <a:pt x="25" y="0"/>
                      <a:pt x="25" y="0"/>
                      <a:pt x="25" y="0"/>
                    </a:cubicBezTo>
                    <a:cubicBezTo>
                      <a:pt x="0" y="17"/>
                      <a:pt x="0" y="17"/>
                      <a:pt x="0" y="17"/>
                    </a:cubicBezTo>
                  </a:path>
                </a:pathLst>
              </a:custGeom>
              <a:solidFill>
                <a:srgbClr val="1E4F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iṧ1íḑê"/>
              <p:cNvSpPr/>
              <p:nvPr/>
            </p:nvSpPr>
            <p:spPr bwMode="auto">
              <a:xfrm>
                <a:off x="6655413" y="5304290"/>
                <a:ext cx="0" cy="47270"/>
              </a:xfrm>
              <a:custGeom>
                <a:avLst/>
                <a:gdLst>
                  <a:gd name="T0" fmla="*/ 0 h 8"/>
                  <a:gd name="T1" fmla="*/ 0 h 8"/>
                  <a:gd name="T2" fmla="*/ 8 h 8"/>
                  <a:gd name="T3" fmla="*/ 8 h 8"/>
                  <a:gd name="T4" fmla="*/ 0 h 8"/>
                </a:gdLst>
                <a:ahLst/>
                <a:cxnLst>
                  <a:cxn ang="0">
                    <a:pos x="0" y="T0"/>
                  </a:cxn>
                  <a:cxn ang="0">
                    <a:pos x="0" y="T1"/>
                  </a:cxn>
                  <a:cxn ang="0">
                    <a:pos x="0" y="T2"/>
                  </a:cxn>
                  <a:cxn ang="0">
                    <a:pos x="0" y="T3"/>
                  </a:cxn>
                  <a:cxn ang="0">
                    <a:pos x="0" y="T4"/>
                  </a:cxn>
                </a:cxnLst>
                <a:rect l="0" t="0" r="r" b="b"/>
                <a:pathLst>
                  <a:path h="8">
                    <a:moveTo>
                      <a:pt x="0" y="0"/>
                    </a:moveTo>
                    <a:cubicBezTo>
                      <a:pt x="0" y="0"/>
                      <a:pt x="0" y="0"/>
                      <a:pt x="0" y="0"/>
                    </a:cubicBezTo>
                    <a:cubicBezTo>
                      <a:pt x="0" y="2"/>
                      <a:pt x="0" y="5"/>
                      <a:pt x="0" y="8"/>
                    </a:cubicBezTo>
                    <a:cubicBezTo>
                      <a:pt x="0" y="8"/>
                      <a:pt x="0" y="8"/>
                      <a:pt x="0" y="8"/>
                    </a:cubicBezTo>
                    <a:cubicBezTo>
                      <a:pt x="0" y="5"/>
                      <a:pt x="0" y="2"/>
                      <a:pt x="0" y="0"/>
                    </a:cubicBezTo>
                  </a:path>
                </a:pathLst>
              </a:custGeom>
              <a:solidFill>
                <a:srgbClr val="8EA7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iṡḻiḋé"/>
              <p:cNvSpPr/>
              <p:nvPr/>
            </p:nvSpPr>
            <p:spPr bwMode="auto">
              <a:xfrm>
                <a:off x="6346926" y="5304290"/>
                <a:ext cx="365938" cy="923675"/>
              </a:xfrm>
              <a:custGeom>
                <a:avLst/>
                <a:gdLst>
                  <a:gd name="T0" fmla="*/ 54 w 64"/>
                  <a:gd name="T1" fmla="*/ 0 h 158"/>
                  <a:gd name="T2" fmla="*/ 8 w 64"/>
                  <a:gd name="T3" fmla="*/ 2 h 158"/>
                  <a:gd name="T4" fmla="*/ 0 w 64"/>
                  <a:gd name="T5" fmla="*/ 2 h 158"/>
                  <a:gd name="T6" fmla="*/ 9 w 64"/>
                  <a:gd name="T7" fmla="*/ 104 h 158"/>
                  <a:gd name="T8" fmla="*/ 12 w 64"/>
                  <a:gd name="T9" fmla="*/ 156 h 158"/>
                  <a:gd name="T10" fmla="*/ 12 w 64"/>
                  <a:gd name="T11" fmla="*/ 158 h 158"/>
                  <a:gd name="T12" fmla="*/ 12 w 64"/>
                  <a:gd name="T13" fmla="*/ 158 h 158"/>
                  <a:gd name="T14" fmla="*/ 20 w 64"/>
                  <a:gd name="T15" fmla="*/ 158 h 158"/>
                  <a:gd name="T16" fmla="*/ 64 w 64"/>
                  <a:gd name="T17" fmla="*/ 153 h 158"/>
                  <a:gd name="T18" fmla="*/ 55 w 64"/>
                  <a:gd name="T19" fmla="*/ 153 h 158"/>
                  <a:gd name="T20" fmla="*/ 20 w 64"/>
                  <a:gd name="T21" fmla="*/ 147 h 158"/>
                  <a:gd name="T22" fmla="*/ 17 w 64"/>
                  <a:gd name="T23" fmla="*/ 89 h 158"/>
                  <a:gd name="T24" fmla="*/ 23 w 64"/>
                  <a:gd name="T25" fmla="*/ 81 h 158"/>
                  <a:gd name="T26" fmla="*/ 16 w 64"/>
                  <a:gd name="T27" fmla="*/ 72 h 158"/>
                  <a:gd name="T28" fmla="*/ 12 w 64"/>
                  <a:gd name="T29" fmla="*/ 30 h 158"/>
                  <a:gd name="T30" fmla="*/ 30 w 64"/>
                  <a:gd name="T31" fmla="*/ 10 h 158"/>
                  <a:gd name="T32" fmla="*/ 54 w 64"/>
                  <a:gd name="T33" fmla="*/ 8 h 158"/>
                  <a:gd name="T34" fmla="*/ 54 w 64"/>
                  <a:gd name="T3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158">
                    <a:moveTo>
                      <a:pt x="54" y="0"/>
                    </a:moveTo>
                    <a:cubicBezTo>
                      <a:pt x="44" y="1"/>
                      <a:pt x="27" y="2"/>
                      <a:pt x="8" y="2"/>
                    </a:cubicBezTo>
                    <a:cubicBezTo>
                      <a:pt x="5" y="2"/>
                      <a:pt x="3" y="2"/>
                      <a:pt x="0" y="2"/>
                    </a:cubicBezTo>
                    <a:cubicBezTo>
                      <a:pt x="1" y="10"/>
                      <a:pt x="7" y="77"/>
                      <a:pt x="9" y="104"/>
                    </a:cubicBezTo>
                    <a:cubicBezTo>
                      <a:pt x="12" y="128"/>
                      <a:pt x="12" y="150"/>
                      <a:pt x="12" y="156"/>
                    </a:cubicBezTo>
                    <a:cubicBezTo>
                      <a:pt x="12" y="157"/>
                      <a:pt x="12" y="158"/>
                      <a:pt x="12" y="158"/>
                    </a:cubicBezTo>
                    <a:cubicBezTo>
                      <a:pt x="12" y="158"/>
                      <a:pt x="12" y="158"/>
                      <a:pt x="12" y="158"/>
                    </a:cubicBezTo>
                    <a:cubicBezTo>
                      <a:pt x="12" y="158"/>
                      <a:pt x="15" y="158"/>
                      <a:pt x="20" y="158"/>
                    </a:cubicBezTo>
                    <a:cubicBezTo>
                      <a:pt x="32" y="158"/>
                      <a:pt x="55" y="157"/>
                      <a:pt x="64" y="153"/>
                    </a:cubicBezTo>
                    <a:cubicBezTo>
                      <a:pt x="61" y="153"/>
                      <a:pt x="58" y="153"/>
                      <a:pt x="55" y="153"/>
                    </a:cubicBezTo>
                    <a:cubicBezTo>
                      <a:pt x="35" y="153"/>
                      <a:pt x="20" y="147"/>
                      <a:pt x="20" y="147"/>
                    </a:cubicBezTo>
                    <a:cubicBezTo>
                      <a:pt x="17" y="89"/>
                      <a:pt x="17" y="89"/>
                      <a:pt x="17" y="89"/>
                    </a:cubicBezTo>
                    <a:cubicBezTo>
                      <a:pt x="23" y="81"/>
                      <a:pt x="23" y="81"/>
                      <a:pt x="23" y="81"/>
                    </a:cubicBezTo>
                    <a:cubicBezTo>
                      <a:pt x="16" y="72"/>
                      <a:pt x="16" y="72"/>
                      <a:pt x="16" y="72"/>
                    </a:cubicBezTo>
                    <a:cubicBezTo>
                      <a:pt x="12" y="30"/>
                      <a:pt x="12" y="30"/>
                      <a:pt x="12" y="30"/>
                    </a:cubicBezTo>
                    <a:cubicBezTo>
                      <a:pt x="11" y="19"/>
                      <a:pt x="19" y="10"/>
                      <a:pt x="30" y="10"/>
                    </a:cubicBezTo>
                    <a:cubicBezTo>
                      <a:pt x="39" y="9"/>
                      <a:pt x="50" y="9"/>
                      <a:pt x="54" y="8"/>
                    </a:cubicBezTo>
                    <a:cubicBezTo>
                      <a:pt x="54" y="5"/>
                      <a:pt x="54" y="2"/>
                      <a:pt x="54" y="0"/>
                    </a:cubicBezTo>
                  </a:path>
                </a:pathLst>
              </a:custGeom>
              <a:solidFill>
                <a:srgbClr val="1133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5" name="íṧ1iḑé"/>
              <p:cNvSpPr/>
              <p:nvPr/>
            </p:nvSpPr>
            <p:spPr bwMode="auto">
              <a:xfrm>
                <a:off x="5607556" y="6425987"/>
                <a:ext cx="372182" cy="29384"/>
              </a:xfrm>
              <a:custGeom>
                <a:avLst/>
                <a:gdLst>
                  <a:gd name="T0" fmla="*/ 31 w 65"/>
                  <a:gd name="T1" fmla="*/ 5 h 5"/>
                  <a:gd name="T2" fmla="*/ 31 w 65"/>
                  <a:gd name="T3" fmla="*/ 5 h 5"/>
                  <a:gd name="T4" fmla="*/ 31 w 65"/>
                  <a:gd name="T5" fmla="*/ 5 h 5"/>
                  <a:gd name="T6" fmla="*/ 31 w 65"/>
                  <a:gd name="T7" fmla="*/ 5 h 5"/>
                  <a:gd name="T8" fmla="*/ 65 w 65"/>
                  <a:gd name="T9" fmla="*/ 2 h 5"/>
                  <a:gd name="T10" fmla="*/ 31 w 65"/>
                  <a:gd name="T11" fmla="*/ 5 h 5"/>
                  <a:gd name="T12" fmla="*/ 65 w 65"/>
                  <a:gd name="T13" fmla="*/ 2 h 5"/>
                  <a:gd name="T14" fmla="*/ 0 w 65"/>
                  <a:gd name="T15" fmla="*/ 0 h 5"/>
                  <a:gd name="T16" fmla="*/ 1 w 65"/>
                  <a:gd name="T17" fmla="*/ 0 h 5"/>
                  <a:gd name="T18" fmla="*/ 0 w 65"/>
                  <a:gd name="T19" fmla="*/ 0 h 5"/>
                  <a:gd name="T20" fmla="*/ 0 w 65"/>
                  <a:gd name="T21" fmla="*/ 0 h 5"/>
                  <a:gd name="T22" fmla="*/ 0 w 65"/>
                  <a:gd name="T23" fmla="*/ 0 h 5"/>
                  <a:gd name="T24" fmla="*/ 0 w 6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5">
                    <a:moveTo>
                      <a:pt x="31" y="5"/>
                    </a:moveTo>
                    <a:cubicBezTo>
                      <a:pt x="31" y="5"/>
                      <a:pt x="31" y="5"/>
                      <a:pt x="31" y="5"/>
                    </a:cubicBezTo>
                    <a:cubicBezTo>
                      <a:pt x="31" y="5"/>
                      <a:pt x="31" y="5"/>
                      <a:pt x="31" y="5"/>
                    </a:cubicBezTo>
                    <a:cubicBezTo>
                      <a:pt x="31" y="5"/>
                      <a:pt x="31" y="5"/>
                      <a:pt x="31" y="5"/>
                    </a:cubicBezTo>
                    <a:moveTo>
                      <a:pt x="65" y="2"/>
                    </a:moveTo>
                    <a:cubicBezTo>
                      <a:pt x="64" y="2"/>
                      <a:pt x="48" y="5"/>
                      <a:pt x="31" y="5"/>
                    </a:cubicBezTo>
                    <a:cubicBezTo>
                      <a:pt x="48" y="5"/>
                      <a:pt x="64" y="2"/>
                      <a:pt x="65" y="2"/>
                    </a:cubicBezTo>
                    <a:moveTo>
                      <a:pt x="0" y="0"/>
                    </a:moveTo>
                    <a:cubicBezTo>
                      <a:pt x="0" y="0"/>
                      <a:pt x="1" y="0"/>
                      <a:pt x="1" y="0"/>
                    </a:cubicBezTo>
                    <a:cubicBezTo>
                      <a:pt x="1" y="0"/>
                      <a:pt x="0" y="0"/>
                      <a:pt x="0" y="0"/>
                    </a:cubicBezTo>
                    <a:moveTo>
                      <a:pt x="0" y="0"/>
                    </a:moveTo>
                    <a:cubicBezTo>
                      <a:pt x="0" y="0"/>
                      <a:pt x="0" y="0"/>
                      <a:pt x="0" y="0"/>
                    </a:cubicBezTo>
                    <a:cubicBezTo>
                      <a:pt x="0" y="0"/>
                      <a:pt x="0" y="0"/>
                      <a:pt x="0" y="0"/>
                    </a:cubicBezTo>
                  </a:path>
                </a:pathLst>
              </a:custGeom>
              <a:solidFill>
                <a:srgbClr val="918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iŝḷíḋê"/>
              <p:cNvSpPr/>
              <p:nvPr/>
            </p:nvSpPr>
            <p:spPr bwMode="auto">
              <a:xfrm>
                <a:off x="5596316" y="6378718"/>
                <a:ext cx="412148" cy="76654"/>
              </a:xfrm>
              <a:custGeom>
                <a:avLst/>
                <a:gdLst>
                  <a:gd name="T0" fmla="*/ 72 w 72"/>
                  <a:gd name="T1" fmla="*/ 0 h 13"/>
                  <a:gd name="T2" fmla="*/ 59 w 72"/>
                  <a:gd name="T3" fmla="*/ 5 h 13"/>
                  <a:gd name="T4" fmla="*/ 25 w 72"/>
                  <a:gd name="T5" fmla="*/ 9 h 13"/>
                  <a:gd name="T6" fmla="*/ 0 w 72"/>
                  <a:gd name="T7" fmla="*/ 4 h 13"/>
                  <a:gd name="T8" fmla="*/ 2 w 72"/>
                  <a:gd name="T9" fmla="*/ 8 h 13"/>
                  <a:gd name="T10" fmla="*/ 2 w 72"/>
                  <a:gd name="T11" fmla="*/ 8 h 13"/>
                  <a:gd name="T12" fmla="*/ 2 w 72"/>
                  <a:gd name="T13" fmla="*/ 8 h 13"/>
                  <a:gd name="T14" fmla="*/ 2 w 72"/>
                  <a:gd name="T15" fmla="*/ 8 h 13"/>
                  <a:gd name="T16" fmla="*/ 3 w 72"/>
                  <a:gd name="T17" fmla="*/ 8 h 13"/>
                  <a:gd name="T18" fmla="*/ 33 w 72"/>
                  <a:gd name="T19" fmla="*/ 13 h 13"/>
                  <a:gd name="T20" fmla="*/ 33 w 72"/>
                  <a:gd name="T21" fmla="*/ 13 h 13"/>
                  <a:gd name="T22" fmla="*/ 33 w 72"/>
                  <a:gd name="T23" fmla="*/ 13 h 13"/>
                  <a:gd name="T24" fmla="*/ 67 w 72"/>
                  <a:gd name="T25" fmla="*/ 10 h 13"/>
                  <a:gd name="T26" fmla="*/ 67 w 72"/>
                  <a:gd name="T27" fmla="*/ 10 h 13"/>
                  <a:gd name="T28" fmla="*/ 72 w 72"/>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13">
                    <a:moveTo>
                      <a:pt x="72" y="0"/>
                    </a:moveTo>
                    <a:cubicBezTo>
                      <a:pt x="72" y="0"/>
                      <a:pt x="64" y="4"/>
                      <a:pt x="59" y="5"/>
                    </a:cubicBezTo>
                    <a:cubicBezTo>
                      <a:pt x="56" y="6"/>
                      <a:pt x="40" y="9"/>
                      <a:pt x="25" y="9"/>
                    </a:cubicBezTo>
                    <a:cubicBezTo>
                      <a:pt x="15" y="9"/>
                      <a:pt x="5" y="8"/>
                      <a:pt x="0" y="4"/>
                    </a:cubicBezTo>
                    <a:cubicBezTo>
                      <a:pt x="0" y="6"/>
                      <a:pt x="1" y="7"/>
                      <a:pt x="2" y="8"/>
                    </a:cubicBezTo>
                    <a:cubicBezTo>
                      <a:pt x="2" y="8"/>
                      <a:pt x="2" y="8"/>
                      <a:pt x="2" y="8"/>
                    </a:cubicBezTo>
                    <a:cubicBezTo>
                      <a:pt x="2" y="8"/>
                      <a:pt x="2" y="8"/>
                      <a:pt x="2" y="8"/>
                    </a:cubicBezTo>
                    <a:cubicBezTo>
                      <a:pt x="2" y="8"/>
                      <a:pt x="2" y="8"/>
                      <a:pt x="2" y="8"/>
                    </a:cubicBezTo>
                    <a:cubicBezTo>
                      <a:pt x="2" y="8"/>
                      <a:pt x="3" y="8"/>
                      <a:pt x="3" y="8"/>
                    </a:cubicBezTo>
                    <a:cubicBezTo>
                      <a:pt x="11" y="12"/>
                      <a:pt x="22" y="13"/>
                      <a:pt x="33" y="13"/>
                    </a:cubicBezTo>
                    <a:cubicBezTo>
                      <a:pt x="33" y="13"/>
                      <a:pt x="33" y="13"/>
                      <a:pt x="33" y="13"/>
                    </a:cubicBezTo>
                    <a:cubicBezTo>
                      <a:pt x="33" y="13"/>
                      <a:pt x="33" y="13"/>
                      <a:pt x="33" y="13"/>
                    </a:cubicBezTo>
                    <a:cubicBezTo>
                      <a:pt x="50" y="13"/>
                      <a:pt x="66" y="10"/>
                      <a:pt x="67" y="10"/>
                    </a:cubicBezTo>
                    <a:cubicBezTo>
                      <a:pt x="67" y="10"/>
                      <a:pt x="67" y="10"/>
                      <a:pt x="67" y="10"/>
                    </a:cubicBezTo>
                    <a:cubicBezTo>
                      <a:pt x="72" y="0"/>
                      <a:pt x="72" y="0"/>
                      <a:pt x="72" y="0"/>
                    </a:cubicBezTo>
                  </a:path>
                </a:pathLst>
              </a:custGeom>
              <a:solidFill>
                <a:srgbClr val="1411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îṥļiḋê"/>
              <p:cNvSpPr/>
              <p:nvPr/>
            </p:nvSpPr>
            <p:spPr bwMode="auto">
              <a:xfrm>
                <a:off x="5796145" y="3399450"/>
                <a:ext cx="934204" cy="1922727"/>
              </a:xfrm>
              <a:custGeom>
                <a:avLst/>
                <a:gdLst>
                  <a:gd name="T0" fmla="*/ 134 w 163"/>
                  <a:gd name="T1" fmla="*/ 101 h 329"/>
                  <a:gd name="T2" fmla="*/ 150 w 163"/>
                  <a:gd name="T3" fmla="*/ 20 h 329"/>
                  <a:gd name="T4" fmla="*/ 111 w 163"/>
                  <a:gd name="T5" fmla="*/ 4 h 329"/>
                  <a:gd name="T6" fmla="*/ 60 w 163"/>
                  <a:gd name="T7" fmla="*/ 0 h 329"/>
                  <a:gd name="T8" fmla="*/ 14 w 163"/>
                  <a:gd name="T9" fmla="*/ 18 h 329"/>
                  <a:gd name="T10" fmla="*/ 14 w 163"/>
                  <a:gd name="T11" fmla="*/ 114 h 329"/>
                  <a:gd name="T12" fmla="*/ 0 w 163"/>
                  <a:gd name="T13" fmla="*/ 324 h 329"/>
                  <a:gd name="T14" fmla="*/ 68 w 163"/>
                  <a:gd name="T15" fmla="*/ 325 h 329"/>
                  <a:gd name="T16" fmla="*/ 75 w 163"/>
                  <a:gd name="T17" fmla="*/ 284 h 329"/>
                  <a:gd name="T18" fmla="*/ 89 w 163"/>
                  <a:gd name="T19" fmla="*/ 328 h 329"/>
                  <a:gd name="T20" fmla="*/ 163 w 163"/>
                  <a:gd name="T21" fmla="*/ 325 h 329"/>
                  <a:gd name="T22" fmla="*/ 134 w 163"/>
                  <a:gd name="T23" fmla="*/ 10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29">
                    <a:moveTo>
                      <a:pt x="134" y="101"/>
                    </a:moveTo>
                    <a:cubicBezTo>
                      <a:pt x="150" y="20"/>
                      <a:pt x="150" y="20"/>
                      <a:pt x="150" y="20"/>
                    </a:cubicBezTo>
                    <a:cubicBezTo>
                      <a:pt x="111" y="4"/>
                      <a:pt x="111" y="4"/>
                      <a:pt x="111" y="4"/>
                    </a:cubicBezTo>
                    <a:cubicBezTo>
                      <a:pt x="60" y="0"/>
                      <a:pt x="60" y="0"/>
                      <a:pt x="60" y="0"/>
                    </a:cubicBezTo>
                    <a:cubicBezTo>
                      <a:pt x="14" y="18"/>
                      <a:pt x="14" y="18"/>
                      <a:pt x="14" y="18"/>
                    </a:cubicBezTo>
                    <a:cubicBezTo>
                      <a:pt x="14" y="114"/>
                      <a:pt x="14" y="114"/>
                      <a:pt x="14" y="114"/>
                    </a:cubicBezTo>
                    <a:cubicBezTo>
                      <a:pt x="13" y="191"/>
                      <a:pt x="0" y="324"/>
                      <a:pt x="0" y="324"/>
                    </a:cubicBezTo>
                    <a:cubicBezTo>
                      <a:pt x="23" y="328"/>
                      <a:pt x="68" y="325"/>
                      <a:pt x="68" y="325"/>
                    </a:cubicBezTo>
                    <a:cubicBezTo>
                      <a:pt x="75" y="284"/>
                      <a:pt x="75" y="284"/>
                      <a:pt x="75" y="284"/>
                    </a:cubicBezTo>
                    <a:cubicBezTo>
                      <a:pt x="89" y="328"/>
                      <a:pt x="89" y="328"/>
                      <a:pt x="89" y="328"/>
                    </a:cubicBezTo>
                    <a:cubicBezTo>
                      <a:pt x="129" y="329"/>
                      <a:pt x="163" y="325"/>
                      <a:pt x="163" y="325"/>
                    </a:cubicBezTo>
                    <a:cubicBezTo>
                      <a:pt x="142" y="265"/>
                      <a:pt x="134" y="101"/>
                      <a:pt x="134" y="101"/>
                    </a:cubicBezTo>
                  </a:path>
                </a:pathLst>
              </a:custGeom>
              <a:solidFill>
                <a:srgbClr val="EB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38" name="ïşlïḑé"/>
              <p:cNvSpPr/>
              <p:nvPr/>
            </p:nvSpPr>
            <p:spPr bwMode="auto">
              <a:xfrm>
                <a:off x="5917293" y="4638682"/>
                <a:ext cx="206075" cy="327055"/>
              </a:xfrm>
              <a:custGeom>
                <a:avLst/>
                <a:gdLst>
                  <a:gd name="T0" fmla="*/ 0 w 36"/>
                  <a:gd name="T1" fmla="*/ 0 h 56"/>
                  <a:gd name="T2" fmla="*/ 36 w 36"/>
                  <a:gd name="T3" fmla="*/ 3 h 56"/>
                  <a:gd name="T4" fmla="*/ 33 w 36"/>
                  <a:gd name="T5" fmla="*/ 45 h 56"/>
                  <a:gd name="T6" fmla="*/ 23 w 36"/>
                  <a:gd name="T7" fmla="*/ 53 h 56"/>
                  <a:gd name="T8" fmla="*/ 9 w 36"/>
                  <a:gd name="T9" fmla="*/ 52 h 56"/>
                  <a:gd name="T10" fmla="*/ 0 w 36"/>
                  <a:gd name="T11" fmla="*/ 44 h 56"/>
                  <a:gd name="T12" fmla="*/ 0 w 3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36" h="56">
                    <a:moveTo>
                      <a:pt x="0" y="0"/>
                    </a:moveTo>
                    <a:cubicBezTo>
                      <a:pt x="0" y="0"/>
                      <a:pt x="18" y="4"/>
                      <a:pt x="36" y="3"/>
                    </a:cubicBezTo>
                    <a:cubicBezTo>
                      <a:pt x="33" y="45"/>
                      <a:pt x="33" y="45"/>
                      <a:pt x="33" y="45"/>
                    </a:cubicBezTo>
                    <a:cubicBezTo>
                      <a:pt x="23" y="53"/>
                      <a:pt x="23" y="53"/>
                      <a:pt x="23" y="53"/>
                    </a:cubicBezTo>
                    <a:cubicBezTo>
                      <a:pt x="19" y="56"/>
                      <a:pt x="13" y="56"/>
                      <a:pt x="9" y="52"/>
                    </a:cubicBezTo>
                    <a:cubicBezTo>
                      <a:pt x="0" y="44"/>
                      <a:pt x="0" y="44"/>
                      <a:pt x="0" y="44"/>
                    </a:cubicBezTo>
                    <a:lnTo>
                      <a:pt x="0" y="0"/>
                    </a:lnTo>
                    <a:close/>
                  </a:path>
                </a:pathLst>
              </a:cu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íṧḷîdê"/>
              <p:cNvSpPr/>
              <p:nvPr/>
            </p:nvSpPr>
            <p:spPr bwMode="auto">
              <a:xfrm>
                <a:off x="6358166" y="4638682"/>
                <a:ext cx="206075" cy="327055"/>
              </a:xfrm>
              <a:custGeom>
                <a:avLst/>
                <a:gdLst>
                  <a:gd name="T0" fmla="*/ 36 w 36"/>
                  <a:gd name="T1" fmla="*/ 0 h 56"/>
                  <a:gd name="T2" fmla="*/ 0 w 36"/>
                  <a:gd name="T3" fmla="*/ 3 h 56"/>
                  <a:gd name="T4" fmla="*/ 3 w 36"/>
                  <a:gd name="T5" fmla="*/ 45 h 56"/>
                  <a:gd name="T6" fmla="*/ 13 w 36"/>
                  <a:gd name="T7" fmla="*/ 53 h 56"/>
                  <a:gd name="T8" fmla="*/ 27 w 36"/>
                  <a:gd name="T9" fmla="*/ 52 h 56"/>
                  <a:gd name="T10" fmla="*/ 36 w 36"/>
                  <a:gd name="T11" fmla="*/ 44 h 56"/>
                  <a:gd name="T12" fmla="*/ 36 w 3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36" h="56">
                    <a:moveTo>
                      <a:pt x="36" y="0"/>
                    </a:moveTo>
                    <a:cubicBezTo>
                      <a:pt x="36" y="0"/>
                      <a:pt x="18" y="4"/>
                      <a:pt x="0" y="3"/>
                    </a:cubicBezTo>
                    <a:cubicBezTo>
                      <a:pt x="3" y="45"/>
                      <a:pt x="3" y="45"/>
                      <a:pt x="3" y="45"/>
                    </a:cubicBezTo>
                    <a:cubicBezTo>
                      <a:pt x="13" y="53"/>
                      <a:pt x="13" y="53"/>
                      <a:pt x="13" y="53"/>
                    </a:cubicBezTo>
                    <a:cubicBezTo>
                      <a:pt x="17" y="56"/>
                      <a:pt x="23" y="56"/>
                      <a:pt x="27" y="52"/>
                    </a:cubicBezTo>
                    <a:cubicBezTo>
                      <a:pt x="36" y="44"/>
                      <a:pt x="36" y="44"/>
                      <a:pt x="36" y="44"/>
                    </a:cubicBezTo>
                    <a:cubicBezTo>
                      <a:pt x="36" y="0"/>
                      <a:pt x="36" y="0"/>
                      <a:pt x="36" y="0"/>
                    </a:cubicBezTo>
                  </a:path>
                </a:pathLst>
              </a:cu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0" name="íSḻíďe"/>
              <p:cNvSpPr/>
              <p:nvPr/>
            </p:nvSpPr>
            <p:spPr bwMode="auto">
              <a:xfrm>
                <a:off x="6128362" y="3399450"/>
                <a:ext cx="303492" cy="735874"/>
              </a:xfrm>
              <a:custGeom>
                <a:avLst/>
                <a:gdLst>
                  <a:gd name="T0" fmla="*/ 53 w 53"/>
                  <a:gd name="T1" fmla="*/ 4 h 126"/>
                  <a:gd name="T2" fmla="*/ 2 w 53"/>
                  <a:gd name="T3" fmla="*/ 0 h 126"/>
                  <a:gd name="T4" fmla="*/ 1 w 53"/>
                  <a:gd name="T5" fmla="*/ 1 h 126"/>
                  <a:gd name="T6" fmla="*/ 13 w 53"/>
                  <a:gd name="T7" fmla="*/ 126 h 126"/>
                  <a:gd name="T8" fmla="*/ 53 w 53"/>
                  <a:gd name="T9" fmla="*/ 4 h 126"/>
                </a:gdLst>
                <a:ahLst/>
                <a:cxnLst>
                  <a:cxn ang="0">
                    <a:pos x="T0" y="T1"/>
                  </a:cxn>
                  <a:cxn ang="0">
                    <a:pos x="T2" y="T3"/>
                  </a:cxn>
                  <a:cxn ang="0">
                    <a:pos x="T4" y="T5"/>
                  </a:cxn>
                  <a:cxn ang="0">
                    <a:pos x="T6" y="T7"/>
                  </a:cxn>
                  <a:cxn ang="0">
                    <a:pos x="T8" y="T9"/>
                  </a:cxn>
                </a:cxnLst>
                <a:rect l="0" t="0" r="r" b="b"/>
                <a:pathLst>
                  <a:path w="53" h="126">
                    <a:moveTo>
                      <a:pt x="53" y="4"/>
                    </a:moveTo>
                    <a:cubicBezTo>
                      <a:pt x="2" y="0"/>
                      <a:pt x="2" y="0"/>
                      <a:pt x="2" y="0"/>
                    </a:cubicBezTo>
                    <a:cubicBezTo>
                      <a:pt x="1" y="1"/>
                      <a:pt x="1" y="1"/>
                      <a:pt x="1" y="1"/>
                    </a:cubicBezTo>
                    <a:cubicBezTo>
                      <a:pt x="1" y="8"/>
                      <a:pt x="0" y="88"/>
                      <a:pt x="13" y="126"/>
                    </a:cubicBezTo>
                    <a:cubicBezTo>
                      <a:pt x="13" y="126"/>
                      <a:pt x="47" y="45"/>
                      <a:pt x="53" y="4"/>
                    </a:cubicBezTo>
                  </a:path>
                </a:pathLst>
              </a:custGeom>
              <a:solidFill>
                <a:srgbClr val="45C3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íšlíďe"/>
              <p:cNvSpPr/>
              <p:nvPr/>
            </p:nvSpPr>
            <p:spPr bwMode="auto">
              <a:xfrm>
                <a:off x="6099636" y="3317687"/>
                <a:ext cx="344706" cy="327055"/>
              </a:xfrm>
              <a:custGeom>
                <a:avLst/>
                <a:gdLst>
                  <a:gd name="T0" fmla="*/ 29 w 60"/>
                  <a:gd name="T1" fmla="*/ 29 h 56"/>
                  <a:gd name="T2" fmla="*/ 38 w 60"/>
                  <a:gd name="T3" fmla="*/ 56 h 56"/>
                  <a:gd name="T4" fmla="*/ 60 w 60"/>
                  <a:gd name="T5" fmla="*/ 33 h 56"/>
                  <a:gd name="T6" fmla="*/ 56 w 60"/>
                  <a:gd name="T7" fmla="*/ 11 h 56"/>
                  <a:gd name="T8" fmla="*/ 4 w 60"/>
                  <a:gd name="T9" fmla="*/ 14 h 56"/>
                  <a:gd name="T10" fmla="*/ 8 w 60"/>
                  <a:gd name="T11" fmla="*/ 52 h 56"/>
                  <a:gd name="T12" fmla="*/ 29 w 60"/>
                  <a:gd name="T13" fmla="*/ 29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9" y="29"/>
                    </a:moveTo>
                    <a:cubicBezTo>
                      <a:pt x="29" y="29"/>
                      <a:pt x="32" y="48"/>
                      <a:pt x="38" y="56"/>
                    </a:cubicBezTo>
                    <a:cubicBezTo>
                      <a:pt x="38" y="56"/>
                      <a:pt x="51" y="37"/>
                      <a:pt x="60" y="33"/>
                    </a:cubicBezTo>
                    <a:cubicBezTo>
                      <a:pt x="60" y="33"/>
                      <a:pt x="59" y="15"/>
                      <a:pt x="56" y="11"/>
                    </a:cubicBezTo>
                    <a:cubicBezTo>
                      <a:pt x="54" y="8"/>
                      <a:pt x="17" y="0"/>
                      <a:pt x="4" y="14"/>
                    </a:cubicBezTo>
                    <a:cubicBezTo>
                      <a:pt x="0" y="18"/>
                      <a:pt x="11" y="46"/>
                      <a:pt x="8" y="52"/>
                    </a:cubicBezTo>
                    <a:cubicBezTo>
                      <a:pt x="29" y="29"/>
                      <a:pt x="29" y="29"/>
                      <a:pt x="29" y="29"/>
                    </a:cubicBezTo>
                  </a:path>
                </a:pathLst>
              </a:custGeom>
              <a:solidFill>
                <a:srgbClr val="69E2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ïṣľíḓe"/>
              <p:cNvSpPr/>
              <p:nvPr/>
            </p:nvSpPr>
            <p:spPr bwMode="auto">
              <a:xfrm>
                <a:off x="6185812" y="3487602"/>
                <a:ext cx="114901" cy="145642"/>
              </a:xfrm>
              <a:custGeom>
                <a:avLst/>
                <a:gdLst>
                  <a:gd name="T0" fmla="*/ 14 w 20"/>
                  <a:gd name="T1" fmla="*/ 0 h 25"/>
                  <a:gd name="T2" fmla="*/ 0 w 20"/>
                  <a:gd name="T3" fmla="*/ 16 h 25"/>
                  <a:gd name="T4" fmla="*/ 5 w 20"/>
                  <a:gd name="T5" fmla="*/ 24 h 25"/>
                  <a:gd name="T6" fmla="*/ 15 w 20"/>
                  <a:gd name="T7" fmla="*/ 25 h 25"/>
                  <a:gd name="T8" fmla="*/ 20 w 20"/>
                  <a:gd name="T9" fmla="*/ 21 h 25"/>
                  <a:gd name="T10" fmla="*/ 14 w 20"/>
                  <a:gd name="T11" fmla="*/ 0 h 25"/>
                </a:gdLst>
                <a:ahLst/>
                <a:cxnLst>
                  <a:cxn ang="0">
                    <a:pos x="T0" y="T1"/>
                  </a:cxn>
                  <a:cxn ang="0">
                    <a:pos x="T2" y="T3"/>
                  </a:cxn>
                  <a:cxn ang="0">
                    <a:pos x="T4" y="T5"/>
                  </a:cxn>
                  <a:cxn ang="0">
                    <a:pos x="T6" y="T7"/>
                  </a:cxn>
                  <a:cxn ang="0">
                    <a:pos x="T8" y="T9"/>
                  </a:cxn>
                  <a:cxn ang="0">
                    <a:pos x="T10" y="T11"/>
                  </a:cxn>
                </a:cxnLst>
                <a:rect l="0" t="0" r="r" b="b"/>
                <a:pathLst>
                  <a:path w="20" h="25">
                    <a:moveTo>
                      <a:pt x="14" y="0"/>
                    </a:moveTo>
                    <a:cubicBezTo>
                      <a:pt x="0" y="16"/>
                      <a:pt x="0" y="16"/>
                      <a:pt x="0" y="16"/>
                    </a:cubicBezTo>
                    <a:cubicBezTo>
                      <a:pt x="5" y="24"/>
                      <a:pt x="5" y="24"/>
                      <a:pt x="5" y="24"/>
                    </a:cubicBezTo>
                    <a:cubicBezTo>
                      <a:pt x="15" y="25"/>
                      <a:pt x="15" y="25"/>
                      <a:pt x="15" y="25"/>
                    </a:cubicBezTo>
                    <a:cubicBezTo>
                      <a:pt x="20" y="21"/>
                      <a:pt x="20" y="21"/>
                      <a:pt x="20" y="21"/>
                    </a:cubicBezTo>
                    <a:cubicBezTo>
                      <a:pt x="16" y="13"/>
                      <a:pt x="14" y="0"/>
                      <a:pt x="14" y="0"/>
                    </a:cubicBezTo>
                    <a:close/>
                  </a:path>
                </a:pathLst>
              </a:custGeom>
              <a:solidFill>
                <a:srgbClr val="1E4F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iş1iḍè"/>
              <p:cNvSpPr/>
              <p:nvPr/>
            </p:nvSpPr>
            <p:spPr bwMode="auto">
              <a:xfrm>
                <a:off x="6163332" y="3626855"/>
                <a:ext cx="126143" cy="508469"/>
              </a:xfrm>
              <a:custGeom>
                <a:avLst/>
                <a:gdLst>
                  <a:gd name="T0" fmla="*/ 7 w 22"/>
                  <a:gd name="T1" fmla="*/ 87 h 87"/>
                  <a:gd name="T2" fmla="*/ 22 w 22"/>
                  <a:gd name="T3" fmla="*/ 48 h 87"/>
                  <a:gd name="T4" fmla="*/ 22 w 22"/>
                  <a:gd name="T5" fmla="*/ 46 h 87"/>
                  <a:gd name="T6" fmla="*/ 19 w 22"/>
                  <a:gd name="T7" fmla="*/ 1 h 87"/>
                  <a:gd name="T8" fmla="*/ 9 w 22"/>
                  <a:gd name="T9" fmla="*/ 0 h 87"/>
                  <a:gd name="T10" fmla="*/ 0 w 22"/>
                  <a:gd name="T11" fmla="*/ 60 h 87"/>
                  <a:gd name="T12" fmla="*/ 7 w 2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22" h="87">
                    <a:moveTo>
                      <a:pt x="7" y="87"/>
                    </a:moveTo>
                    <a:cubicBezTo>
                      <a:pt x="7" y="87"/>
                      <a:pt x="14" y="70"/>
                      <a:pt x="22" y="48"/>
                    </a:cubicBezTo>
                    <a:cubicBezTo>
                      <a:pt x="22" y="47"/>
                      <a:pt x="22" y="46"/>
                      <a:pt x="22" y="46"/>
                    </a:cubicBezTo>
                    <a:cubicBezTo>
                      <a:pt x="19" y="1"/>
                      <a:pt x="19" y="1"/>
                      <a:pt x="19" y="1"/>
                    </a:cubicBezTo>
                    <a:cubicBezTo>
                      <a:pt x="9" y="0"/>
                      <a:pt x="9" y="0"/>
                      <a:pt x="9" y="0"/>
                    </a:cubicBezTo>
                    <a:cubicBezTo>
                      <a:pt x="0" y="60"/>
                      <a:pt x="0" y="60"/>
                      <a:pt x="0" y="60"/>
                    </a:cubicBezTo>
                    <a:cubicBezTo>
                      <a:pt x="2" y="70"/>
                      <a:pt x="4" y="79"/>
                      <a:pt x="7" y="87"/>
                    </a:cubicBezTo>
                  </a:path>
                </a:pathLst>
              </a:custGeom>
              <a:solidFill>
                <a:srgbClr val="1E4F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iṩlíḓê"/>
              <p:cNvSpPr/>
              <p:nvPr/>
            </p:nvSpPr>
            <p:spPr bwMode="auto">
              <a:xfrm>
                <a:off x="5545110" y="3878534"/>
                <a:ext cx="583252" cy="694992"/>
              </a:xfrm>
              <a:custGeom>
                <a:avLst/>
                <a:gdLst>
                  <a:gd name="T0" fmla="*/ 0 w 467"/>
                  <a:gd name="T1" fmla="*/ 23 h 544"/>
                  <a:gd name="T2" fmla="*/ 330 w 467"/>
                  <a:gd name="T3" fmla="*/ 0 h 544"/>
                  <a:gd name="T4" fmla="*/ 467 w 467"/>
                  <a:gd name="T5" fmla="*/ 535 h 544"/>
                  <a:gd name="T6" fmla="*/ 137 w 467"/>
                  <a:gd name="T7" fmla="*/ 544 h 544"/>
                  <a:gd name="T8" fmla="*/ 0 w 467"/>
                  <a:gd name="T9" fmla="*/ 23 h 544"/>
                </a:gdLst>
                <a:ahLst/>
                <a:cxnLst>
                  <a:cxn ang="0">
                    <a:pos x="T0" y="T1"/>
                  </a:cxn>
                  <a:cxn ang="0">
                    <a:pos x="T2" y="T3"/>
                  </a:cxn>
                  <a:cxn ang="0">
                    <a:pos x="T4" y="T5"/>
                  </a:cxn>
                  <a:cxn ang="0">
                    <a:pos x="T6" y="T7"/>
                  </a:cxn>
                  <a:cxn ang="0">
                    <a:pos x="T8" y="T9"/>
                  </a:cxn>
                </a:cxnLst>
                <a:rect l="0" t="0" r="r" b="b"/>
                <a:pathLst>
                  <a:path w="467" h="544">
                    <a:moveTo>
                      <a:pt x="0" y="23"/>
                    </a:moveTo>
                    <a:lnTo>
                      <a:pt x="330" y="0"/>
                    </a:lnTo>
                    <a:lnTo>
                      <a:pt x="467" y="535"/>
                    </a:lnTo>
                    <a:lnTo>
                      <a:pt x="137" y="544"/>
                    </a:lnTo>
                    <a:lnTo>
                      <a:pt x="0" y="23"/>
                    </a:lnTo>
                    <a:close/>
                  </a:path>
                </a:pathLst>
              </a:custGeom>
              <a:solidFill>
                <a:srgbClr val="68A1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ïṩļïde"/>
              <p:cNvSpPr/>
              <p:nvPr/>
            </p:nvSpPr>
            <p:spPr bwMode="auto">
              <a:xfrm>
                <a:off x="5545110" y="3878534"/>
                <a:ext cx="583252" cy="694992"/>
              </a:xfrm>
              <a:custGeom>
                <a:avLst/>
                <a:gdLst>
                  <a:gd name="T0" fmla="*/ 0 w 467"/>
                  <a:gd name="T1" fmla="*/ 23 h 544"/>
                  <a:gd name="T2" fmla="*/ 330 w 467"/>
                  <a:gd name="T3" fmla="*/ 0 h 544"/>
                  <a:gd name="T4" fmla="*/ 467 w 467"/>
                  <a:gd name="T5" fmla="*/ 535 h 544"/>
                  <a:gd name="T6" fmla="*/ 137 w 467"/>
                  <a:gd name="T7" fmla="*/ 544 h 544"/>
                  <a:gd name="T8" fmla="*/ 0 w 467"/>
                  <a:gd name="T9" fmla="*/ 23 h 544"/>
                </a:gdLst>
                <a:ahLst/>
                <a:cxnLst>
                  <a:cxn ang="0">
                    <a:pos x="T0" y="T1"/>
                  </a:cxn>
                  <a:cxn ang="0">
                    <a:pos x="T2" y="T3"/>
                  </a:cxn>
                  <a:cxn ang="0">
                    <a:pos x="T4" y="T5"/>
                  </a:cxn>
                  <a:cxn ang="0">
                    <a:pos x="T6" y="T7"/>
                  </a:cxn>
                  <a:cxn ang="0">
                    <a:pos x="T8" y="T9"/>
                  </a:cxn>
                </a:cxnLst>
                <a:rect l="0" t="0" r="r" b="b"/>
                <a:pathLst>
                  <a:path w="467" h="544">
                    <a:moveTo>
                      <a:pt x="0" y="23"/>
                    </a:moveTo>
                    <a:lnTo>
                      <a:pt x="330" y="0"/>
                    </a:lnTo>
                    <a:lnTo>
                      <a:pt x="467" y="535"/>
                    </a:lnTo>
                    <a:lnTo>
                      <a:pt x="137" y="544"/>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ï$ļîďè"/>
              <p:cNvSpPr/>
              <p:nvPr/>
            </p:nvSpPr>
            <p:spPr bwMode="auto">
              <a:xfrm>
                <a:off x="6238268" y="4351231"/>
                <a:ext cx="33722" cy="40881"/>
              </a:xfrm>
              <a:prstGeom prst="ellipse">
                <a:avLst/>
              </a:pr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îṣ1iďê"/>
              <p:cNvSpPr/>
              <p:nvPr/>
            </p:nvSpPr>
            <p:spPr bwMode="auto">
              <a:xfrm>
                <a:off x="6238268" y="4609299"/>
                <a:ext cx="33722" cy="34494"/>
              </a:xfrm>
              <a:prstGeom prst="ellipse">
                <a:avLst/>
              </a:pr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is1îḍe"/>
              <p:cNvSpPr/>
              <p:nvPr/>
            </p:nvSpPr>
            <p:spPr bwMode="auto">
              <a:xfrm>
                <a:off x="5550106" y="3942412"/>
                <a:ext cx="23730" cy="76654"/>
              </a:xfrm>
              <a:custGeom>
                <a:avLst/>
                <a:gdLst>
                  <a:gd name="T0" fmla="*/ 0 w 4"/>
                  <a:gd name="T1" fmla="*/ 0 h 13"/>
                  <a:gd name="T2" fmla="*/ 4 w 4"/>
                  <a:gd name="T3" fmla="*/ 13 h 13"/>
                  <a:gd name="T4" fmla="*/ 0 w 4"/>
                  <a:gd name="T5" fmla="*/ 0 h 13"/>
                  <a:gd name="T6" fmla="*/ 0 w 4"/>
                  <a:gd name="T7" fmla="*/ 0 h 13"/>
                </a:gdLst>
                <a:ahLst/>
                <a:cxnLst>
                  <a:cxn ang="0">
                    <a:pos x="T0" y="T1"/>
                  </a:cxn>
                  <a:cxn ang="0">
                    <a:pos x="T2" y="T3"/>
                  </a:cxn>
                  <a:cxn ang="0">
                    <a:pos x="T4" y="T5"/>
                  </a:cxn>
                  <a:cxn ang="0">
                    <a:pos x="T6" y="T7"/>
                  </a:cxn>
                </a:cxnLst>
                <a:rect l="0" t="0" r="r" b="b"/>
                <a:pathLst>
                  <a:path w="4" h="13">
                    <a:moveTo>
                      <a:pt x="0" y="0"/>
                    </a:moveTo>
                    <a:cubicBezTo>
                      <a:pt x="4" y="13"/>
                      <a:pt x="4" y="13"/>
                      <a:pt x="4" y="13"/>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î$ḷîdé"/>
              <p:cNvSpPr/>
              <p:nvPr/>
            </p:nvSpPr>
            <p:spPr bwMode="auto">
              <a:xfrm>
                <a:off x="6105881" y="4468767"/>
                <a:ext cx="22480" cy="93262"/>
              </a:xfrm>
              <a:custGeom>
                <a:avLst/>
                <a:gdLst>
                  <a:gd name="T0" fmla="*/ 0 w 18"/>
                  <a:gd name="T1" fmla="*/ 0 h 73"/>
                  <a:gd name="T2" fmla="*/ 18 w 18"/>
                  <a:gd name="T3" fmla="*/ 73 h 73"/>
                  <a:gd name="T4" fmla="*/ 0 w 18"/>
                  <a:gd name="T5" fmla="*/ 0 h 73"/>
                  <a:gd name="T6" fmla="*/ 0 w 18"/>
                  <a:gd name="T7" fmla="*/ 0 h 73"/>
                </a:gdLst>
                <a:ahLst/>
                <a:cxnLst>
                  <a:cxn ang="0">
                    <a:pos x="T0" y="T1"/>
                  </a:cxn>
                  <a:cxn ang="0">
                    <a:pos x="T2" y="T3"/>
                  </a:cxn>
                  <a:cxn ang="0">
                    <a:pos x="T4" y="T5"/>
                  </a:cxn>
                  <a:cxn ang="0">
                    <a:pos x="T6" y="T7"/>
                  </a:cxn>
                </a:cxnLst>
                <a:rect l="0" t="0" r="r" b="b"/>
                <a:pathLst>
                  <a:path w="18" h="73">
                    <a:moveTo>
                      <a:pt x="0" y="0"/>
                    </a:moveTo>
                    <a:lnTo>
                      <a:pt x="18" y="73"/>
                    </a:lnTo>
                    <a:lnTo>
                      <a:pt x="0" y="0"/>
                    </a:lnTo>
                    <a:lnTo>
                      <a:pt x="0" y="0"/>
                    </a:lnTo>
                    <a:close/>
                  </a:path>
                </a:pathLst>
              </a:custGeom>
              <a:solidFill>
                <a:srgbClr val="F5FA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ïş1íḍè"/>
              <p:cNvSpPr/>
              <p:nvPr/>
            </p:nvSpPr>
            <p:spPr bwMode="auto">
              <a:xfrm>
                <a:off x="6105881" y="4468767"/>
                <a:ext cx="22480" cy="93262"/>
              </a:xfrm>
              <a:custGeom>
                <a:avLst/>
                <a:gdLst>
                  <a:gd name="T0" fmla="*/ 0 w 18"/>
                  <a:gd name="T1" fmla="*/ 0 h 73"/>
                  <a:gd name="T2" fmla="*/ 18 w 18"/>
                  <a:gd name="T3" fmla="*/ 73 h 73"/>
                  <a:gd name="T4" fmla="*/ 0 w 18"/>
                  <a:gd name="T5" fmla="*/ 0 h 73"/>
                  <a:gd name="T6" fmla="*/ 0 w 18"/>
                  <a:gd name="T7" fmla="*/ 0 h 73"/>
                </a:gdLst>
                <a:ahLst/>
                <a:cxnLst>
                  <a:cxn ang="0">
                    <a:pos x="T0" y="T1"/>
                  </a:cxn>
                  <a:cxn ang="0">
                    <a:pos x="T2" y="T3"/>
                  </a:cxn>
                  <a:cxn ang="0">
                    <a:pos x="T4" y="T5"/>
                  </a:cxn>
                  <a:cxn ang="0">
                    <a:pos x="T6" y="T7"/>
                  </a:cxn>
                </a:cxnLst>
                <a:rect l="0" t="0" r="r" b="b"/>
                <a:pathLst>
                  <a:path w="18" h="73">
                    <a:moveTo>
                      <a:pt x="0" y="0"/>
                    </a:moveTo>
                    <a:lnTo>
                      <a:pt x="18" y="73"/>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îSļíḑé"/>
              <p:cNvSpPr/>
              <p:nvPr/>
            </p:nvSpPr>
            <p:spPr bwMode="auto">
              <a:xfrm>
                <a:off x="5550106" y="3942412"/>
                <a:ext cx="578257" cy="619617"/>
              </a:xfrm>
              <a:custGeom>
                <a:avLst/>
                <a:gdLst>
                  <a:gd name="T0" fmla="*/ 75 w 101"/>
                  <a:gd name="T1" fmla="*/ 69 h 106"/>
                  <a:gd name="T2" fmla="*/ 58 w 101"/>
                  <a:gd name="T3" fmla="*/ 73 h 106"/>
                  <a:gd name="T4" fmla="*/ 93 w 101"/>
                  <a:gd name="T5" fmla="*/ 106 h 106"/>
                  <a:gd name="T6" fmla="*/ 101 w 101"/>
                  <a:gd name="T7" fmla="*/ 106 h 106"/>
                  <a:gd name="T8" fmla="*/ 97 w 101"/>
                  <a:gd name="T9" fmla="*/ 90 h 106"/>
                  <a:gd name="T10" fmla="*/ 75 w 101"/>
                  <a:gd name="T11" fmla="*/ 69 h 106"/>
                  <a:gd name="T12" fmla="*/ 0 w 101"/>
                  <a:gd name="T13" fmla="*/ 0 h 106"/>
                  <a:gd name="T14" fmla="*/ 4 w 101"/>
                  <a:gd name="T15" fmla="*/ 13 h 106"/>
                  <a:gd name="T16" fmla="*/ 8 w 101"/>
                  <a:gd name="T17" fmla="*/ 27 h 106"/>
                  <a:gd name="T18" fmla="*/ 31 w 101"/>
                  <a:gd name="T19" fmla="*/ 49 h 106"/>
                  <a:gd name="T20" fmla="*/ 33 w 101"/>
                  <a:gd name="T21" fmla="*/ 48 h 106"/>
                  <a:gd name="T22" fmla="*/ 49 w 101"/>
                  <a:gd name="T23" fmla="*/ 45 h 106"/>
                  <a:gd name="T24" fmla="*/ 0 w 101"/>
                  <a:gd name="T2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06">
                    <a:moveTo>
                      <a:pt x="75" y="69"/>
                    </a:moveTo>
                    <a:cubicBezTo>
                      <a:pt x="69" y="71"/>
                      <a:pt x="62" y="72"/>
                      <a:pt x="58" y="73"/>
                    </a:cubicBezTo>
                    <a:cubicBezTo>
                      <a:pt x="71" y="85"/>
                      <a:pt x="83" y="97"/>
                      <a:pt x="93" y="106"/>
                    </a:cubicBezTo>
                    <a:cubicBezTo>
                      <a:pt x="101" y="106"/>
                      <a:pt x="101" y="106"/>
                      <a:pt x="101" y="106"/>
                    </a:cubicBezTo>
                    <a:cubicBezTo>
                      <a:pt x="97" y="90"/>
                      <a:pt x="97" y="90"/>
                      <a:pt x="97" y="90"/>
                    </a:cubicBezTo>
                    <a:cubicBezTo>
                      <a:pt x="90" y="83"/>
                      <a:pt x="82" y="76"/>
                      <a:pt x="75" y="69"/>
                    </a:cubicBezTo>
                    <a:moveTo>
                      <a:pt x="0" y="0"/>
                    </a:moveTo>
                    <a:cubicBezTo>
                      <a:pt x="4" y="13"/>
                      <a:pt x="4" y="13"/>
                      <a:pt x="4" y="13"/>
                    </a:cubicBezTo>
                    <a:cubicBezTo>
                      <a:pt x="8" y="27"/>
                      <a:pt x="8" y="27"/>
                      <a:pt x="8" y="27"/>
                    </a:cubicBezTo>
                    <a:cubicBezTo>
                      <a:pt x="15" y="34"/>
                      <a:pt x="23" y="41"/>
                      <a:pt x="31" y="49"/>
                    </a:cubicBezTo>
                    <a:cubicBezTo>
                      <a:pt x="32" y="49"/>
                      <a:pt x="32" y="48"/>
                      <a:pt x="33" y="48"/>
                    </a:cubicBezTo>
                    <a:cubicBezTo>
                      <a:pt x="34" y="47"/>
                      <a:pt x="41" y="46"/>
                      <a:pt x="49" y="45"/>
                    </a:cubicBezTo>
                    <a:cubicBezTo>
                      <a:pt x="31" y="28"/>
                      <a:pt x="13" y="12"/>
                      <a:pt x="0" y="0"/>
                    </a:cubicBezTo>
                  </a:path>
                </a:pathLst>
              </a:custGeom>
              <a:solidFill>
                <a:srgbClr val="A3CB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2" name="íṣ1îḑê"/>
              <p:cNvSpPr/>
              <p:nvPr/>
            </p:nvSpPr>
            <p:spPr bwMode="auto">
              <a:xfrm>
                <a:off x="6180818" y="4135324"/>
                <a:ext cx="44962" cy="923675"/>
              </a:xfrm>
              <a:custGeom>
                <a:avLst/>
                <a:gdLst>
                  <a:gd name="T0" fmla="*/ 8 w 8"/>
                  <a:gd name="T1" fmla="*/ 158 h 158"/>
                  <a:gd name="T2" fmla="*/ 3 w 8"/>
                  <a:gd name="T3" fmla="*/ 119 h 158"/>
                  <a:gd name="T4" fmla="*/ 1 w 8"/>
                  <a:gd name="T5" fmla="*/ 79 h 158"/>
                  <a:gd name="T6" fmla="*/ 1 w 8"/>
                  <a:gd name="T7" fmla="*/ 40 h 158"/>
                  <a:gd name="T8" fmla="*/ 4 w 8"/>
                  <a:gd name="T9" fmla="*/ 0 h 158"/>
                  <a:gd name="T10" fmla="*/ 4 w 8"/>
                  <a:gd name="T11" fmla="*/ 20 h 158"/>
                  <a:gd name="T12" fmla="*/ 4 w 8"/>
                  <a:gd name="T13" fmla="*/ 40 h 158"/>
                  <a:gd name="T14" fmla="*/ 5 w 8"/>
                  <a:gd name="T15" fmla="*/ 79 h 158"/>
                  <a:gd name="T16" fmla="*/ 6 w 8"/>
                  <a:gd name="T17" fmla="*/ 119 h 158"/>
                  <a:gd name="T18" fmla="*/ 8 w 8"/>
                  <a:gd name="T1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58">
                    <a:moveTo>
                      <a:pt x="8" y="158"/>
                    </a:moveTo>
                    <a:cubicBezTo>
                      <a:pt x="6" y="145"/>
                      <a:pt x="4" y="132"/>
                      <a:pt x="3" y="119"/>
                    </a:cubicBezTo>
                    <a:cubicBezTo>
                      <a:pt x="2" y="106"/>
                      <a:pt x="1" y="92"/>
                      <a:pt x="1" y="79"/>
                    </a:cubicBezTo>
                    <a:cubicBezTo>
                      <a:pt x="0" y="66"/>
                      <a:pt x="0" y="53"/>
                      <a:pt x="1" y="40"/>
                    </a:cubicBezTo>
                    <a:cubicBezTo>
                      <a:pt x="1" y="26"/>
                      <a:pt x="2" y="13"/>
                      <a:pt x="4" y="0"/>
                    </a:cubicBezTo>
                    <a:cubicBezTo>
                      <a:pt x="4" y="7"/>
                      <a:pt x="4" y="13"/>
                      <a:pt x="4" y="20"/>
                    </a:cubicBezTo>
                    <a:cubicBezTo>
                      <a:pt x="4" y="27"/>
                      <a:pt x="4" y="33"/>
                      <a:pt x="4" y="40"/>
                    </a:cubicBezTo>
                    <a:cubicBezTo>
                      <a:pt x="4" y="53"/>
                      <a:pt x="4" y="66"/>
                      <a:pt x="5" y="79"/>
                    </a:cubicBezTo>
                    <a:cubicBezTo>
                      <a:pt x="5" y="92"/>
                      <a:pt x="6" y="105"/>
                      <a:pt x="6" y="119"/>
                    </a:cubicBezTo>
                    <a:cubicBezTo>
                      <a:pt x="8" y="158"/>
                      <a:pt x="8" y="158"/>
                      <a:pt x="8" y="158"/>
                    </a:cubicBezTo>
                  </a:path>
                </a:pathLst>
              </a:cu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iSľídé"/>
              <p:cNvSpPr/>
              <p:nvPr/>
            </p:nvSpPr>
            <p:spPr bwMode="auto">
              <a:xfrm>
                <a:off x="6123366" y="3515708"/>
                <a:ext cx="532046" cy="619617"/>
              </a:xfrm>
              <a:custGeom>
                <a:avLst/>
                <a:gdLst>
                  <a:gd name="T0" fmla="*/ 12 w 93"/>
                  <a:gd name="T1" fmla="*/ 101 h 106"/>
                  <a:gd name="T2" fmla="*/ 0 w 93"/>
                  <a:gd name="T3" fmla="*/ 106 h 106"/>
                  <a:gd name="T4" fmla="*/ 13 w 93"/>
                  <a:gd name="T5" fmla="*/ 103 h 106"/>
                  <a:gd name="T6" fmla="*/ 12 w 93"/>
                  <a:gd name="T7" fmla="*/ 101 h 106"/>
                  <a:gd name="T8" fmla="*/ 93 w 93"/>
                  <a:gd name="T9" fmla="*/ 0 h 106"/>
                  <a:gd name="T10" fmla="*/ 59 w 93"/>
                  <a:gd name="T11" fmla="*/ 81 h 106"/>
                  <a:gd name="T12" fmla="*/ 17 w 93"/>
                  <a:gd name="T13" fmla="*/ 99 h 106"/>
                  <a:gd name="T14" fmla="*/ 16 w 93"/>
                  <a:gd name="T15" fmla="*/ 102 h 106"/>
                  <a:gd name="T16" fmla="*/ 63 w 93"/>
                  <a:gd name="T17" fmla="*/ 87 h 106"/>
                  <a:gd name="T18" fmla="*/ 93 w 93"/>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6">
                    <a:moveTo>
                      <a:pt x="12" y="101"/>
                    </a:moveTo>
                    <a:cubicBezTo>
                      <a:pt x="0" y="106"/>
                      <a:pt x="0" y="106"/>
                      <a:pt x="0" y="106"/>
                    </a:cubicBezTo>
                    <a:cubicBezTo>
                      <a:pt x="13" y="103"/>
                      <a:pt x="13" y="103"/>
                      <a:pt x="13" y="103"/>
                    </a:cubicBezTo>
                    <a:cubicBezTo>
                      <a:pt x="12" y="102"/>
                      <a:pt x="12" y="102"/>
                      <a:pt x="12" y="101"/>
                    </a:cubicBezTo>
                    <a:moveTo>
                      <a:pt x="93" y="0"/>
                    </a:moveTo>
                    <a:cubicBezTo>
                      <a:pt x="59" y="81"/>
                      <a:pt x="59" y="81"/>
                      <a:pt x="59" y="81"/>
                    </a:cubicBezTo>
                    <a:cubicBezTo>
                      <a:pt x="17" y="99"/>
                      <a:pt x="17" y="99"/>
                      <a:pt x="17" y="99"/>
                    </a:cubicBezTo>
                    <a:cubicBezTo>
                      <a:pt x="16" y="100"/>
                      <a:pt x="16" y="101"/>
                      <a:pt x="16" y="102"/>
                    </a:cubicBezTo>
                    <a:cubicBezTo>
                      <a:pt x="63" y="87"/>
                      <a:pt x="63" y="87"/>
                      <a:pt x="63" y="87"/>
                    </a:cubicBezTo>
                    <a:cubicBezTo>
                      <a:pt x="93" y="0"/>
                      <a:pt x="93" y="0"/>
                      <a:pt x="93"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4" name="ïS1íḋê"/>
              <p:cNvSpPr/>
              <p:nvPr/>
            </p:nvSpPr>
            <p:spPr bwMode="auto">
              <a:xfrm>
                <a:off x="6192058" y="4094442"/>
                <a:ext cx="28726" cy="22996"/>
              </a:xfrm>
              <a:custGeom>
                <a:avLst/>
                <a:gdLst>
                  <a:gd name="T0" fmla="*/ 0 w 5"/>
                  <a:gd name="T1" fmla="*/ 2 h 4"/>
                  <a:gd name="T2" fmla="*/ 0 w 5"/>
                  <a:gd name="T3" fmla="*/ 2 h 4"/>
                  <a:gd name="T4" fmla="*/ 1 w 5"/>
                  <a:gd name="T5" fmla="*/ 4 h 4"/>
                  <a:gd name="T6" fmla="*/ 1 w 5"/>
                  <a:gd name="T7" fmla="*/ 4 h 4"/>
                  <a:gd name="T8" fmla="*/ 0 w 5"/>
                  <a:gd name="T9" fmla="*/ 2 h 4"/>
                  <a:gd name="T10" fmla="*/ 5 w 5"/>
                  <a:gd name="T11" fmla="*/ 0 h 4"/>
                  <a:gd name="T12" fmla="*/ 5 w 5"/>
                  <a:gd name="T13" fmla="*/ 0 h 4"/>
                  <a:gd name="T14" fmla="*/ 4 w 5"/>
                  <a:gd name="T15" fmla="*/ 3 h 4"/>
                  <a:gd name="T16" fmla="*/ 4 w 5"/>
                  <a:gd name="T17" fmla="*/ 3 h 4"/>
                  <a:gd name="T18" fmla="*/ 5 w 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0" y="2"/>
                    </a:moveTo>
                    <a:cubicBezTo>
                      <a:pt x="0" y="2"/>
                      <a:pt x="0" y="2"/>
                      <a:pt x="0" y="2"/>
                    </a:cubicBezTo>
                    <a:cubicBezTo>
                      <a:pt x="0" y="3"/>
                      <a:pt x="0" y="3"/>
                      <a:pt x="1" y="4"/>
                    </a:cubicBezTo>
                    <a:cubicBezTo>
                      <a:pt x="1" y="4"/>
                      <a:pt x="1" y="4"/>
                      <a:pt x="1" y="4"/>
                    </a:cubicBezTo>
                    <a:cubicBezTo>
                      <a:pt x="0" y="3"/>
                      <a:pt x="0" y="3"/>
                      <a:pt x="0" y="2"/>
                    </a:cubicBezTo>
                    <a:moveTo>
                      <a:pt x="5" y="0"/>
                    </a:moveTo>
                    <a:cubicBezTo>
                      <a:pt x="5" y="0"/>
                      <a:pt x="5" y="0"/>
                      <a:pt x="5" y="0"/>
                    </a:cubicBezTo>
                    <a:cubicBezTo>
                      <a:pt x="4" y="1"/>
                      <a:pt x="4" y="2"/>
                      <a:pt x="4" y="3"/>
                    </a:cubicBezTo>
                    <a:cubicBezTo>
                      <a:pt x="4" y="3"/>
                      <a:pt x="4" y="3"/>
                      <a:pt x="4" y="3"/>
                    </a:cubicBezTo>
                    <a:cubicBezTo>
                      <a:pt x="4" y="2"/>
                      <a:pt x="4" y="1"/>
                      <a:pt x="5" y="0"/>
                    </a:cubicBezTo>
                  </a:path>
                </a:pathLst>
              </a:custGeom>
              <a:solidFill>
                <a:srgbClr val="3BB6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îs1iḓê"/>
              <p:cNvSpPr/>
              <p:nvPr/>
            </p:nvSpPr>
            <p:spPr bwMode="auto">
              <a:xfrm>
                <a:off x="6192058" y="4094442"/>
                <a:ext cx="28726" cy="22996"/>
              </a:xfrm>
              <a:custGeom>
                <a:avLst/>
                <a:gdLst>
                  <a:gd name="T0" fmla="*/ 5 w 5"/>
                  <a:gd name="T1" fmla="*/ 0 h 4"/>
                  <a:gd name="T2" fmla="*/ 0 w 5"/>
                  <a:gd name="T3" fmla="*/ 2 h 4"/>
                  <a:gd name="T4" fmla="*/ 1 w 5"/>
                  <a:gd name="T5" fmla="*/ 4 h 4"/>
                  <a:gd name="T6" fmla="*/ 4 w 5"/>
                  <a:gd name="T7" fmla="*/ 3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0" y="2"/>
                      <a:pt x="0" y="2"/>
                      <a:pt x="0" y="2"/>
                    </a:cubicBezTo>
                    <a:cubicBezTo>
                      <a:pt x="0" y="3"/>
                      <a:pt x="0" y="3"/>
                      <a:pt x="1" y="4"/>
                    </a:cubicBezTo>
                    <a:cubicBezTo>
                      <a:pt x="4" y="3"/>
                      <a:pt x="4" y="3"/>
                      <a:pt x="4" y="3"/>
                    </a:cubicBezTo>
                    <a:cubicBezTo>
                      <a:pt x="4" y="2"/>
                      <a:pt x="4" y="1"/>
                      <a:pt x="5" y="0"/>
                    </a:cubicBezTo>
                  </a:path>
                </a:pathLst>
              </a:custGeom>
              <a:solidFill>
                <a:srgbClr val="1A4A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6" name="ís1îḑê"/>
              <p:cNvSpPr/>
              <p:nvPr/>
            </p:nvSpPr>
            <p:spPr bwMode="auto">
              <a:xfrm>
                <a:off x="6163332" y="3376454"/>
                <a:ext cx="252285" cy="98372"/>
              </a:xfrm>
              <a:custGeom>
                <a:avLst/>
                <a:gdLst>
                  <a:gd name="T0" fmla="*/ 38 w 44"/>
                  <a:gd name="T1" fmla="*/ 0 h 17"/>
                  <a:gd name="T2" fmla="*/ 36 w 44"/>
                  <a:gd name="T3" fmla="*/ 10 h 17"/>
                  <a:gd name="T4" fmla="*/ 19 w 44"/>
                  <a:gd name="T5" fmla="*/ 16 h 17"/>
                  <a:gd name="T6" fmla="*/ 7 w 44"/>
                  <a:gd name="T7" fmla="*/ 12 h 17"/>
                  <a:gd name="T8" fmla="*/ 6 w 44"/>
                  <a:gd name="T9" fmla="*/ 1 h 17"/>
                  <a:gd name="T10" fmla="*/ 1 w 44"/>
                  <a:gd name="T11" fmla="*/ 7 h 17"/>
                  <a:gd name="T12" fmla="*/ 10 w 44"/>
                  <a:gd name="T13" fmla="*/ 15 h 17"/>
                  <a:gd name="T14" fmla="*/ 18 w 44"/>
                  <a:gd name="T15" fmla="*/ 17 h 17"/>
                  <a:gd name="T16" fmla="*/ 22 w 44"/>
                  <a:gd name="T17" fmla="*/ 16 h 17"/>
                  <a:gd name="T18" fmla="*/ 39 w 44"/>
                  <a:gd name="T19" fmla="*/ 12 h 17"/>
                  <a:gd name="T20" fmla="*/ 41 w 44"/>
                  <a:gd name="T21" fmla="*/ 2 h 17"/>
                  <a:gd name="T22" fmla="*/ 38 w 4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17">
                    <a:moveTo>
                      <a:pt x="38" y="0"/>
                    </a:moveTo>
                    <a:cubicBezTo>
                      <a:pt x="37" y="6"/>
                      <a:pt x="36" y="10"/>
                      <a:pt x="36" y="10"/>
                    </a:cubicBezTo>
                    <a:cubicBezTo>
                      <a:pt x="32" y="15"/>
                      <a:pt x="25" y="16"/>
                      <a:pt x="19" y="16"/>
                    </a:cubicBezTo>
                    <a:cubicBezTo>
                      <a:pt x="12" y="16"/>
                      <a:pt x="7" y="15"/>
                      <a:pt x="7" y="12"/>
                    </a:cubicBezTo>
                    <a:cubicBezTo>
                      <a:pt x="6" y="10"/>
                      <a:pt x="6" y="5"/>
                      <a:pt x="6" y="1"/>
                    </a:cubicBezTo>
                    <a:cubicBezTo>
                      <a:pt x="2" y="3"/>
                      <a:pt x="0" y="4"/>
                      <a:pt x="1" y="7"/>
                    </a:cubicBezTo>
                    <a:cubicBezTo>
                      <a:pt x="4" y="13"/>
                      <a:pt x="10" y="15"/>
                      <a:pt x="10" y="15"/>
                    </a:cubicBezTo>
                    <a:cubicBezTo>
                      <a:pt x="10" y="15"/>
                      <a:pt x="11" y="17"/>
                      <a:pt x="18" y="17"/>
                    </a:cubicBezTo>
                    <a:cubicBezTo>
                      <a:pt x="19" y="17"/>
                      <a:pt x="20" y="17"/>
                      <a:pt x="22" y="16"/>
                    </a:cubicBezTo>
                    <a:cubicBezTo>
                      <a:pt x="26" y="16"/>
                      <a:pt x="35" y="14"/>
                      <a:pt x="39" y="12"/>
                    </a:cubicBezTo>
                    <a:cubicBezTo>
                      <a:pt x="42" y="10"/>
                      <a:pt x="44" y="5"/>
                      <a:pt x="41" y="2"/>
                    </a:cubicBezTo>
                    <a:cubicBezTo>
                      <a:pt x="40" y="1"/>
                      <a:pt x="39" y="1"/>
                      <a:pt x="38" y="0"/>
                    </a:cubicBezTo>
                  </a:path>
                </a:pathLst>
              </a:custGeom>
              <a:solidFill>
                <a:srgbClr val="2BC8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íşļíḋé"/>
              <p:cNvSpPr/>
              <p:nvPr/>
            </p:nvSpPr>
            <p:spPr bwMode="auto">
              <a:xfrm>
                <a:off x="6473068" y="2954859"/>
                <a:ext cx="211070" cy="233794"/>
              </a:xfrm>
              <a:custGeom>
                <a:avLst/>
                <a:gdLst>
                  <a:gd name="T0" fmla="*/ 8 w 37"/>
                  <a:gd name="T1" fmla="*/ 14 h 40"/>
                  <a:gd name="T2" fmla="*/ 26 w 37"/>
                  <a:gd name="T3" fmla="*/ 11 h 40"/>
                  <a:gd name="T4" fmla="*/ 13 w 37"/>
                  <a:gd name="T5" fmla="*/ 40 h 40"/>
                  <a:gd name="T6" fmla="*/ 8 w 37"/>
                  <a:gd name="T7" fmla="*/ 14 h 40"/>
                </a:gdLst>
                <a:ahLst/>
                <a:cxnLst>
                  <a:cxn ang="0">
                    <a:pos x="T0" y="T1"/>
                  </a:cxn>
                  <a:cxn ang="0">
                    <a:pos x="T2" y="T3"/>
                  </a:cxn>
                  <a:cxn ang="0">
                    <a:pos x="T4" y="T5"/>
                  </a:cxn>
                  <a:cxn ang="0">
                    <a:pos x="T6" y="T7"/>
                  </a:cxn>
                </a:cxnLst>
                <a:rect l="0" t="0" r="r" b="b"/>
                <a:pathLst>
                  <a:path w="37" h="40">
                    <a:moveTo>
                      <a:pt x="8" y="14"/>
                    </a:moveTo>
                    <a:cubicBezTo>
                      <a:pt x="8" y="14"/>
                      <a:pt x="14" y="0"/>
                      <a:pt x="26" y="11"/>
                    </a:cubicBezTo>
                    <a:cubicBezTo>
                      <a:pt x="37" y="22"/>
                      <a:pt x="19" y="39"/>
                      <a:pt x="13" y="40"/>
                    </a:cubicBezTo>
                    <a:cubicBezTo>
                      <a:pt x="0" y="40"/>
                      <a:pt x="2" y="21"/>
                      <a:pt x="8" y="14"/>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işḷïḑe"/>
              <p:cNvSpPr/>
              <p:nvPr/>
            </p:nvSpPr>
            <p:spPr bwMode="auto">
              <a:xfrm>
                <a:off x="6529270" y="3054509"/>
                <a:ext cx="74936" cy="93262"/>
              </a:xfrm>
              <a:custGeom>
                <a:avLst/>
                <a:gdLst>
                  <a:gd name="T0" fmla="*/ 13 w 13"/>
                  <a:gd name="T1" fmla="*/ 0 h 16"/>
                  <a:gd name="T2" fmla="*/ 5 w 13"/>
                  <a:gd name="T3" fmla="*/ 3 h 16"/>
                  <a:gd name="T4" fmla="*/ 5 w 13"/>
                  <a:gd name="T5" fmla="*/ 3 h 16"/>
                  <a:gd name="T6" fmla="*/ 2 w 13"/>
                  <a:gd name="T7" fmla="*/ 8 h 16"/>
                  <a:gd name="T8" fmla="*/ 0 w 13"/>
                  <a:gd name="T9" fmla="*/ 13 h 16"/>
                  <a:gd name="T10" fmla="*/ 1 w 13"/>
                  <a:gd name="T11" fmla="*/ 14 h 16"/>
                  <a:gd name="T12" fmla="*/ 1 w 13"/>
                  <a:gd name="T13" fmla="*/ 15 h 16"/>
                  <a:gd name="T14" fmla="*/ 2 w 13"/>
                  <a:gd name="T15" fmla="*/ 16 h 16"/>
                  <a:gd name="T16" fmla="*/ 4 w 13"/>
                  <a:gd name="T17" fmla="*/ 16 h 16"/>
                  <a:gd name="T18" fmla="*/ 5 w 13"/>
                  <a:gd name="T19" fmla="*/ 16 h 16"/>
                  <a:gd name="T20" fmla="*/ 8 w 13"/>
                  <a:gd name="T21" fmla="*/ 14 h 16"/>
                  <a:gd name="T22" fmla="*/ 9 w 13"/>
                  <a:gd name="T23" fmla="*/ 10 h 16"/>
                  <a:gd name="T24" fmla="*/ 8 w 13"/>
                  <a:gd name="T25" fmla="*/ 13 h 16"/>
                  <a:gd name="T26" fmla="*/ 5 w 13"/>
                  <a:gd name="T27" fmla="*/ 15 h 16"/>
                  <a:gd name="T28" fmla="*/ 4 w 13"/>
                  <a:gd name="T29" fmla="*/ 15 h 16"/>
                  <a:gd name="T30" fmla="*/ 2 w 13"/>
                  <a:gd name="T31" fmla="*/ 13 h 16"/>
                  <a:gd name="T32" fmla="*/ 2 w 13"/>
                  <a:gd name="T33" fmla="*/ 10 h 16"/>
                  <a:gd name="T34" fmla="*/ 6 w 13"/>
                  <a:gd name="T35" fmla="*/ 4 h 16"/>
                  <a:gd name="T36" fmla="*/ 13 w 13"/>
                  <a:gd name="T3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6">
                    <a:moveTo>
                      <a:pt x="13" y="0"/>
                    </a:moveTo>
                    <a:cubicBezTo>
                      <a:pt x="10" y="0"/>
                      <a:pt x="7" y="1"/>
                      <a:pt x="5" y="3"/>
                    </a:cubicBezTo>
                    <a:cubicBezTo>
                      <a:pt x="5" y="3"/>
                      <a:pt x="5" y="3"/>
                      <a:pt x="5" y="3"/>
                    </a:cubicBezTo>
                    <a:cubicBezTo>
                      <a:pt x="4" y="5"/>
                      <a:pt x="3" y="6"/>
                      <a:pt x="2" y="8"/>
                    </a:cubicBezTo>
                    <a:cubicBezTo>
                      <a:pt x="2" y="10"/>
                      <a:pt x="1" y="12"/>
                      <a:pt x="0" y="13"/>
                    </a:cubicBezTo>
                    <a:cubicBezTo>
                      <a:pt x="0" y="14"/>
                      <a:pt x="0" y="14"/>
                      <a:pt x="1" y="14"/>
                    </a:cubicBezTo>
                    <a:cubicBezTo>
                      <a:pt x="1" y="15"/>
                      <a:pt x="1" y="15"/>
                      <a:pt x="1" y="15"/>
                    </a:cubicBezTo>
                    <a:cubicBezTo>
                      <a:pt x="2" y="16"/>
                      <a:pt x="2" y="16"/>
                      <a:pt x="2" y="16"/>
                    </a:cubicBezTo>
                    <a:cubicBezTo>
                      <a:pt x="3" y="16"/>
                      <a:pt x="3" y="16"/>
                      <a:pt x="4" y="16"/>
                    </a:cubicBezTo>
                    <a:cubicBezTo>
                      <a:pt x="4" y="16"/>
                      <a:pt x="5" y="16"/>
                      <a:pt x="5" y="16"/>
                    </a:cubicBezTo>
                    <a:cubicBezTo>
                      <a:pt x="6" y="16"/>
                      <a:pt x="8" y="15"/>
                      <a:pt x="8" y="14"/>
                    </a:cubicBezTo>
                    <a:cubicBezTo>
                      <a:pt x="9" y="13"/>
                      <a:pt x="10" y="11"/>
                      <a:pt x="9" y="10"/>
                    </a:cubicBezTo>
                    <a:cubicBezTo>
                      <a:pt x="9" y="11"/>
                      <a:pt x="9" y="12"/>
                      <a:pt x="8" y="13"/>
                    </a:cubicBezTo>
                    <a:cubicBezTo>
                      <a:pt x="7" y="14"/>
                      <a:pt x="6" y="15"/>
                      <a:pt x="5" y="15"/>
                    </a:cubicBezTo>
                    <a:cubicBezTo>
                      <a:pt x="4" y="15"/>
                      <a:pt x="4" y="15"/>
                      <a:pt x="4" y="15"/>
                    </a:cubicBezTo>
                    <a:cubicBezTo>
                      <a:pt x="3" y="15"/>
                      <a:pt x="3" y="14"/>
                      <a:pt x="2" y="13"/>
                    </a:cubicBezTo>
                    <a:cubicBezTo>
                      <a:pt x="2" y="12"/>
                      <a:pt x="2" y="11"/>
                      <a:pt x="2" y="10"/>
                    </a:cubicBezTo>
                    <a:cubicBezTo>
                      <a:pt x="2" y="8"/>
                      <a:pt x="4" y="6"/>
                      <a:pt x="6" y="4"/>
                    </a:cubicBezTo>
                    <a:cubicBezTo>
                      <a:pt x="8" y="2"/>
                      <a:pt x="10" y="1"/>
                      <a:pt x="13"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iṥḷíḑè"/>
              <p:cNvSpPr/>
              <p:nvPr/>
            </p:nvSpPr>
            <p:spPr bwMode="auto">
              <a:xfrm>
                <a:off x="5922288" y="2954859"/>
                <a:ext cx="206075" cy="233794"/>
              </a:xfrm>
              <a:custGeom>
                <a:avLst/>
                <a:gdLst>
                  <a:gd name="T0" fmla="*/ 29 w 36"/>
                  <a:gd name="T1" fmla="*/ 14 h 40"/>
                  <a:gd name="T2" fmla="*/ 11 w 36"/>
                  <a:gd name="T3" fmla="*/ 11 h 40"/>
                  <a:gd name="T4" fmla="*/ 24 w 36"/>
                  <a:gd name="T5" fmla="*/ 40 h 40"/>
                  <a:gd name="T6" fmla="*/ 29 w 36"/>
                  <a:gd name="T7" fmla="*/ 14 h 40"/>
                </a:gdLst>
                <a:ahLst/>
                <a:cxnLst>
                  <a:cxn ang="0">
                    <a:pos x="T0" y="T1"/>
                  </a:cxn>
                  <a:cxn ang="0">
                    <a:pos x="T2" y="T3"/>
                  </a:cxn>
                  <a:cxn ang="0">
                    <a:pos x="T4" y="T5"/>
                  </a:cxn>
                  <a:cxn ang="0">
                    <a:pos x="T6" y="T7"/>
                  </a:cxn>
                </a:cxnLst>
                <a:rect l="0" t="0" r="r" b="b"/>
                <a:pathLst>
                  <a:path w="36" h="40">
                    <a:moveTo>
                      <a:pt x="29" y="14"/>
                    </a:moveTo>
                    <a:cubicBezTo>
                      <a:pt x="29" y="14"/>
                      <a:pt x="22" y="0"/>
                      <a:pt x="11" y="11"/>
                    </a:cubicBezTo>
                    <a:cubicBezTo>
                      <a:pt x="0" y="22"/>
                      <a:pt x="17" y="39"/>
                      <a:pt x="24" y="40"/>
                    </a:cubicBezTo>
                    <a:cubicBezTo>
                      <a:pt x="36" y="40"/>
                      <a:pt x="35" y="21"/>
                      <a:pt x="29" y="14"/>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0" name="íSḷîḓè"/>
              <p:cNvSpPr/>
              <p:nvPr/>
            </p:nvSpPr>
            <p:spPr bwMode="auto">
              <a:xfrm>
                <a:off x="5985984" y="3054509"/>
                <a:ext cx="62447" cy="93262"/>
              </a:xfrm>
              <a:custGeom>
                <a:avLst/>
                <a:gdLst>
                  <a:gd name="T0" fmla="*/ 4 w 11"/>
                  <a:gd name="T1" fmla="*/ 10 h 16"/>
                  <a:gd name="T2" fmla="*/ 5 w 11"/>
                  <a:gd name="T3" fmla="*/ 14 h 16"/>
                  <a:gd name="T4" fmla="*/ 8 w 11"/>
                  <a:gd name="T5" fmla="*/ 16 h 16"/>
                  <a:gd name="T6" fmla="*/ 9 w 11"/>
                  <a:gd name="T7" fmla="*/ 16 h 16"/>
                  <a:gd name="T8" fmla="*/ 11 w 11"/>
                  <a:gd name="T9" fmla="*/ 16 h 16"/>
                  <a:gd name="T10" fmla="*/ 11 w 11"/>
                  <a:gd name="T11" fmla="*/ 16 h 16"/>
                  <a:gd name="T12" fmla="*/ 11 w 11"/>
                  <a:gd name="T13" fmla="*/ 13 h 16"/>
                  <a:gd name="T14" fmla="*/ 11 w 11"/>
                  <a:gd name="T15" fmla="*/ 13 h 16"/>
                  <a:gd name="T16" fmla="*/ 9 w 11"/>
                  <a:gd name="T17" fmla="*/ 15 h 16"/>
                  <a:gd name="T18" fmla="*/ 8 w 11"/>
                  <a:gd name="T19" fmla="*/ 15 h 16"/>
                  <a:gd name="T20" fmla="*/ 5 w 11"/>
                  <a:gd name="T21" fmla="*/ 13 h 16"/>
                  <a:gd name="T22" fmla="*/ 4 w 11"/>
                  <a:gd name="T23" fmla="*/ 10 h 16"/>
                  <a:gd name="T24" fmla="*/ 0 w 11"/>
                  <a:gd name="T25" fmla="*/ 0 h 16"/>
                  <a:gd name="T26" fmla="*/ 7 w 11"/>
                  <a:gd name="T27" fmla="*/ 4 h 16"/>
                  <a:gd name="T28" fmla="*/ 10 w 11"/>
                  <a:gd name="T29" fmla="*/ 7 h 16"/>
                  <a:gd name="T30" fmla="*/ 10 w 11"/>
                  <a:gd name="T31" fmla="*/ 4 h 16"/>
                  <a:gd name="T32" fmla="*/ 8 w 11"/>
                  <a:gd name="T33" fmla="*/ 3 h 16"/>
                  <a:gd name="T34" fmla="*/ 0 w 11"/>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6">
                    <a:moveTo>
                      <a:pt x="4" y="10"/>
                    </a:moveTo>
                    <a:cubicBezTo>
                      <a:pt x="3" y="11"/>
                      <a:pt x="4" y="13"/>
                      <a:pt x="5" y="14"/>
                    </a:cubicBezTo>
                    <a:cubicBezTo>
                      <a:pt x="5" y="15"/>
                      <a:pt x="7" y="16"/>
                      <a:pt x="8" y="16"/>
                    </a:cubicBezTo>
                    <a:cubicBezTo>
                      <a:pt x="8" y="16"/>
                      <a:pt x="9" y="16"/>
                      <a:pt x="9" y="16"/>
                    </a:cubicBezTo>
                    <a:cubicBezTo>
                      <a:pt x="10" y="16"/>
                      <a:pt x="10" y="16"/>
                      <a:pt x="11" y="16"/>
                    </a:cubicBezTo>
                    <a:cubicBezTo>
                      <a:pt x="11" y="16"/>
                      <a:pt x="11" y="16"/>
                      <a:pt x="11" y="16"/>
                    </a:cubicBezTo>
                    <a:cubicBezTo>
                      <a:pt x="11" y="15"/>
                      <a:pt x="11" y="14"/>
                      <a:pt x="11" y="13"/>
                    </a:cubicBezTo>
                    <a:cubicBezTo>
                      <a:pt x="11" y="13"/>
                      <a:pt x="11" y="13"/>
                      <a:pt x="11" y="13"/>
                    </a:cubicBezTo>
                    <a:cubicBezTo>
                      <a:pt x="10" y="14"/>
                      <a:pt x="10" y="15"/>
                      <a:pt x="9" y="15"/>
                    </a:cubicBezTo>
                    <a:cubicBezTo>
                      <a:pt x="9" y="15"/>
                      <a:pt x="9" y="15"/>
                      <a:pt x="8" y="15"/>
                    </a:cubicBezTo>
                    <a:cubicBezTo>
                      <a:pt x="7" y="15"/>
                      <a:pt x="6" y="14"/>
                      <a:pt x="5" y="13"/>
                    </a:cubicBezTo>
                    <a:cubicBezTo>
                      <a:pt x="4" y="12"/>
                      <a:pt x="4" y="11"/>
                      <a:pt x="4" y="10"/>
                    </a:cubicBezTo>
                    <a:moveTo>
                      <a:pt x="0" y="0"/>
                    </a:moveTo>
                    <a:cubicBezTo>
                      <a:pt x="3" y="1"/>
                      <a:pt x="5" y="2"/>
                      <a:pt x="7" y="4"/>
                    </a:cubicBezTo>
                    <a:cubicBezTo>
                      <a:pt x="8" y="5"/>
                      <a:pt x="9" y="6"/>
                      <a:pt x="10" y="7"/>
                    </a:cubicBezTo>
                    <a:cubicBezTo>
                      <a:pt x="10" y="6"/>
                      <a:pt x="10" y="5"/>
                      <a:pt x="10" y="4"/>
                    </a:cubicBezTo>
                    <a:cubicBezTo>
                      <a:pt x="9" y="3"/>
                      <a:pt x="9" y="3"/>
                      <a:pt x="8" y="3"/>
                    </a:cubicBezTo>
                    <a:cubicBezTo>
                      <a:pt x="6" y="1"/>
                      <a:pt x="3" y="0"/>
                      <a:pt x="0"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1" name="îṩḻiḍè"/>
              <p:cNvSpPr/>
              <p:nvPr/>
            </p:nvSpPr>
            <p:spPr bwMode="auto">
              <a:xfrm>
                <a:off x="6197054" y="3224425"/>
                <a:ext cx="189838" cy="263177"/>
              </a:xfrm>
              <a:custGeom>
                <a:avLst/>
                <a:gdLst>
                  <a:gd name="T0" fmla="*/ 0 w 33"/>
                  <a:gd name="T1" fmla="*/ 13 h 45"/>
                  <a:gd name="T2" fmla="*/ 1 w 33"/>
                  <a:gd name="T3" fmla="*/ 38 h 45"/>
                  <a:gd name="T4" fmla="*/ 30 w 33"/>
                  <a:gd name="T5" fmla="*/ 36 h 45"/>
                  <a:gd name="T6" fmla="*/ 33 w 33"/>
                  <a:gd name="T7" fmla="*/ 10 h 45"/>
                  <a:gd name="T8" fmla="*/ 0 w 33"/>
                  <a:gd name="T9" fmla="*/ 13 h 45"/>
                </a:gdLst>
                <a:ahLst/>
                <a:cxnLst>
                  <a:cxn ang="0">
                    <a:pos x="T0" y="T1"/>
                  </a:cxn>
                  <a:cxn ang="0">
                    <a:pos x="T2" y="T3"/>
                  </a:cxn>
                  <a:cxn ang="0">
                    <a:pos x="T4" y="T5"/>
                  </a:cxn>
                  <a:cxn ang="0">
                    <a:pos x="T6" y="T7"/>
                  </a:cxn>
                  <a:cxn ang="0">
                    <a:pos x="T8" y="T9"/>
                  </a:cxn>
                </a:cxnLst>
                <a:rect l="0" t="0" r="r" b="b"/>
                <a:pathLst>
                  <a:path w="33" h="45">
                    <a:moveTo>
                      <a:pt x="0" y="13"/>
                    </a:moveTo>
                    <a:cubicBezTo>
                      <a:pt x="0" y="13"/>
                      <a:pt x="0" y="32"/>
                      <a:pt x="1" y="38"/>
                    </a:cubicBezTo>
                    <a:cubicBezTo>
                      <a:pt x="1" y="43"/>
                      <a:pt x="21" y="45"/>
                      <a:pt x="30" y="36"/>
                    </a:cubicBezTo>
                    <a:cubicBezTo>
                      <a:pt x="30" y="36"/>
                      <a:pt x="33" y="21"/>
                      <a:pt x="33" y="10"/>
                    </a:cubicBezTo>
                    <a:cubicBezTo>
                      <a:pt x="33" y="0"/>
                      <a:pt x="3" y="5"/>
                      <a:pt x="0" y="13"/>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2" name="îṩľíďe"/>
              <p:cNvSpPr/>
              <p:nvPr/>
            </p:nvSpPr>
            <p:spPr bwMode="auto">
              <a:xfrm>
                <a:off x="6197054" y="3340682"/>
                <a:ext cx="189838" cy="58768"/>
              </a:xfrm>
              <a:custGeom>
                <a:avLst/>
                <a:gdLst>
                  <a:gd name="T0" fmla="*/ 33 w 33"/>
                  <a:gd name="T1" fmla="*/ 0 h 10"/>
                  <a:gd name="T2" fmla="*/ 14 w 33"/>
                  <a:gd name="T3" fmla="*/ 4 h 10"/>
                  <a:gd name="T4" fmla="*/ 14 w 33"/>
                  <a:gd name="T5" fmla="*/ 4 h 10"/>
                  <a:gd name="T6" fmla="*/ 14 w 33"/>
                  <a:gd name="T7" fmla="*/ 4 h 10"/>
                  <a:gd name="T8" fmla="*/ 14 w 33"/>
                  <a:gd name="T9" fmla="*/ 4 h 10"/>
                  <a:gd name="T10" fmla="*/ 14 w 33"/>
                  <a:gd name="T11" fmla="*/ 4 h 10"/>
                  <a:gd name="T12" fmla="*/ 9 w 33"/>
                  <a:gd name="T13" fmla="*/ 4 h 10"/>
                  <a:gd name="T14" fmla="*/ 9 w 33"/>
                  <a:gd name="T15" fmla="*/ 4 h 10"/>
                  <a:gd name="T16" fmla="*/ 9 w 33"/>
                  <a:gd name="T17" fmla="*/ 4 h 10"/>
                  <a:gd name="T18" fmla="*/ 9 w 33"/>
                  <a:gd name="T19" fmla="*/ 4 h 10"/>
                  <a:gd name="T20" fmla="*/ 9 w 33"/>
                  <a:gd name="T21" fmla="*/ 4 h 10"/>
                  <a:gd name="T22" fmla="*/ 0 w 33"/>
                  <a:gd name="T23" fmla="*/ 2 h 10"/>
                  <a:gd name="T24" fmla="*/ 0 w 33"/>
                  <a:gd name="T25" fmla="*/ 7 h 10"/>
                  <a:gd name="T26" fmla="*/ 14 w 33"/>
                  <a:gd name="T27" fmla="*/ 10 h 10"/>
                  <a:gd name="T28" fmla="*/ 16 w 33"/>
                  <a:gd name="T29" fmla="*/ 10 h 10"/>
                  <a:gd name="T30" fmla="*/ 32 w 33"/>
                  <a:gd name="T31" fmla="*/ 6 h 10"/>
                  <a:gd name="T32" fmla="*/ 33 w 33"/>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0">
                    <a:moveTo>
                      <a:pt x="33" y="0"/>
                    </a:moveTo>
                    <a:cubicBezTo>
                      <a:pt x="28" y="2"/>
                      <a:pt x="22" y="4"/>
                      <a:pt x="14" y="4"/>
                    </a:cubicBezTo>
                    <a:cubicBezTo>
                      <a:pt x="14" y="4"/>
                      <a:pt x="14" y="4"/>
                      <a:pt x="14" y="4"/>
                    </a:cubicBezTo>
                    <a:cubicBezTo>
                      <a:pt x="14" y="4"/>
                      <a:pt x="14" y="4"/>
                      <a:pt x="14" y="4"/>
                    </a:cubicBezTo>
                    <a:cubicBezTo>
                      <a:pt x="14" y="4"/>
                      <a:pt x="14" y="4"/>
                      <a:pt x="14" y="4"/>
                    </a:cubicBezTo>
                    <a:cubicBezTo>
                      <a:pt x="14" y="4"/>
                      <a:pt x="14" y="4"/>
                      <a:pt x="14" y="4"/>
                    </a:cubicBezTo>
                    <a:cubicBezTo>
                      <a:pt x="13" y="4"/>
                      <a:pt x="11" y="4"/>
                      <a:pt x="9" y="4"/>
                    </a:cubicBezTo>
                    <a:cubicBezTo>
                      <a:pt x="9" y="4"/>
                      <a:pt x="9" y="4"/>
                      <a:pt x="9" y="4"/>
                    </a:cubicBezTo>
                    <a:cubicBezTo>
                      <a:pt x="9" y="4"/>
                      <a:pt x="9" y="4"/>
                      <a:pt x="9" y="4"/>
                    </a:cubicBezTo>
                    <a:cubicBezTo>
                      <a:pt x="9" y="4"/>
                      <a:pt x="9" y="4"/>
                      <a:pt x="9" y="4"/>
                    </a:cubicBezTo>
                    <a:cubicBezTo>
                      <a:pt x="9" y="4"/>
                      <a:pt x="9" y="4"/>
                      <a:pt x="9" y="4"/>
                    </a:cubicBezTo>
                    <a:cubicBezTo>
                      <a:pt x="6" y="3"/>
                      <a:pt x="3" y="3"/>
                      <a:pt x="0" y="2"/>
                    </a:cubicBezTo>
                    <a:cubicBezTo>
                      <a:pt x="0" y="3"/>
                      <a:pt x="0" y="5"/>
                      <a:pt x="0" y="7"/>
                    </a:cubicBezTo>
                    <a:cubicBezTo>
                      <a:pt x="3" y="9"/>
                      <a:pt x="8" y="10"/>
                      <a:pt x="14" y="10"/>
                    </a:cubicBezTo>
                    <a:cubicBezTo>
                      <a:pt x="14" y="10"/>
                      <a:pt x="15" y="10"/>
                      <a:pt x="16" y="10"/>
                    </a:cubicBezTo>
                    <a:cubicBezTo>
                      <a:pt x="22" y="10"/>
                      <a:pt x="27" y="8"/>
                      <a:pt x="32" y="6"/>
                    </a:cubicBezTo>
                    <a:cubicBezTo>
                      <a:pt x="32" y="4"/>
                      <a:pt x="32" y="2"/>
                      <a:pt x="33"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iṩḷíḍè"/>
              <p:cNvSpPr/>
              <p:nvPr/>
            </p:nvSpPr>
            <p:spPr bwMode="auto">
              <a:xfrm>
                <a:off x="5997224" y="2715956"/>
                <a:ext cx="143628" cy="426704"/>
              </a:xfrm>
              <a:custGeom>
                <a:avLst/>
                <a:gdLst>
                  <a:gd name="T0" fmla="*/ 14 w 25"/>
                  <a:gd name="T1" fmla="*/ 0 h 73"/>
                  <a:gd name="T2" fmla="*/ 23 w 25"/>
                  <a:gd name="T3" fmla="*/ 16 h 73"/>
                  <a:gd name="T4" fmla="*/ 15 w 25"/>
                  <a:gd name="T5" fmla="*/ 68 h 73"/>
                  <a:gd name="T6" fmla="*/ 0 w 25"/>
                  <a:gd name="T7" fmla="*/ 27 h 73"/>
                  <a:gd name="T8" fmla="*/ 14 w 25"/>
                  <a:gd name="T9" fmla="*/ 0 h 73"/>
                </a:gdLst>
                <a:ahLst/>
                <a:cxnLst>
                  <a:cxn ang="0">
                    <a:pos x="T0" y="T1"/>
                  </a:cxn>
                  <a:cxn ang="0">
                    <a:pos x="T2" y="T3"/>
                  </a:cxn>
                  <a:cxn ang="0">
                    <a:pos x="T4" y="T5"/>
                  </a:cxn>
                  <a:cxn ang="0">
                    <a:pos x="T6" y="T7"/>
                  </a:cxn>
                  <a:cxn ang="0">
                    <a:pos x="T8" y="T9"/>
                  </a:cxn>
                </a:cxnLst>
                <a:rect l="0" t="0" r="r" b="b"/>
                <a:pathLst>
                  <a:path w="25" h="73">
                    <a:moveTo>
                      <a:pt x="14" y="0"/>
                    </a:moveTo>
                    <a:cubicBezTo>
                      <a:pt x="14" y="0"/>
                      <a:pt x="22" y="3"/>
                      <a:pt x="23" y="16"/>
                    </a:cubicBezTo>
                    <a:cubicBezTo>
                      <a:pt x="25" y="29"/>
                      <a:pt x="20" y="63"/>
                      <a:pt x="15" y="68"/>
                    </a:cubicBezTo>
                    <a:cubicBezTo>
                      <a:pt x="11" y="73"/>
                      <a:pt x="0" y="51"/>
                      <a:pt x="0" y="27"/>
                    </a:cubicBezTo>
                    <a:cubicBezTo>
                      <a:pt x="0" y="3"/>
                      <a:pt x="3" y="0"/>
                      <a:pt x="14" y="0"/>
                    </a:cubicBezTo>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iṣļiďe"/>
              <p:cNvSpPr/>
              <p:nvPr/>
            </p:nvSpPr>
            <p:spPr bwMode="auto">
              <a:xfrm>
                <a:off x="6025949" y="2668687"/>
                <a:ext cx="549531" cy="707768"/>
              </a:xfrm>
              <a:custGeom>
                <a:avLst/>
                <a:gdLst>
                  <a:gd name="T0" fmla="*/ 94 w 96"/>
                  <a:gd name="T1" fmla="*/ 31 h 121"/>
                  <a:gd name="T2" fmla="*/ 95 w 96"/>
                  <a:gd name="T3" fmla="*/ 34 h 121"/>
                  <a:gd name="T4" fmla="*/ 86 w 96"/>
                  <a:gd name="T5" fmla="*/ 85 h 121"/>
                  <a:gd name="T6" fmla="*/ 39 w 96"/>
                  <a:gd name="T7" fmla="*/ 119 h 121"/>
                  <a:gd name="T8" fmla="*/ 3 w 96"/>
                  <a:gd name="T9" fmla="*/ 25 h 121"/>
                  <a:gd name="T10" fmla="*/ 57 w 96"/>
                  <a:gd name="T11" fmla="*/ 4 h 121"/>
                  <a:gd name="T12" fmla="*/ 80 w 96"/>
                  <a:gd name="T13" fmla="*/ 11 h 121"/>
                  <a:gd name="T14" fmla="*/ 94 w 96"/>
                  <a:gd name="T15" fmla="*/ 3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21">
                    <a:moveTo>
                      <a:pt x="94" y="31"/>
                    </a:moveTo>
                    <a:cubicBezTo>
                      <a:pt x="94" y="32"/>
                      <a:pt x="95" y="33"/>
                      <a:pt x="95" y="34"/>
                    </a:cubicBezTo>
                    <a:cubicBezTo>
                      <a:pt x="96" y="51"/>
                      <a:pt x="92" y="70"/>
                      <a:pt x="86" y="85"/>
                    </a:cubicBezTo>
                    <a:cubicBezTo>
                      <a:pt x="81" y="97"/>
                      <a:pt x="73" y="121"/>
                      <a:pt x="39" y="119"/>
                    </a:cubicBezTo>
                    <a:cubicBezTo>
                      <a:pt x="2" y="116"/>
                      <a:pt x="0" y="75"/>
                      <a:pt x="3" y="25"/>
                    </a:cubicBezTo>
                    <a:cubicBezTo>
                      <a:pt x="5" y="0"/>
                      <a:pt x="39" y="0"/>
                      <a:pt x="57" y="4"/>
                    </a:cubicBezTo>
                    <a:cubicBezTo>
                      <a:pt x="65" y="5"/>
                      <a:pt x="73" y="7"/>
                      <a:pt x="80" y="11"/>
                    </a:cubicBezTo>
                    <a:cubicBezTo>
                      <a:pt x="87" y="16"/>
                      <a:pt x="92" y="23"/>
                      <a:pt x="94" y="31"/>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isļîḋé"/>
              <p:cNvSpPr/>
              <p:nvPr/>
            </p:nvSpPr>
            <p:spPr bwMode="auto">
              <a:xfrm>
                <a:off x="6117122" y="2949749"/>
                <a:ext cx="74936" cy="116259"/>
              </a:xfrm>
              <a:prstGeom prst="ellipse">
                <a:avLst/>
              </a:pr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6" name="iŝliďê"/>
              <p:cNvSpPr/>
              <p:nvPr/>
            </p:nvSpPr>
            <p:spPr bwMode="auto">
              <a:xfrm>
                <a:off x="6077156" y="2873096"/>
                <a:ext cx="137383" cy="52380"/>
              </a:xfrm>
              <a:custGeom>
                <a:avLst/>
                <a:gdLst>
                  <a:gd name="T0" fmla="*/ 1 w 24"/>
                  <a:gd name="T1" fmla="*/ 9 h 9"/>
                  <a:gd name="T2" fmla="*/ 23 w 24"/>
                  <a:gd name="T3" fmla="*/ 8 h 9"/>
                  <a:gd name="T4" fmla="*/ 24 w 24"/>
                  <a:gd name="T5" fmla="*/ 1 h 9"/>
                  <a:gd name="T6" fmla="*/ 0 w 24"/>
                  <a:gd name="T7" fmla="*/ 2 h 9"/>
                  <a:gd name="T8" fmla="*/ 1 w 24"/>
                  <a:gd name="T9" fmla="*/ 9 h 9"/>
                </a:gdLst>
                <a:ahLst/>
                <a:cxnLst>
                  <a:cxn ang="0">
                    <a:pos x="T0" y="T1"/>
                  </a:cxn>
                  <a:cxn ang="0">
                    <a:pos x="T2" y="T3"/>
                  </a:cxn>
                  <a:cxn ang="0">
                    <a:pos x="T4" y="T5"/>
                  </a:cxn>
                  <a:cxn ang="0">
                    <a:pos x="T6" y="T7"/>
                  </a:cxn>
                  <a:cxn ang="0">
                    <a:pos x="T8" y="T9"/>
                  </a:cxn>
                </a:cxnLst>
                <a:rect l="0" t="0" r="r" b="b"/>
                <a:pathLst>
                  <a:path w="24" h="9">
                    <a:moveTo>
                      <a:pt x="1" y="9"/>
                    </a:moveTo>
                    <a:cubicBezTo>
                      <a:pt x="10" y="7"/>
                      <a:pt x="23" y="8"/>
                      <a:pt x="23" y="8"/>
                    </a:cubicBezTo>
                    <a:cubicBezTo>
                      <a:pt x="24" y="1"/>
                      <a:pt x="24" y="1"/>
                      <a:pt x="24" y="1"/>
                    </a:cubicBezTo>
                    <a:cubicBezTo>
                      <a:pt x="23" y="1"/>
                      <a:pt x="10" y="0"/>
                      <a:pt x="0" y="2"/>
                    </a:cubicBezTo>
                    <a:lnTo>
                      <a:pt x="1" y="9"/>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îşļíḋe"/>
              <p:cNvSpPr/>
              <p:nvPr/>
            </p:nvSpPr>
            <p:spPr bwMode="auto">
              <a:xfrm>
                <a:off x="6329441" y="2949749"/>
                <a:ext cx="68692" cy="116259"/>
              </a:xfrm>
              <a:prstGeom prst="ellipse">
                <a:avLst/>
              </a:pr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îṣļîde"/>
              <p:cNvSpPr/>
              <p:nvPr/>
            </p:nvSpPr>
            <p:spPr bwMode="auto">
              <a:xfrm>
                <a:off x="6300715" y="2873096"/>
                <a:ext cx="143628" cy="52380"/>
              </a:xfrm>
              <a:custGeom>
                <a:avLst/>
                <a:gdLst>
                  <a:gd name="T0" fmla="*/ 23 w 25"/>
                  <a:gd name="T1" fmla="*/ 9 h 9"/>
                  <a:gd name="T2" fmla="*/ 25 w 25"/>
                  <a:gd name="T3" fmla="*/ 2 h 9"/>
                  <a:gd name="T4" fmla="*/ 0 w 25"/>
                  <a:gd name="T5" fmla="*/ 1 h 9"/>
                  <a:gd name="T6" fmla="*/ 1 w 25"/>
                  <a:gd name="T7" fmla="*/ 8 h 9"/>
                  <a:gd name="T8" fmla="*/ 23 w 25"/>
                  <a:gd name="T9" fmla="*/ 9 h 9"/>
                </a:gdLst>
                <a:ahLst/>
                <a:cxnLst>
                  <a:cxn ang="0">
                    <a:pos x="T0" y="T1"/>
                  </a:cxn>
                  <a:cxn ang="0">
                    <a:pos x="T2" y="T3"/>
                  </a:cxn>
                  <a:cxn ang="0">
                    <a:pos x="T4" y="T5"/>
                  </a:cxn>
                  <a:cxn ang="0">
                    <a:pos x="T6" y="T7"/>
                  </a:cxn>
                  <a:cxn ang="0">
                    <a:pos x="T8" y="T9"/>
                  </a:cxn>
                </a:cxnLst>
                <a:rect l="0" t="0" r="r" b="b"/>
                <a:pathLst>
                  <a:path w="25" h="9">
                    <a:moveTo>
                      <a:pt x="23" y="9"/>
                    </a:moveTo>
                    <a:cubicBezTo>
                      <a:pt x="25" y="2"/>
                      <a:pt x="25" y="2"/>
                      <a:pt x="25" y="2"/>
                    </a:cubicBezTo>
                    <a:cubicBezTo>
                      <a:pt x="14" y="0"/>
                      <a:pt x="1" y="1"/>
                      <a:pt x="0" y="1"/>
                    </a:cubicBezTo>
                    <a:cubicBezTo>
                      <a:pt x="1" y="8"/>
                      <a:pt x="1" y="8"/>
                      <a:pt x="1" y="8"/>
                    </a:cubicBezTo>
                    <a:cubicBezTo>
                      <a:pt x="1" y="8"/>
                      <a:pt x="14" y="7"/>
                      <a:pt x="23" y="9"/>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îSļíḑe"/>
              <p:cNvSpPr/>
              <p:nvPr/>
            </p:nvSpPr>
            <p:spPr bwMode="auto">
              <a:xfrm>
                <a:off x="6180818" y="3020015"/>
                <a:ext cx="68692" cy="145642"/>
              </a:xfrm>
              <a:custGeom>
                <a:avLst/>
                <a:gdLst>
                  <a:gd name="T0" fmla="*/ 12 w 12"/>
                  <a:gd name="T1" fmla="*/ 0 h 25"/>
                  <a:gd name="T2" fmla="*/ 9 w 12"/>
                  <a:gd name="T3" fmla="*/ 8 h 25"/>
                  <a:gd name="T4" fmla="*/ 6 w 12"/>
                  <a:gd name="T5" fmla="*/ 10 h 25"/>
                  <a:gd name="T6" fmla="*/ 2 w 12"/>
                  <a:gd name="T7" fmla="*/ 13 h 25"/>
                  <a:gd name="T8" fmla="*/ 0 w 12"/>
                  <a:gd name="T9" fmla="*/ 18 h 25"/>
                  <a:gd name="T10" fmla="*/ 0 w 12"/>
                  <a:gd name="T11" fmla="*/ 19 h 25"/>
                  <a:gd name="T12" fmla="*/ 1 w 12"/>
                  <a:gd name="T13" fmla="*/ 20 h 25"/>
                  <a:gd name="T14" fmla="*/ 2 w 12"/>
                  <a:gd name="T15" fmla="*/ 21 h 25"/>
                  <a:gd name="T16" fmla="*/ 3 w 12"/>
                  <a:gd name="T17" fmla="*/ 22 h 25"/>
                  <a:gd name="T18" fmla="*/ 11 w 12"/>
                  <a:gd name="T19" fmla="*/ 25 h 25"/>
                  <a:gd name="T20" fmla="*/ 4 w 12"/>
                  <a:gd name="T21" fmla="*/ 21 h 25"/>
                  <a:gd name="T22" fmla="*/ 3 w 12"/>
                  <a:gd name="T23" fmla="*/ 18 h 25"/>
                  <a:gd name="T24" fmla="*/ 4 w 12"/>
                  <a:gd name="T25" fmla="*/ 15 h 25"/>
                  <a:gd name="T26" fmla="*/ 5 w 12"/>
                  <a:gd name="T27" fmla="*/ 14 h 25"/>
                  <a:gd name="T28" fmla="*/ 6 w 12"/>
                  <a:gd name="T29" fmla="*/ 14 h 25"/>
                  <a:gd name="T30" fmla="*/ 7 w 12"/>
                  <a:gd name="T31" fmla="*/ 12 h 25"/>
                  <a:gd name="T32" fmla="*/ 10 w 12"/>
                  <a:gd name="T33" fmla="*/ 9 h 25"/>
                  <a:gd name="T34" fmla="*/ 12 w 12"/>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5">
                    <a:moveTo>
                      <a:pt x="12" y="0"/>
                    </a:moveTo>
                    <a:cubicBezTo>
                      <a:pt x="11" y="3"/>
                      <a:pt x="10" y="5"/>
                      <a:pt x="9" y="8"/>
                    </a:cubicBezTo>
                    <a:cubicBezTo>
                      <a:pt x="8" y="9"/>
                      <a:pt x="7" y="10"/>
                      <a:pt x="6" y="10"/>
                    </a:cubicBezTo>
                    <a:cubicBezTo>
                      <a:pt x="5" y="11"/>
                      <a:pt x="4" y="12"/>
                      <a:pt x="2" y="13"/>
                    </a:cubicBezTo>
                    <a:cubicBezTo>
                      <a:pt x="1" y="14"/>
                      <a:pt x="0" y="16"/>
                      <a:pt x="0" y="18"/>
                    </a:cubicBezTo>
                    <a:cubicBezTo>
                      <a:pt x="0" y="18"/>
                      <a:pt x="0" y="19"/>
                      <a:pt x="0" y="19"/>
                    </a:cubicBezTo>
                    <a:cubicBezTo>
                      <a:pt x="1" y="20"/>
                      <a:pt x="1" y="20"/>
                      <a:pt x="1" y="20"/>
                    </a:cubicBezTo>
                    <a:cubicBezTo>
                      <a:pt x="2" y="21"/>
                      <a:pt x="2" y="21"/>
                      <a:pt x="2" y="21"/>
                    </a:cubicBezTo>
                    <a:cubicBezTo>
                      <a:pt x="3" y="22"/>
                      <a:pt x="3" y="22"/>
                      <a:pt x="3" y="22"/>
                    </a:cubicBezTo>
                    <a:cubicBezTo>
                      <a:pt x="5" y="24"/>
                      <a:pt x="8" y="25"/>
                      <a:pt x="11" y="25"/>
                    </a:cubicBezTo>
                    <a:cubicBezTo>
                      <a:pt x="8" y="24"/>
                      <a:pt x="6" y="22"/>
                      <a:pt x="4" y="21"/>
                    </a:cubicBezTo>
                    <a:cubicBezTo>
                      <a:pt x="3" y="20"/>
                      <a:pt x="3" y="19"/>
                      <a:pt x="3" y="18"/>
                    </a:cubicBezTo>
                    <a:cubicBezTo>
                      <a:pt x="3" y="17"/>
                      <a:pt x="4" y="16"/>
                      <a:pt x="4" y="15"/>
                    </a:cubicBezTo>
                    <a:cubicBezTo>
                      <a:pt x="5" y="14"/>
                      <a:pt x="5" y="14"/>
                      <a:pt x="5" y="14"/>
                    </a:cubicBezTo>
                    <a:cubicBezTo>
                      <a:pt x="6" y="14"/>
                      <a:pt x="6" y="14"/>
                      <a:pt x="6" y="14"/>
                    </a:cubicBezTo>
                    <a:cubicBezTo>
                      <a:pt x="6" y="13"/>
                      <a:pt x="7" y="13"/>
                      <a:pt x="7" y="12"/>
                    </a:cubicBezTo>
                    <a:cubicBezTo>
                      <a:pt x="9" y="11"/>
                      <a:pt x="10" y="10"/>
                      <a:pt x="10" y="9"/>
                    </a:cubicBezTo>
                    <a:cubicBezTo>
                      <a:pt x="12" y="6"/>
                      <a:pt x="12" y="3"/>
                      <a:pt x="12" y="0"/>
                    </a:cubicBezTo>
                    <a:close/>
                  </a:path>
                </a:pathLst>
              </a:custGeom>
              <a:solidFill>
                <a:srgbClr val="EF76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ïṩļïďe"/>
              <p:cNvSpPr/>
              <p:nvPr/>
            </p:nvSpPr>
            <p:spPr bwMode="auto">
              <a:xfrm>
                <a:off x="6386891" y="3177155"/>
                <a:ext cx="126143" cy="163527"/>
              </a:xfrm>
              <a:custGeom>
                <a:avLst/>
                <a:gdLst>
                  <a:gd name="T0" fmla="*/ 22 w 22"/>
                  <a:gd name="T1" fmla="*/ 0 h 28"/>
                  <a:gd name="T2" fmla="*/ 0 w 22"/>
                  <a:gd name="T3" fmla="*/ 28 h 28"/>
                  <a:gd name="T4" fmla="*/ 0 w 22"/>
                  <a:gd name="T5" fmla="*/ 28 h 28"/>
                  <a:gd name="T6" fmla="*/ 22 w 22"/>
                  <a:gd name="T7" fmla="*/ 0 h 28"/>
                  <a:gd name="T8" fmla="*/ 22 w 22"/>
                  <a:gd name="T9" fmla="*/ 0 h 28"/>
                </a:gdLst>
                <a:ahLst/>
                <a:cxnLst>
                  <a:cxn ang="0">
                    <a:pos x="T0" y="T1"/>
                  </a:cxn>
                  <a:cxn ang="0">
                    <a:pos x="T2" y="T3"/>
                  </a:cxn>
                  <a:cxn ang="0">
                    <a:pos x="T4" y="T5"/>
                  </a:cxn>
                  <a:cxn ang="0">
                    <a:pos x="T6" y="T7"/>
                  </a:cxn>
                  <a:cxn ang="0">
                    <a:pos x="T8" y="T9"/>
                  </a:cxn>
                </a:cxnLst>
                <a:rect l="0" t="0" r="r" b="b"/>
                <a:pathLst>
                  <a:path w="22" h="28">
                    <a:moveTo>
                      <a:pt x="22" y="0"/>
                    </a:moveTo>
                    <a:cubicBezTo>
                      <a:pt x="19" y="9"/>
                      <a:pt x="13" y="22"/>
                      <a:pt x="0" y="28"/>
                    </a:cubicBezTo>
                    <a:cubicBezTo>
                      <a:pt x="0" y="28"/>
                      <a:pt x="0" y="28"/>
                      <a:pt x="0" y="28"/>
                    </a:cubicBezTo>
                    <a:cubicBezTo>
                      <a:pt x="13" y="22"/>
                      <a:pt x="19" y="9"/>
                      <a:pt x="22" y="0"/>
                    </a:cubicBezTo>
                    <a:cubicBezTo>
                      <a:pt x="22" y="0"/>
                      <a:pt x="22" y="0"/>
                      <a:pt x="22" y="0"/>
                    </a:cubicBezTo>
                  </a:path>
                </a:pathLst>
              </a:custGeom>
              <a:solidFill>
                <a:srgbClr val="FFD1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1" name="ïşlïḋe"/>
              <p:cNvSpPr/>
              <p:nvPr/>
            </p:nvSpPr>
            <p:spPr bwMode="auto">
              <a:xfrm>
                <a:off x="6513034" y="3165657"/>
                <a:ext cx="4996" cy="11499"/>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1" y="1"/>
                      <a:pt x="0" y="2"/>
                    </a:cubicBezTo>
                    <a:cubicBezTo>
                      <a:pt x="0" y="2"/>
                      <a:pt x="0" y="2"/>
                      <a:pt x="0" y="2"/>
                    </a:cubicBezTo>
                    <a:cubicBezTo>
                      <a:pt x="1" y="1"/>
                      <a:pt x="1" y="1"/>
                      <a:pt x="1"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ïşļiḑè"/>
              <p:cNvSpPr/>
              <p:nvPr/>
            </p:nvSpPr>
            <p:spPr bwMode="auto">
              <a:xfrm>
                <a:off x="6386891" y="3340682"/>
                <a:ext cx="1249" cy="1278"/>
              </a:xfrm>
              <a:prstGeom prst="ellipse">
                <a:avLst/>
              </a:pr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3" name="ïšľîḑe"/>
              <p:cNvSpPr/>
              <p:nvPr/>
            </p:nvSpPr>
            <p:spPr bwMode="auto">
              <a:xfrm>
                <a:off x="6249508" y="3340682"/>
                <a:ext cx="137383" cy="22996"/>
              </a:xfrm>
              <a:custGeom>
                <a:avLst/>
                <a:gdLst>
                  <a:gd name="T0" fmla="*/ 5 w 24"/>
                  <a:gd name="T1" fmla="*/ 4 h 4"/>
                  <a:gd name="T2" fmla="*/ 5 w 24"/>
                  <a:gd name="T3" fmla="*/ 4 h 4"/>
                  <a:gd name="T4" fmla="*/ 5 w 24"/>
                  <a:gd name="T5" fmla="*/ 4 h 4"/>
                  <a:gd name="T6" fmla="*/ 5 w 24"/>
                  <a:gd name="T7" fmla="*/ 4 h 4"/>
                  <a:gd name="T8" fmla="*/ 0 w 24"/>
                  <a:gd name="T9" fmla="*/ 4 h 4"/>
                  <a:gd name="T10" fmla="*/ 0 w 24"/>
                  <a:gd name="T11" fmla="*/ 4 h 4"/>
                  <a:gd name="T12" fmla="*/ 0 w 24"/>
                  <a:gd name="T13" fmla="*/ 4 h 4"/>
                  <a:gd name="T14" fmla="*/ 0 w 24"/>
                  <a:gd name="T15" fmla="*/ 4 h 4"/>
                  <a:gd name="T16" fmla="*/ 0 w 24"/>
                  <a:gd name="T17" fmla="*/ 4 h 4"/>
                  <a:gd name="T18" fmla="*/ 0 w 24"/>
                  <a:gd name="T19" fmla="*/ 4 h 4"/>
                  <a:gd name="T20" fmla="*/ 24 w 24"/>
                  <a:gd name="T21" fmla="*/ 0 h 4"/>
                  <a:gd name="T22" fmla="*/ 5 w 24"/>
                  <a:gd name="T23" fmla="*/ 4 h 4"/>
                  <a:gd name="T24" fmla="*/ 24 w 24"/>
                  <a:gd name="T25" fmla="*/ 0 h 4"/>
                  <a:gd name="T26" fmla="*/ 24 w 2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
                    <a:moveTo>
                      <a:pt x="5" y="4"/>
                    </a:moveTo>
                    <a:cubicBezTo>
                      <a:pt x="5" y="4"/>
                      <a:pt x="5" y="4"/>
                      <a:pt x="5" y="4"/>
                    </a:cubicBezTo>
                    <a:cubicBezTo>
                      <a:pt x="5" y="4"/>
                      <a:pt x="5" y="4"/>
                      <a:pt x="5" y="4"/>
                    </a:cubicBezTo>
                    <a:cubicBezTo>
                      <a:pt x="5" y="4"/>
                      <a:pt x="5" y="4"/>
                      <a:pt x="5"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24" y="0"/>
                    </a:moveTo>
                    <a:cubicBezTo>
                      <a:pt x="19" y="2"/>
                      <a:pt x="13" y="4"/>
                      <a:pt x="5" y="4"/>
                    </a:cubicBezTo>
                    <a:cubicBezTo>
                      <a:pt x="13" y="4"/>
                      <a:pt x="19" y="2"/>
                      <a:pt x="24" y="0"/>
                    </a:cubicBezTo>
                    <a:cubicBezTo>
                      <a:pt x="24" y="0"/>
                      <a:pt x="24" y="0"/>
                      <a:pt x="24" y="0"/>
                    </a:cubicBezTo>
                  </a:path>
                </a:pathLst>
              </a:custGeom>
              <a:solidFill>
                <a:srgbClr val="FF6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íṥḻídè"/>
              <p:cNvSpPr/>
              <p:nvPr/>
            </p:nvSpPr>
            <p:spPr bwMode="auto">
              <a:xfrm>
                <a:off x="6054675" y="2761948"/>
                <a:ext cx="487084" cy="601730"/>
              </a:xfrm>
              <a:custGeom>
                <a:avLst/>
                <a:gdLst>
                  <a:gd name="T0" fmla="*/ 76 w 85"/>
                  <a:gd name="T1" fmla="*/ 0 h 103"/>
                  <a:gd name="T2" fmla="*/ 33 w 85"/>
                  <a:gd name="T3" fmla="*/ 7 h 103"/>
                  <a:gd name="T4" fmla="*/ 33 w 85"/>
                  <a:gd name="T5" fmla="*/ 7 h 103"/>
                  <a:gd name="T6" fmla="*/ 33 w 85"/>
                  <a:gd name="T7" fmla="*/ 7 h 103"/>
                  <a:gd name="T8" fmla="*/ 33 w 85"/>
                  <a:gd name="T9" fmla="*/ 7 h 103"/>
                  <a:gd name="T10" fmla="*/ 33 w 85"/>
                  <a:gd name="T11" fmla="*/ 7 h 103"/>
                  <a:gd name="T12" fmla="*/ 26 w 85"/>
                  <a:gd name="T13" fmla="*/ 7 h 103"/>
                  <a:gd name="T14" fmla="*/ 0 w 85"/>
                  <a:gd name="T15" fmla="*/ 1 h 103"/>
                  <a:gd name="T16" fmla="*/ 0 w 85"/>
                  <a:gd name="T17" fmla="*/ 2 h 103"/>
                  <a:gd name="T18" fmla="*/ 52 w 85"/>
                  <a:gd name="T19" fmla="*/ 10 h 103"/>
                  <a:gd name="T20" fmla="*/ 70 w 85"/>
                  <a:gd name="T21" fmla="*/ 7 h 103"/>
                  <a:gd name="T22" fmla="*/ 76 w 85"/>
                  <a:gd name="T23" fmla="*/ 66 h 103"/>
                  <a:gd name="T24" fmla="*/ 63 w 85"/>
                  <a:gd name="T25" fmla="*/ 91 h 103"/>
                  <a:gd name="T26" fmla="*/ 40 w 85"/>
                  <a:gd name="T27" fmla="*/ 98 h 103"/>
                  <a:gd name="T28" fmla="*/ 8 w 85"/>
                  <a:gd name="T29" fmla="*/ 88 h 103"/>
                  <a:gd name="T30" fmla="*/ 34 w 85"/>
                  <a:gd name="T31" fmla="*/ 103 h 103"/>
                  <a:gd name="T32" fmla="*/ 34 w 85"/>
                  <a:gd name="T33" fmla="*/ 103 h 103"/>
                  <a:gd name="T34" fmla="*/ 34 w 85"/>
                  <a:gd name="T35" fmla="*/ 103 h 103"/>
                  <a:gd name="T36" fmla="*/ 34 w 85"/>
                  <a:gd name="T37" fmla="*/ 103 h 103"/>
                  <a:gd name="T38" fmla="*/ 34 w 85"/>
                  <a:gd name="T39" fmla="*/ 103 h 103"/>
                  <a:gd name="T40" fmla="*/ 39 w 85"/>
                  <a:gd name="T41" fmla="*/ 103 h 103"/>
                  <a:gd name="T42" fmla="*/ 39 w 85"/>
                  <a:gd name="T43" fmla="*/ 103 h 103"/>
                  <a:gd name="T44" fmla="*/ 39 w 85"/>
                  <a:gd name="T45" fmla="*/ 103 h 103"/>
                  <a:gd name="T46" fmla="*/ 58 w 85"/>
                  <a:gd name="T47" fmla="*/ 99 h 103"/>
                  <a:gd name="T48" fmla="*/ 58 w 85"/>
                  <a:gd name="T49" fmla="*/ 99 h 103"/>
                  <a:gd name="T50" fmla="*/ 80 w 85"/>
                  <a:gd name="T51" fmla="*/ 71 h 103"/>
                  <a:gd name="T52" fmla="*/ 81 w 85"/>
                  <a:gd name="T53" fmla="*/ 69 h 103"/>
                  <a:gd name="T54" fmla="*/ 81 w 85"/>
                  <a:gd name="T55" fmla="*/ 69 h 103"/>
                  <a:gd name="T56" fmla="*/ 85 w 85"/>
                  <a:gd name="T57" fmla="*/ 58 h 103"/>
                  <a:gd name="T58" fmla="*/ 82 w 85"/>
                  <a:gd name="T59" fmla="*/ 63 h 103"/>
                  <a:gd name="T60" fmla="*/ 82 w 85"/>
                  <a:gd name="T61" fmla="*/ 63 h 103"/>
                  <a:gd name="T62" fmla="*/ 81 w 85"/>
                  <a:gd name="T63" fmla="*/ 64 h 103"/>
                  <a:gd name="T64" fmla="*/ 81 w 85"/>
                  <a:gd name="T65" fmla="*/ 64 h 103"/>
                  <a:gd name="T66" fmla="*/ 81 w 85"/>
                  <a:gd name="T67" fmla="*/ 64 h 103"/>
                  <a:gd name="T68" fmla="*/ 81 w 85"/>
                  <a:gd name="T69" fmla="*/ 64 h 103"/>
                  <a:gd name="T70" fmla="*/ 81 w 85"/>
                  <a:gd name="T71" fmla="*/ 64 h 103"/>
                  <a:gd name="T72" fmla="*/ 80 w 85"/>
                  <a:gd name="T73" fmla="*/ 65 h 103"/>
                  <a:gd name="T74" fmla="*/ 80 w 85"/>
                  <a:gd name="T75" fmla="*/ 65 h 103"/>
                  <a:gd name="T76" fmla="*/ 80 w 85"/>
                  <a:gd name="T77" fmla="*/ 65 h 103"/>
                  <a:gd name="T78" fmla="*/ 80 w 85"/>
                  <a:gd name="T79" fmla="*/ 65 h 103"/>
                  <a:gd name="T80" fmla="*/ 80 w 85"/>
                  <a:gd name="T81" fmla="*/ 65 h 103"/>
                  <a:gd name="T82" fmla="*/ 74 w 85"/>
                  <a:gd name="T83" fmla="*/ 17 h 103"/>
                  <a:gd name="T84" fmla="*/ 74 w 85"/>
                  <a:gd name="T85" fmla="*/ 16 h 103"/>
                  <a:gd name="T86" fmla="*/ 76 w 85"/>
                  <a:gd name="T8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 h="103">
                    <a:moveTo>
                      <a:pt x="76" y="0"/>
                    </a:moveTo>
                    <a:cubicBezTo>
                      <a:pt x="67" y="3"/>
                      <a:pt x="54" y="7"/>
                      <a:pt x="33" y="7"/>
                    </a:cubicBezTo>
                    <a:cubicBezTo>
                      <a:pt x="33" y="7"/>
                      <a:pt x="33" y="7"/>
                      <a:pt x="33" y="7"/>
                    </a:cubicBezTo>
                    <a:cubicBezTo>
                      <a:pt x="33" y="7"/>
                      <a:pt x="33" y="7"/>
                      <a:pt x="33" y="7"/>
                    </a:cubicBezTo>
                    <a:cubicBezTo>
                      <a:pt x="33" y="7"/>
                      <a:pt x="33" y="7"/>
                      <a:pt x="33" y="7"/>
                    </a:cubicBezTo>
                    <a:cubicBezTo>
                      <a:pt x="33" y="7"/>
                      <a:pt x="33" y="7"/>
                      <a:pt x="33" y="7"/>
                    </a:cubicBezTo>
                    <a:cubicBezTo>
                      <a:pt x="31" y="7"/>
                      <a:pt x="29" y="7"/>
                      <a:pt x="26" y="7"/>
                    </a:cubicBezTo>
                    <a:cubicBezTo>
                      <a:pt x="15" y="6"/>
                      <a:pt x="6" y="4"/>
                      <a:pt x="0" y="1"/>
                    </a:cubicBezTo>
                    <a:cubicBezTo>
                      <a:pt x="0" y="1"/>
                      <a:pt x="0" y="1"/>
                      <a:pt x="0" y="2"/>
                    </a:cubicBezTo>
                    <a:cubicBezTo>
                      <a:pt x="4" y="5"/>
                      <a:pt x="17" y="10"/>
                      <a:pt x="52" y="10"/>
                    </a:cubicBezTo>
                    <a:cubicBezTo>
                      <a:pt x="65" y="9"/>
                      <a:pt x="70" y="7"/>
                      <a:pt x="70" y="7"/>
                    </a:cubicBezTo>
                    <a:cubicBezTo>
                      <a:pt x="70" y="7"/>
                      <a:pt x="70" y="53"/>
                      <a:pt x="76" y="66"/>
                    </a:cubicBezTo>
                    <a:cubicBezTo>
                      <a:pt x="76" y="66"/>
                      <a:pt x="72" y="85"/>
                      <a:pt x="63" y="91"/>
                    </a:cubicBezTo>
                    <a:cubicBezTo>
                      <a:pt x="58" y="94"/>
                      <a:pt x="50" y="98"/>
                      <a:pt x="40" y="98"/>
                    </a:cubicBezTo>
                    <a:cubicBezTo>
                      <a:pt x="31" y="98"/>
                      <a:pt x="21" y="95"/>
                      <a:pt x="8" y="88"/>
                    </a:cubicBezTo>
                    <a:cubicBezTo>
                      <a:pt x="14" y="96"/>
                      <a:pt x="22" y="102"/>
                      <a:pt x="34" y="103"/>
                    </a:cubicBezTo>
                    <a:cubicBezTo>
                      <a:pt x="34" y="103"/>
                      <a:pt x="34" y="103"/>
                      <a:pt x="34" y="103"/>
                    </a:cubicBezTo>
                    <a:cubicBezTo>
                      <a:pt x="34" y="103"/>
                      <a:pt x="34" y="103"/>
                      <a:pt x="34" y="103"/>
                    </a:cubicBezTo>
                    <a:cubicBezTo>
                      <a:pt x="34" y="103"/>
                      <a:pt x="34" y="103"/>
                      <a:pt x="34" y="103"/>
                    </a:cubicBezTo>
                    <a:cubicBezTo>
                      <a:pt x="34" y="103"/>
                      <a:pt x="34" y="103"/>
                      <a:pt x="34" y="103"/>
                    </a:cubicBezTo>
                    <a:cubicBezTo>
                      <a:pt x="36" y="103"/>
                      <a:pt x="38" y="103"/>
                      <a:pt x="39" y="103"/>
                    </a:cubicBezTo>
                    <a:cubicBezTo>
                      <a:pt x="39" y="103"/>
                      <a:pt x="39" y="103"/>
                      <a:pt x="39" y="103"/>
                    </a:cubicBezTo>
                    <a:cubicBezTo>
                      <a:pt x="39" y="103"/>
                      <a:pt x="39" y="103"/>
                      <a:pt x="39" y="103"/>
                    </a:cubicBezTo>
                    <a:cubicBezTo>
                      <a:pt x="47" y="103"/>
                      <a:pt x="53" y="101"/>
                      <a:pt x="58" y="99"/>
                    </a:cubicBezTo>
                    <a:cubicBezTo>
                      <a:pt x="58" y="99"/>
                      <a:pt x="58" y="99"/>
                      <a:pt x="58" y="99"/>
                    </a:cubicBezTo>
                    <a:cubicBezTo>
                      <a:pt x="71" y="93"/>
                      <a:pt x="77" y="80"/>
                      <a:pt x="80" y="71"/>
                    </a:cubicBezTo>
                    <a:cubicBezTo>
                      <a:pt x="81" y="70"/>
                      <a:pt x="81" y="70"/>
                      <a:pt x="81" y="69"/>
                    </a:cubicBezTo>
                    <a:cubicBezTo>
                      <a:pt x="81" y="69"/>
                      <a:pt x="81" y="69"/>
                      <a:pt x="81" y="69"/>
                    </a:cubicBezTo>
                    <a:cubicBezTo>
                      <a:pt x="83" y="66"/>
                      <a:pt x="84" y="62"/>
                      <a:pt x="85" y="58"/>
                    </a:cubicBezTo>
                    <a:cubicBezTo>
                      <a:pt x="84" y="60"/>
                      <a:pt x="83" y="62"/>
                      <a:pt x="82" y="63"/>
                    </a:cubicBezTo>
                    <a:cubicBezTo>
                      <a:pt x="82" y="63"/>
                      <a:pt x="82" y="63"/>
                      <a:pt x="82" y="63"/>
                    </a:cubicBezTo>
                    <a:cubicBezTo>
                      <a:pt x="82" y="63"/>
                      <a:pt x="81" y="64"/>
                      <a:pt x="81" y="64"/>
                    </a:cubicBezTo>
                    <a:cubicBezTo>
                      <a:pt x="81" y="64"/>
                      <a:pt x="81" y="64"/>
                      <a:pt x="81" y="64"/>
                    </a:cubicBezTo>
                    <a:cubicBezTo>
                      <a:pt x="81" y="64"/>
                      <a:pt x="81" y="64"/>
                      <a:pt x="81" y="64"/>
                    </a:cubicBezTo>
                    <a:cubicBezTo>
                      <a:pt x="81" y="64"/>
                      <a:pt x="81" y="64"/>
                      <a:pt x="81" y="64"/>
                    </a:cubicBezTo>
                    <a:cubicBezTo>
                      <a:pt x="81" y="64"/>
                      <a:pt x="81" y="64"/>
                      <a:pt x="81" y="64"/>
                    </a:cubicBezTo>
                    <a:cubicBezTo>
                      <a:pt x="81" y="65"/>
                      <a:pt x="80" y="65"/>
                      <a:pt x="80" y="65"/>
                    </a:cubicBezTo>
                    <a:cubicBezTo>
                      <a:pt x="80" y="65"/>
                      <a:pt x="80" y="65"/>
                      <a:pt x="80" y="65"/>
                    </a:cubicBezTo>
                    <a:cubicBezTo>
                      <a:pt x="80" y="65"/>
                      <a:pt x="80" y="65"/>
                      <a:pt x="80" y="65"/>
                    </a:cubicBezTo>
                    <a:cubicBezTo>
                      <a:pt x="80" y="65"/>
                      <a:pt x="80" y="65"/>
                      <a:pt x="80" y="65"/>
                    </a:cubicBezTo>
                    <a:cubicBezTo>
                      <a:pt x="80" y="65"/>
                      <a:pt x="80" y="65"/>
                      <a:pt x="80" y="65"/>
                    </a:cubicBezTo>
                    <a:cubicBezTo>
                      <a:pt x="76" y="65"/>
                      <a:pt x="75" y="38"/>
                      <a:pt x="74" y="17"/>
                    </a:cubicBezTo>
                    <a:cubicBezTo>
                      <a:pt x="74" y="17"/>
                      <a:pt x="74" y="17"/>
                      <a:pt x="74" y="16"/>
                    </a:cubicBezTo>
                    <a:cubicBezTo>
                      <a:pt x="74" y="9"/>
                      <a:pt x="75" y="3"/>
                      <a:pt x="76"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5" name="ïš1iḍè"/>
              <p:cNvSpPr/>
              <p:nvPr/>
            </p:nvSpPr>
            <p:spPr bwMode="auto">
              <a:xfrm>
                <a:off x="5974744" y="2523044"/>
                <a:ext cx="583252" cy="286173"/>
              </a:xfrm>
              <a:custGeom>
                <a:avLst/>
                <a:gdLst>
                  <a:gd name="T0" fmla="*/ 102 w 102"/>
                  <a:gd name="T1" fmla="*/ 34 h 49"/>
                  <a:gd name="T2" fmla="*/ 40 w 102"/>
                  <a:gd name="T3" fmla="*/ 48 h 49"/>
                  <a:gd name="T4" fmla="*/ 0 w 102"/>
                  <a:gd name="T5" fmla="*/ 30 h 49"/>
                  <a:gd name="T6" fmla="*/ 48 w 102"/>
                  <a:gd name="T7" fmla="*/ 3 h 49"/>
                  <a:gd name="T8" fmla="*/ 102 w 102"/>
                  <a:gd name="T9" fmla="*/ 34 h 49"/>
                </a:gdLst>
                <a:ahLst/>
                <a:cxnLst>
                  <a:cxn ang="0">
                    <a:pos x="T0" y="T1"/>
                  </a:cxn>
                  <a:cxn ang="0">
                    <a:pos x="T2" y="T3"/>
                  </a:cxn>
                  <a:cxn ang="0">
                    <a:pos x="T4" y="T5"/>
                  </a:cxn>
                  <a:cxn ang="0">
                    <a:pos x="T6" y="T7"/>
                  </a:cxn>
                  <a:cxn ang="0">
                    <a:pos x="T8" y="T9"/>
                  </a:cxn>
                </a:cxnLst>
                <a:rect l="0" t="0" r="r" b="b"/>
                <a:pathLst>
                  <a:path w="102" h="49">
                    <a:moveTo>
                      <a:pt x="102" y="34"/>
                    </a:moveTo>
                    <a:cubicBezTo>
                      <a:pt x="102" y="34"/>
                      <a:pt x="88" y="49"/>
                      <a:pt x="40" y="48"/>
                    </a:cubicBezTo>
                    <a:cubicBezTo>
                      <a:pt x="9" y="47"/>
                      <a:pt x="0" y="30"/>
                      <a:pt x="0" y="30"/>
                    </a:cubicBezTo>
                    <a:cubicBezTo>
                      <a:pt x="0" y="30"/>
                      <a:pt x="2" y="7"/>
                      <a:pt x="48" y="3"/>
                    </a:cubicBezTo>
                    <a:cubicBezTo>
                      <a:pt x="93" y="0"/>
                      <a:pt x="102" y="34"/>
                      <a:pt x="102" y="34"/>
                    </a:cubicBezTo>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iš1íḍè"/>
              <p:cNvSpPr/>
              <p:nvPr/>
            </p:nvSpPr>
            <p:spPr bwMode="auto">
              <a:xfrm>
                <a:off x="6243264" y="2761948"/>
                <a:ext cx="246041" cy="40881"/>
              </a:xfrm>
              <a:custGeom>
                <a:avLst/>
                <a:gdLst>
                  <a:gd name="T0" fmla="*/ 0 w 43"/>
                  <a:gd name="T1" fmla="*/ 7 h 7"/>
                  <a:gd name="T2" fmla="*/ 0 w 43"/>
                  <a:gd name="T3" fmla="*/ 7 h 7"/>
                  <a:gd name="T4" fmla="*/ 0 w 43"/>
                  <a:gd name="T5" fmla="*/ 7 h 7"/>
                  <a:gd name="T6" fmla="*/ 0 w 43"/>
                  <a:gd name="T7" fmla="*/ 7 h 7"/>
                  <a:gd name="T8" fmla="*/ 43 w 43"/>
                  <a:gd name="T9" fmla="*/ 0 h 7"/>
                  <a:gd name="T10" fmla="*/ 0 w 43"/>
                  <a:gd name="T11" fmla="*/ 7 h 7"/>
                  <a:gd name="T12" fmla="*/ 43 w 43"/>
                  <a:gd name="T13" fmla="*/ 0 h 7"/>
                  <a:gd name="T14" fmla="*/ 43 w 4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
                    <a:moveTo>
                      <a:pt x="0" y="7"/>
                    </a:moveTo>
                    <a:cubicBezTo>
                      <a:pt x="0" y="7"/>
                      <a:pt x="0" y="7"/>
                      <a:pt x="0" y="7"/>
                    </a:cubicBezTo>
                    <a:cubicBezTo>
                      <a:pt x="0" y="7"/>
                      <a:pt x="0" y="7"/>
                      <a:pt x="0" y="7"/>
                    </a:cubicBezTo>
                    <a:cubicBezTo>
                      <a:pt x="0" y="7"/>
                      <a:pt x="0" y="7"/>
                      <a:pt x="0" y="7"/>
                    </a:cubicBezTo>
                    <a:moveTo>
                      <a:pt x="43" y="0"/>
                    </a:moveTo>
                    <a:cubicBezTo>
                      <a:pt x="34" y="3"/>
                      <a:pt x="21" y="7"/>
                      <a:pt x="0" y="7"/>
                    </a:cubicBezTo>
                    <a:cubicBezTo>
                      <a:pt x="21" y="7"/>
                      <a:pt x="34" y="3"/>
                      <a:pt x="43" y="0"/>
                    </a:cubicBezTo>
                    <a:cubicBezTo>
                      <a:pt x="43" y="0"/>
                      <a:pt x="43" y="0"/>
                      <a:pt x="43" y="0"/>
                    </a:cubicBezTo>
                  </a:path>
                </a:pathLst>
              </a:custGeom>
              <a:solidFill>
                <a:srgbClr val="9D4C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ïṥľíḑe"/>
              <p:cNvSpPr/>
              <p:nvPr/>
            </p:nvSpPr>
            <p:spPr bwMode="auto">
              <a:xfrm>
                <a:off x="5974744" y="2675074"/>
                <a:ext cx="583252" cy="127756"/>
              </a:xfrm>
              <a:custGeom>
                <a:avLst/>
                <a:gdLst>
                  <a:gd name="T0" fmla="*/ 99 w 102"/>
                  <a:gd name="T1" fmla="*/ 0 h 22"/>
                  <a:gd name="T2" fmla="*/ 42 w 102"/>
                  <a:gd name="T3" fmla="*/ 14 h 22"/>
                  <a:gd name="T4" fmla="*/ 35 w 102"/>
                  <a:gd name="T5" fmla="*/ 13 h 22"/>
                  <a:gd name="T6" fmla="*/ 0 w 102"/>
                  <a:gd name="T7" fmla="*/ 3 h 22"/>
                  <a:gd name="T8" fmla="*/ 0 w 102"/>
                  <a:gd name="T9" fmla="*/ 4 h 22"/>
                  <a:gd name="T10" fmla="*/ 0 w 102"/>
                  <a:gd name="T11" fmla="*/ 4 h 22"/>
                  <a:gd name="T12" fmla="*/ 40 w 102"/>
                  <a:gd name="T13" fmla="*/ 22 h 22"/>
                  <a:gd name="T14" fmla="*/ 47 w 102"/>
                  <a:gd name="T15" fmla="*/ 22 h 22"/>
                  <a:gd name="T16" fmla="*/ 47 w 102"/>
                  <a:gd name="T17" fmla="*/ 22 h 22"/>
                  <a:gd name="T18" fmla="*/ 47 w 102"/>
                  <a:gd name="T19" fmla="*/ 22 h 22"/>
                  <a:gd name="T20" fmla="*/ 90 w 102"/>
                  <a:gd name="T21" fmla="*/ 15 h 22"/>
                  <a:gd name="T22" fmla="*/ 102 w 102"/>
                  <a:gd name="T23" fmla="*/ 8 h 22"/>
                  <a:gd name="T24" fmla="*/ 99 w 102"/>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2">
                    <a:moveTo>
                      <a:pt x="99" y="0"/>
                    </a:moveTo>
                    <a:cubicBezTo>
                      <a:pt x="95" y="3"/>
                      <a:pt x="79" y="14"/>
                      <a:pt x="42" y="14"/>
                    </a:cubicBezTo>
                    <a:cubicBezTo>
                      <a:pt x="39" y="14"/>
                      <a:pt x="37" y="13"/>
                      <a:pt x="35" y="13"/>
                    </a:cubicBezTo>
                    <a:cubicBezTo>
                      <a:pt x="17" y="13"/>
                      <a:pt x="6" y="8"/>
                      <a:pt x="0" y="3"/>
                    </a:cubicBezTo>
                    <a:cubicBezTo>
                      <a:pt x="0" y="4"/>
                      <a:pt x="0" y="4"/>
                      <a:pt x="0" y="4"/>
                    </a:cubicBezTo>
                    <a:cubicBezTo>
                      <a:pt x="0" y="4"/>
                      <a:pt x="0" y="4"/>
                      <a:pt x="0" y="4"/>
                    </a:cubicBezTo>
                    <a:cubicBezTo>
                      <a:pt x="0" y="4"/>
                      <a:pt x="9" y="21"/>
                      <a:pt x="40" y="22"/>
                    </a:cubicBezTo>
                    <a:cubicBezTo>
                      <a:pt x="43" y="22"/>
                      <a:pt x="45" y="22"/>
                      <a:pt x="47" y="22"/>
                    </a:cubicBezTo>
                    <a:cubicBezTo>
                      <a:pt x="47" y="22"/>
                      <a:pt x="47" y="22"/>
                      <a:pt x="47" y="22"/>
                    </a:cubicBezTo>
                    <a:cubicBezTo>
                      <a:pt x="47" y="22"/>
                      <a:pt x="47" y="22"/>
                      <a:pt x="47" y="22"/>
                    </a:cubicBezTo>
                    <a:cubicBezTo>
                      <a:pt x="68" y="22"/>
                      <a:pt x="81" y="18"/>
                      <a:pt x="90" y="15"/>
                    </a:cubicBezTo>
                    <a:cubicBezTo>
                      <a:pt x="91" y="9"/>
                      <a:pt x="95" y="8"/>
                      <a:pt x="102" y="8"/>
                    </a:cubicBezTo>
                    <a:cubicBezTo>
                      <a:pt x="102" y="8"/>
                      <a:pt x="101" y="4"/>
                      <a:pt x="99" y="0"/>
                    </a:cubicBezTo>
                  </a:path>
                </a:pathLst>
              </a:custGeom>
              <a:solidFill>
                <a:srgbClr val="2514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8" name="îṥľiḑé"/>
              <p:cNvSpPr/>
              <p:nvPr/>
            </p:nvSpPr>
            <p:spPr bwMode="auto">
              <a:xfrm>
                <a:off x="6478064" y="2721066"/>
                <a:ext cx="188589" cy="444590"/>
              </a:xfrm>
              <a:custGeom>
                <a:avLst/>
                <a:gdLst>
                  <a:gd name="T0" fmla="*/ 14 w 33"/>
                  <a:gd name="T1" fmla="*/ 0 h 76"/>
                  <a:gd name="T2" fmla="*/ 25 w 33"/>
                  <a:gd name="T3" fmla="*/ 12 h 76"/>
                  <a:gd name="T4" fmla="*/ 7 w 33"/>
                  <a:gd name="T5" fmla="*/ 71 h 76"/>
                  <a:gd name="T6" fmla="*/ 0 w 33"/>
                  <a:gd name="T7" fmla="*/ 24 h 76"/>
                  <a:gd name="T8" fmla="*/ 14 w 33"/>
                  <a:gd name="T9" fmla="*/ 0 h 76"/>
                </a:gdLst>
                <a:ahLst/>
                <a:cxnLst>
                  <a:cxn ang="0">
                    <a:pos x="T0" y="T1"/>
                  </a:cxn>
                  <a:cxn ang="0">
                    <a:pos x="T2" y="T3"/>
                  </a:cxn>
                  <a:cxn ang="0">
                    <a:pos x="T4" y="T5"/>
                  </a:cxn>
                  <a:cxn ang="0">
                    <a:pos x="T6" y="T7"/>
                  </a:cxn>
                  <a:cxn ang="0">
                    <a:pos x="T8" y="T9"/>
                  </a:cxn>
                </a:cxnLst>
                <a:rect l="0" t="0" r="r" b="b"/>
                <a:pathLst>
                  <a:path w="33" h="76">
                    <a:moveTo>
                      <a:pt x="14" y="0"/>
                    </a:moveTo>
                    <a:cubicBezTo>
                      <a:pt x="14" y="0"/>
                      <a:pt x="20" y="2"/>
                      <a:pt x="25" y="12"/>
                    </a:cubicBezTo>
                    <a:cubicBezTo>
                      <a:pt x="33" y="26"/>
                      <a:pt x="11" y="67"/>
                      <a:pt x="7" y="71"/>
                    </a:cubicBezTo>
                    <a:cubicBezTo>
                      <a:pt x="3" y="76"/>
                      <a:pt x="1" y="46"/>
                      <a:pt x="0" y="24"/>
                    </a:cubicBezTo>
                    <a:cubicBezTo>
                      <a:pt x="0" y="2"/>
                      <a:pt x="3" y="0"/>
                      <a:pt x="14" y="0"/>
                    </a:cubicBezTo>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9" name="ï$ḻíḍè"/>
              <p:cNvSpPr/>
              <p:nvPr/>
            </p:nvSpPr>
            <p:spPr bwMode="auto">
              <a:xfrm>
                <a:off x="6513034" y="3131163"/>
                <a:ext cx="11241" cy="11499"/>
              </a:xfrm>
              <a:custGeom>
                <a:avLst/>
                <a:gdLst>
                  <a:gd name="T0" fmla="*/ 0 w 2"/>
                  <a:gd name="T1" fmla="*/ 2 h 2"/>
                  <a:gd name="T2" fmla="*/ 0 w 2"/>
                  <a:gd name="T3" fmla="*/ 2 h 2"/>
                  <a:gd name="T4" fmla="*/ 0 w 2"/>
                  <a:gd name="T5" fmla="*/ 2 h 2"/>
                  <a:gd name="T6" fmla="*/ 0 w 2"/>
                  <a:gd name="T7" fmla="*/ 2 h 2"/>
                  <a:gd name="T8" fmla="*/ 1 w 2"/>
                  <a:gd name="T9" fmla="*/ 1 h 2"/>
                  <a:gd name="T10" fmla="*/ 0 w 2"/>
                  <a:gd name="T11" fmla="*/ 2 h 2"/>
                  <a:gd name="T12" fmla="*/ 1 w 2"/>
                  <a:gd name="T13" fmla="*/ 1 h 2"/>
                  <a:gd name="T14" fmla="*/ 1 w 2"/>
                  <a:gd name="T15" fmla="*/ 1 h 2"/>
                  <a:gd name="T16" fmla="*/ 1 w 2"/>
                  <a:gd name="T17" fmla="*/ 1 h 2"/>
                  <a:gd name="T18" fmla="*/ 1 w 2"/>
                  <a:gd name="T19" fmla="*/ 1 h 2"/>
                  <a:gd name="T20" fmla="*/ 2 w 2"/>
                  <a:gd name="T21" fmla="*/ 0 h 2"/>
                  <a:gd name="T22" fmla="*/ 1 w 2"/>
                  <a:gd name="T23" fmla="*/ 1 h 2"/>
                  <a:gd name="T24" fmla="*/ 2 w 2"/>
                  <a:gd name="T25" fmla="*/ 0 h 2"/>
                  <a:gd name="T26" fmla="*/ 2 w 2"/>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0" y="2"/>
                    </a:moveTo>
                    <a:cubicBezTo>
                      <a:pt x="0" y="2"/>
                      <a:pt x="0" y="2"/>
                      <a:pt x="0" y="2"/>
                    </a:cubicBezTo>
                    <a:cubicBezTo>
                      <a:pt x="0" y="2"/>
                      <a:pt x="0" y="2"/>
                      <a:pt x="0" y="2"/>
                    </a:cubicBezTo>
                    <a:cubicBezTo>
                      <a:pt x="0" y="2"/>
                      <a:pt x="0" y="2"/>
                      <a:pt x="0" y="2"/>
                    </a:cubicBezTo>
                    <a:moveTo>
                      <a:pt x="1" y="1"/>
                    </a:moveTo>
                    <a:cubicBezTo>
                      <a:pt x="1" y="2"/>
                      <a:pt x="0" y="2"/>
                      <a:pt x="0" y="2"/>
                    </a:cubicBezTo>
                    <a:cubicBezTo>
                      <a:pt x="0" y="2"/>
                      <a:pt x="1" y="2"/>
                      <a:pt x="1" y="1"/>
                    </a:cubicBezTo>
                    <a:moveTo>
                      <a:pt x="1" y="1"/>
                    </a:moveTo>
                    <a:cubicBezTo>
                      <a:pt x="1" y="1"/>
                      <a:pt x="1" y="1"/>
                      <a:pt x="1" y="1"/>
                    </a:cubicBezTo>
                    <a:cubicBezTo>
                      <a:pt x="1" y="1"/>
                      <a:pt x="1" y="1"/>
                      <a:pt x="1" y="1"/>
                    </a:cubicBezTo>
                    <a:moveTo>
                      <a:pt x="2" y="0"/>
                    </a:moveTo>
                    <a:cubicBezTo>
                      <a:pt x="2" y="0"/>
                      <a:pt x="1" y="1"/>
                      <a:pt x="1" y="1"/>
                    </a:cubicBezTo>
                    <a:cubicBezTo>
                      <a:pt x="1" y="1"/>
                      <a:pt x="2" y="0"/>
                      <a:pt x="2" y="0"/>
                    </a:cubicBezTo>
                    <a:cubicBezTo>
                      <a:pt x="2" y="0"/>
                      <a:pt x="2" y="0"/>
                      <a:pt x="2" y="0"/>
                    </a:cubicBezTo>
                  </a:path>
                </a:pathLst>
              </a:custGeom>
              <a:solidFill>
                <a:srgbClr val="9D4C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íṩḻïdè"/>
              <p:cNvSpPr/>
              <p:nvPr/>
            </p:nvSpPr>
            <p:spPr bwMode="auto">
              <a:xfrm>
                <a:off x="6478064" y="2721066"/>
                <a:ext cx="97417" cy="421594"/>
              </a:xfrm>
              <a:custGeom>
                <a:avLst/>
                <a:gdLst>
                  <a:gd name="T0" fmla="*/ 14 w 17"/>
                  <a:gd name="T1" fmla="*/ 0 h 72"/>
                  <a:gd name="T2" fmla="*/ 14 w 17"/>
                  <a:gd name="T3" fmla="*/ 0 h 72"/>
                  <a:gd name="T4" fmla="*/ 2 w 17"/>
                  <a:gd name="T5" fmla="*/ 7 h 72"/>
                  <a:gd name="T6" fmla="*/ 0 w 17"/>
                  <a:gd name="T7" fmla="*/ 23 h 72"/>
                  <a:gd name="T8" fmla="*/ 0 w 17"/>
                  <a:gd name="T9" fmla="*/ 24 h 72"/>
                  <a:gd name="T10" fmla="*/ 6 w 17"/>
                  <a:gd name="T11" fmla="*/ 72 h 72"/>
                  <a:gd name="T12" fmla="*/ 6 w 17"/>
                  <a:gd name="T13" fmla="*/ 72 h 72"/>
                  <a:gd name="T14" fmla="*/ 6 w 17"/>
                  <a:gd name="T15" fmla="*/ 72 h 72"/>
                  <a:gd name="T16" fmla="*/ 7 w 17"/>
                  <a:gd name="T17" fmla="*/ 71 h 72"/>
                  <a:gd name="T18" fmla="*/ 7 w 17"/>
                  <a:gd name="T19" fmla="*/ 71 h 72"/>
                  <a:gd name="T20" fmla="*/ 7 w 17"/>
                  <a:gd name="T21" fmla="*/ 71 h 72"/>
                  <a:gd name="T22" fmla="*/ 7 w 17"/>
                  <a:gd name="T23" fmla="*/ 71 h 72"/>
                  <a:gd name="T24" fmla="*/ 7 w 17"/>
                  <a:gd name="T25" fmla="*/ 71 h 72"/>
                  <a:gd name="T26" fmla="*/ 8 w 17"/>
                  <a:gd name="T27" fmla="*/ 70 h 72"/>
                  <a:gd name="T28" fmla="*/ 4 w 17"/>
                  <a:gd name="T29" fmla="*/ 26 h 72"/>
                  <a:gd name="T30" fmla="*/ 17 w 17"/>
                  <a:gd name="T31" fmla="*/ 2 h 72"/>
                  <a:gd name="T32" fmla="*/ 14 w 17"/>
                  <a:gd name="T33" fmla="*/ 0 h 72"/>
                  <a:gd name="T34" fmla="*/ 14 w 17"/>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72">
                    <a:moveTo>
                      <a:pt x="14" y="0"/>
                    </a:moveTo>
                    <a:cubicBezTo>
                      <a:pt x="14" y="0"/>
                      <a:pt x="14" y="0"/>
                      <a:pt x="14" y="0"/>
                    </a:cubicBezTo>
                    <a:cubicBezTo>
                      <a:pt x="7" y="0"/>
                      <a:pt x="3" y="1"/>
                      <a:pt x="2" y="7"/>
                    </a:cubicBezTo>
                    <a:cubicBezTo>
                      <a:pt x="1" y="10"/>
                      <a:pt x="0" y="16"/>
                      <a:pt x="0" y="23"/>
                    </a:cubicBezTo>
                    <a:cubicBezTo>
                      <a:pt x="0" y="24"/>
                      <a:pt x="0" y="24"/>
                      <a:pt x="0" y="24"/>
                    </a:cubicBezTo>
                    <a:cubicBezTo>
                      <a:pt x="1" y="45"/>
                      <a:pt x="2" y="72"/>
                      <a:pt x="6" y="72"/>
                    </a:cubicBezTo>
                    <a:cubicBezTo>
                      <a:pt x="6" y="72"/>
                      <a:pt x="6" y="72"/>
                      <a:pt x="6" y="72"/>
                    </a:cubicBezTo>
                    <a:cubicBezTo>
                      <a:pt x="6" y="72"/>
                      <a:pt x="6" y="72"/>
                      <a:pt x="6" y="72"/>
                    </a:cubicBezTo>
                    <a:cubicBezTo>
                      <a:pt x="6" y="72"/>
                      <a:pt x="7" y="72"/>
                      <a:pt x="7" y="71"/>
                    </a:cubicBezTo>
                    <a:cubicBezTo>
                      <a:pt x="7" y="71"/>
                      <a:pt x="7" y="71"/>
                      <a:pt x="7" y="71"/>
                    </a:cubicBezTo>
                    <a:cubicBezTo>
                      <a:pt x="7" y="71"/>
                      <a:pt x="7" y="71"/>
                      <a:pt x="7" y="71"/>
                    </a:cubicBezTo>
                    <a:cubicBezTo>
                      <a:pt x="7" y="71"/>
                      <a:pt x="7" y="71"/>
                      <a:pt x="7" y="71"/>
                    </a:cubicBezTo>
                    <a:cubicBezTo>
                      <a:pt x="7" y="71"/>
                      <a:pt x="7" y="71"/>
                      <a:pt x="7" y="71"/>
                    </a:cubicBezTo>
                    <a:cubicBezTo>
                      <a:pt x="7" y="71"/>
                      <a:pt x="8" y="70"/>
                      <a:pt x="8" y="70"/>
                    </a:cubicBezTo>
                    <a:cubicBezTo>
                      <a:pt x="6" y="62"/>
                      <a:pt x="4" y="42"/>
                      <a:pt x="4" y="26"/>
                    </a:cubicBezTo>
                    <a:cubicBezTo>
                      <a:pt x="4" y="5"/>
                      <a:pt x="7" y="2"/>
                      <a:pt x="17" y="2"/>
                    </a:cubicBezTo>
                    <a:cubicBezTo>
                      <a:pt x="15" y="0"/>
                      <a:pt x="14" y="0"/>
                      <a:pt x="14" y="0"/>
                    </a:cubicBezTo>
                    <a:cubicBezTo>
                      <a:pt x="14" y="0"/>
                      <a:pt x="14" y="0"/>
                      <a:pt x="14" y="0"/>
                    </a:cubicBezTo>
                  </a:path>
                </a:pathLst>
              </a:custGeom>
              <a:solidFill>
                <a:srgbClr val="2514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1" name="išļiḓê"/>
              <p:cNvSpPr/>
              <p:nvPr/>
            </p:nvSpPr>
            <p:spPr bwMode="auto">
              <a:xfrm>
                <a:off x="6169577" y="3212926"/>
                <a:ext cx="182345" cy="81764"/>
              </a:xfrm>
              <a:custGeom>
                <a:avLst/>
                <a:gdLst>
                  <a:gd name="T0" fmla="*/ 32 w 32"/>
                  <a:gd name="T1" fmla="*/ 0 h 14"/>
                  <a:gd name="T2" fmla="*/ 0 w 32"/>
                  <a:gd name="T3" fmla="*/ 0 h 14"/>
                  <a:gd name="T4" fmla="*/ 16 w 32"/>
                  <a:gd name="T5" fmla="*/ 14 h 14"/>
                  <a:gd name="T6" fmla="*/ 32 w 32"/>
                  <a:gd name="T7" fmla="*/ 0 h 14"/>
                </a:gdLst>
                <a:ahLst/>
                <a:cxnLst>
                  <a:cxn ang="0">
                    <a:pos x="T0" y="T1"/>
                  </a:cxn>
                  <a:cxn ang="0">
                    <a:pos x="T2" y="T3"/>
                  </a:cxn>
                  <a:cxn ang="0">
                    <a:pos x="T4" y="T5"/>
                  </a:cxn>
                  <a:cxn ang="0">
                    <a:pos x="T6" y="T7"/>
                  </a:cxn>
                </a:cxnLst>
                <a:rect l="0" t="0" r="r" b="b"/>
                <a:pathLst>
                  <a:path w="32" h="14">
                    <a:moveTo>
                      <a:pt x="32" y="0"/>
                    </a:moveTo>
                    <a:cubicBezTo>
                      <a:pt x="32" y="0"/>
                      <a:pt x="17" y="6"/>
                      <a:pt x="0" y="0"/>
                    </a:cubicBezTo>
                    <a:cubicBezTo>
                      <a:pt x="0" y="0"/>
                      <a:pt x="2" y="14"/>
                      <a:pt x="16" y="14"/>
                    </a:cubicBezTo>
                    <a:cubicBezTo>
                      <a:pt x="30" y="14"/>
                      <a:pt x="32" y="0"/>
                      <a:pt x="32" y="0"/>
                    </a:cubicBezTo>
                    <a:close/>
                  </a:path>
                </a:pathLst>
              </a:custGeom>
              <a:solidFill>
                <a:srgbClr val="B0262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2" name="íṡľiḓê"/>
              <p:cNvSpPr/>
              <p:nvPr/>
            </p:nvSpPr>
            <p:spPr bwMode="auto">
              <a:xfrm>
                <a:off x="6169577" y="3212926"/>
                <a:ext cx="182345" cy="45992"/>
              </a:xfrm>
              <a:custGeom>
                <a:avLst/>
                <a:gdLst>
                  <a:gd name="T0" fmla="*/ 32 w 32"/>
                  <a:gd name="T1" fmla="*/ 0 h 8"/>
                  <a:gd name="T2" fmla="*/ 16 w 32"/>
                  <a:gd name="T3" fmla="*/ 8 h 8"/>
                  <a:gd name="T4" fmla="*/ 0 w 32"/>
                  <a:gd name="T5" fmla="*/ 0 h 8"/>
                  <a:gd name="T6" fmla="*/ 32 w 32"/>
                  <a:gd name="T7" fmla="*/ 0 h 8"/>
                </a:gdLst>
                <a:ahLst/>
                <a:cxnLst>
                  <a:cxn ang="0">
                    <a:pos x="T0" y="T1"/>
                  </a:cxn>
                  <a:cxn ang="0">
                    <a:pos x="T2" y="T3"/>
                  </a:cxn>
                  <a:cxn ang="0">
                    <a:pos x="T4" y="T5"/>
                  </a:cxn>
                  <a:cxn ang="0">
                    <a:pos x="T6" y="T7"/>
                  </a:cxn>
                </a:cxnLst>
                <a:rect l="0" t="0" r="r" b="b"/>
                <a:pathLst>
                  <a:path w="32" h="8">
                    <a:moveTo>
                      <a:pt x="32" y="0"/>
                    </a:moveTo>
                    <a:cubicBezTo>
                      <a:pt x="32" y="0"/>
                      <a:pt x="26" y="8"/>
                      <a:pt x="16" y="8"/>
                    </a:cubicBezTo>
                    <a:cubicBezTo>
                      <a:pt x="7" y="8"/>
                      <a:pt x="1" y="3"/>
                      <a:pt x="0" y="0"/>
                    </a:cubicBezTo>
                    <a:cubicBezTo>
                      <a:pt x="17" y="6"/>
                      <a:pt x="32" y="0"/>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 name="ïSḻïḓé"/>
              <p:cNvSpPr/>
              <p:nvPr/>
            </p:nvSpPr>
            <p:spPr bwMode="auto">
              <a:xfrm>
                <a:off x="6581725" y="4323126"/>
                <a:ext cx="148623" cy="974778"/>
              </a:xfrm>
              <a:custGeom>
                <a:avLst/>
                <a:gdLst>
                  <a:gd name="T0" fmla="*/ 26 w 26"/>
                  <a:gd name="T1" fmla="*/ 167 h 167"/>
                  <a:gd name="T2" fmla="*/ 26 w 26"/>
                  <a:gd name="T3" fmla="*/ 167 h 167"/>
                  <a:gd name="T4" fmla="*/ 26 w 26"/>
                  <a:gd name="T5" fmla="*/ 167 h 167"/>
                  <a:gd name="T6" fmla="*/ 26 w 26"/>
                  <a:gd name="T7" fmla="*/ 167 h 167"/>
                  <a:gd name="T8" fmla="*/ 25 w 26"/>
                  <a:gd name="T9" fmla="*/ 166 h 167"/>
                  <a:gd name="T10" fmla="*/ 26 w 26"/>
                  <a:gd name="T11" fmla="*/ 167 h 167"/>
                  <a:gd name="T12" fmla="*/ 25 w 26"/>
                  <a:gd name="T13" fmla="*/ 166 h 167"/>
                  <a:gd name="T14" fmla="*/ 0 w 26"/>
                  <a:gd name="T15" fmla="*/ 0 h 167"/>
                  <a:gd name="T16" fmla="*/ 25 w 26"/>
                  <a:gd name="T17" fmla="*/ 166 h 167"/>
                  <a:gd name="T18" fmla="*/ 0 w 26"/>
                  <a:gd name="T19" fmla="*/ 0 h 167"/>
                  <a:gd name="T20" fmla="*/ 0 w 26"/>
                  <a:gd name="T21" fmla="*/ 0 h 167"/>
                  <a:gd name="T22" fmla="*/ 0 w 26"/>
                  <a:gd name="T23" fmla="*/ 0 h 167"/>
                  <a:gd name="T24" fmla="*/ 0 w 26"/>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67">
                    <a:moveTo>
                      <a:pt x="26" y="167"/>
                    </a:moveTo>
                    <a:cubicBezTo>
                      <a:pt x="26" y="167"/>
                      <a:pt x="26" y="167"/>
                      <a:pt x="26" y="167"/>
                    </a:cubicBezTo>
                    <a:cubicBezTo>
                      <a:pt x="26" y="167"/>
                      <a:pt x="26" y="167"/>
                      <a:pt x="26" y="167"/>
                    </a:cubicBezTo>
                    <a:cubicBezTo>
                      <a:pt x="26" y="167"/>
                      <a:pt x="26" y="167"/>
                      <a:pt x="26" y="167"/>
                    </a:cubicBezTo>
                    <a:moveTo>
                      <a:pt x="25" y="166"/>
                    </a:moveTo>
                    <a:cubicBezTo>
                      <a:pt x="26" y="166"/>
                      <a:pt x="26" y="167"/>
                      <a:pt x="26" y="167"/>
                    </a:cubicBezTo>
                    <a:cubicBezTo>
                      <a:pt x="26" y="167"/>
                      <a:pt x="26" y="166"/>
                      <a:pt x="25" y="166"/>
                    </a:cubicBezTo>
                    <a:moveTo>
                      <a:pt x="0" y="0"/>
                    </a:moveTo>
                    <a:cubicBezTo>
                      <a:pt x="5" y="53"/>
                      <a:pt x="13" y="130"/>
                      <a:pt x="25" y="166"/>
                    </a:cubicBezTo>
                    <a:cubicBezTo>
                      <a:pt x="13" y="130"/>
                      <a:pt x="5" y="53"/>
                      <a:pt x="0" y="0"/>
                    </a:cubicBezTo>
                    <a:moveTo>
                      <a:pt x="0" y="0"/>
                    </a:moveTo>
                    <a:cubicBezTo>
                      <a:pt x="0" y="0"/>
                      <a:pt x="0" y="0"/>
                      <a:pt x="0" y="0"/>
                    </a:cubicBezTo>
                    <a:cubicBezTo>
                      <a:pt x="0" y="0"/>
                      <a:pt x="0" y="0"/>
                      <a:pt x="0" y="0"/>
                    </a:cubicBezTo>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 name="ïŝlíḍe"/>
              <p:cNvSpPr/>
              <p:nvPr/>
            </p:nvSpPr>
            <p:spPr bwMode="auto">
              <a:xfrm>
                <a:off x="6203298" y="4234973"/>
                <a:ext cx="527051" cy="1080814"/>
              </a:xfrm>
              <a:custGeom>
                <a:avLst/>
                <a:gdLst>
                  <a:gd name="T0" fmla="*/ 65 w 92"/>
                  <a:gd name="T1" fmla="*/ 0 h 185"/>
                  <a:gd name="T2" fmla="*/ 0 w 92"/>
                  <a:gd name="T3" fmla="*/ 13 h 185"/>
                  <a:gd name="T4" fmla="*/ 0 w 92"/>
                  <a:gd name="T5" fmla="*/ 13 h 185"/>
                  <a:gd name="T6" fmla="*/ 32 w 92"/>
                  <a:gd name="T7" fmla="*/ 11 h 185"/>
                  <a:gd name="T8" fmla="*/ 33 w 92"/>
                  <a:gd name="T9" fmla="*/ 11 h 185"/>
                  <a:gd name="T10" fmla="*/ 59 w 92"/>
                  <a:gd name="T11" fmla="*/ 35 h 185"/>
                  <a:gd name="T12" fmla="*/ 62 w 92"/>
                  <a:gd name="T13" fmla="*/ 69 h 185"/>
                  <a:gd name="T14" fmla="*/ 63 w 92"/>
                  <a:gd name="T15" fmla="*/ 69 h 185"/>
                  <a:gd name="T16" fmla="*/ 63 w 92"/>
                  <a:gd name="T17" fmla="*/ 76 h 185"/>
                  <a:gd name="T18" fmla="*/ 77 w 92"/>
                  <a:gd name="T19" fmla="*/ 167 h 185"/>
                  <a:gd name="T20" fmla="*/ 79 w 92"/>
                  <a:gd name="T21" fmla="*/ 175 h 185"/>
                  <a:gd name="T22" fmla="*/ 18 w 92"/>
                  <a:gd name="T23" fmla="*/ 185 h 185"/>
                  <a:gd name="T24" fmla="*/ 33 w 92"/>
                  <a:gd name="T25" fmla="*/ 185 h 185"/>
                  <a:gd name="T26" fmla="*/ 92 w 92"/>
                  <a:gd name="T27" fmla="*/ 182 h 185"/>
                  <a:gd name="T28" fmla="*/ 92 w 92"/>
                  <a:gd name="T29" fmla="*/ 182 h 185"/>
                  <a:gd name="T30" fmla="*/ 92 w 92"/>
                  <a:gd name="T31" fmla="*/ 182 h 185"/>
                  <a:gd name="T32" fmla="*/ 91 w 92"/>
                  <a:gd name="T33" fmla="*/ 181 h 185"/>
                  <a:gd name="T34" fmla="*/ 91 w 92"/>
                  <a:gd name="T35" fmla="*/ 181 h 185"/>
                  <a:gd name="T36" fmla="*/ 66 w 92"/>
                  <a:gd name="T37" fmla="*/ 15 h 185"/>
                  <a:gd name="T38" fmla="*/ 66 w 92"/>
                  <a:gd name="T39" fmla="*/ 15 h 185"/>
                  <a:gd name="T40" fmla="*/ 66 w 92"/>
                  <a:gd name="T41" fmla="*/ 15 h 185"/>
                  <a:gd name="T42" fmla="*/ 65 w 92"/>
                  <a:gd name="T4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185">
                    <a:moveTo>
                      <a:pt x="65" y="0"/>
                    </a:moveTo>
                    <a:cubicBezTo>
                      <a:pt x="0" y="13"/>
                      <a:pt x="0" y="13"/>
                      <a:pt x="0" y="13"/>
                    </a:cubicBezTo>
                    <a:cubicBezTo>
                      <a:pt x="0" y="13"/>
                      <a:pt x="0" y="13"/>
                      <a:pt x="0" y="13"/>
                    </a:cubicBezTo>
                    <a:cubicBezTo>
                      <a:pt x="32" y="11"/>
                      <a:pt x="32" y="11"/>
                      <a:pt x="32" y="11"/>
                    </a:cubicBezTo>
                    <a:cubicBezTo>
                      <a:pt x="32" y="11"/>
                      <a:pt x="33" y="11"/>
                      <a:pt x="33" y="11"/>
                    </a:cubicBezTo>
                    <a:cubicBezTo>
                      <a:pt x="47" y="11"/>
                      <a:pt x="58" y="22"/>
                      <a:pt x="59" y="35"/>
                    </a:cubicBezTo>
                    <a:cubicBezTo>
                      <a:pt x="60" y="45"/>
                      <a:pt x="61" y="56"/>
                      <a:pt x="62" y="69"/>
                    </a:cubicBezTo>
                    <a:cubicBezTo>
                      <a:pt x="63" y="69"/>
                      <a:pt x="63" y="69"/>
                      <a:pt x="63" y="69"/>
                    </a:cubicBezTo>
                    <a:cubicBezTo>
                      <a:pt x="63" y="76"/>
                      <a:pt x="63" y="76"/>
                      <a:pt x="63" y="76"/>
                    </a:cubicBezTo>
                    <a:cubicBezTo>
                      <a:pt x="67" y="110"/>
                      <a:pt x="71" y="148"/>
                      <a:pt x="77" y="167"/>
                    </a:cubicBezTo>
                    <a:cubicBezTo>
                      <a:pt x="79" y="173"/>
                      <a:pt x="79" y="175"/>
                      <a:pt x="79" y="175"/>
                    </a:cubicBezTo>
                    <a:cubicBezTo>
                      <a:pt x="18" y="185"/>
                      <a:pt x="18" y="185"/>
                      <a:pt x="18" y="185"/>
                    </a:cubicBezTo>
                    <a:cubicBezTo>
                      <a:pt x="23" y="185"/>
                      <a:pt x="28" y="185"/>
                      <a:pt x="33" y="185"/>
                    </a:cubicBezTo>
                    <a:cubicBezTo>
                      <a:pt x="66" y="185"/>
                      <a:pt x="92" y="182"/>
                      <a:pt x="92" y="182"/>
                    </a:cubicBezTo>
                    <a:cubicBezTo>
                      <a:pt x="92" y="182"/>
                      <a:pt x="92" y="182"/>
                      <a:pt x="92" y="182"/>
                    </a:cubicBezTo>
                    <a:cubicBezTo>
                      <a:pt x="92" y="182"/>
                      <a:pt x="92" y="182"/>
                      <a:pt x="92" y="182"/>
                    </a:cubicBezTo>
                    <a:cubicBezTo>
                      <a:pt x="92" y="182"/>
                      <a:pt x="92" y="181"/>
                      <a:pt x="91" y="181"/>
                    </a:cubicBezTo>
                    <a:cubicBezTo>
                      <a:pt x="91" y="181"/>
                      <a:pt x="91" y="181"/>
                      <a:pt x="91" y="181"/>
                    </a:cubicBezTo>
                    <a:cubicBezTo>
                      <a:pt x="79" y="145"/>
                      <a:pt x="71" y="68"/>
                      <a:pt x="66" y="15"/>
                    </a:cubicBezTo>
                    <a:cubicBezTo>
                      <a:pt x="66" y="15"/>
                      <a:pt x="66" y="15"/>
                      <a:pt x="66" y="15"/>
                    </a:cubicBezTo>
                    <a:cubicBezTo>
                      <a:pt x="66" y="15"/>
                      <a:pt x="66" y="15"/>
                      <a:pt x="66" y="15"/>
                    </a:cubicBezTo>
                    <a:cubicBezTo>
                      <a:pt x="66" y="10"/>
                      <a:pt x="66" y="5"/>
                      <a:pt x="65"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 name="îšľîde"/>
              <p:cNvSpPr/>
              <p:nvPr/>
            </p:nvSpPr>
            <p:spPr bwMode="auto">
              <a:xfrm>
                <a:off x="6557995" y="4638682"/>
                <a:ext cx="6245" cy="40881"/>
              </a:xfrm>
              <a:custGeom>
                <a:avLst/>
                <a:gdLst>
                  <a:gd name="T0" fmla="*/ 1 w 1"/>
                  <a:gd name="T1" fmla="*/ 0 h 7"/>
                  <a:gd name="T2" fmla="*/ 0 w 1"/>
                  <a:gd name="T3" fmla="*/ 0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1" y="0"/>
                      <a:pt x="1" y="0"/>
                      <a:pt x="0" y="0"/>
                    </a:cubicBezTo>
                    <a:cubicBezTo>
                      <a:pt x="1" y="2"/>
                      <a:pt x="1" y="5"/>
                      <a:pt x="1" y="7"/>
                    </a:cubicBezTo>
                    <a:cubicBezTo>
                      <a:pt x="1" y="0"/>
                      <a:pt x="1" y="0"/>
                      <a:pt x="1" y="0"/>
                    </a:cubicBezTo>
                  </a:path>
                </a:pathLst>
              </a:custGeom>
              <a:solidFill>
                <a:srgbClr val="A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íşľiḋê"/>
              <p:cNvSpPr/>
              <p:nvPr/>
            </p:nvSpPr>
            <p:spPr bwMode="auto">
              <a:xfrm>
                <a:off x="5682493" y="4100830"/>
                <a:ext cx="520807" cy="274675"/>
              </a:xfrm>
              <a:custGeom>
                <a:avLst/>
                <a:gdLst>
                  <a:gd name="T0" fmla="*/ 25 w 91"/>
                  <a:gd name="T1" fmla="*/ 42 h 47"/>
                  <a:gd name="T2" fmla="*/ 12 w 91"/>
                  <a:gd name="T3" fmla="*/ 37 h 47"/>
                  <a:gd name="T4" fmla="*/ 2 w 91"/>
                  <a:gd name="T5" fmla="*/ 32 h 47"/>
                  <a:gd name="T6" fmla="*/ 6 w 91"/>
                  <a:gd name="T7" fmla="*/ 24 h 47"/>
                  <a:gd name="T8" fmla="*/ 10 w 91"/>
                  <a:gd name="T9" fmla="*/ 21 h 47"/>
                  <a:gd name="T10" fmla="*/ 35 w 91"/>
                  <a:gd name="T11" fmla="*/ 18 h 47"/>
                  <a:gd name="T12" fmla="*/ 45 w 91"/>
                  <a:gd name="T13" fmla="*/ 13 h 47"/>
                  <a:gd name="T14" fmla="*/ 43 w 91"/>
                  <a:gd name="T15" fmla="*/ 12 h 47"/>
                  <a:gd name="T16" fmla="*/ 35 w 91"/>
                  <a:gd name="T17" fmla="*/ 9 h 47"/>
                  <a:gd name="T18" fmla="*/ 32 w 91"/>
                  <a:gd name="T19" fmla="*/ 0 h 47"/>
                  <a:gd name="T20" fmla="*/ 45 w 91"/>
                  <a:gd name="T21" fmla="*/ 3 h 47"/>
                  <a:gd name="T22" fmla="*/ 60 w 91"/>
                  <a:gd name="T23" fmla="*/ 6 h 47"/>
                  <a:gd name="T24" fmla="*/ 69 w 91"/>
                  <a:gd name="T25" fmla="*/ 11 h 47"/>
                  <a:gd name="T26" fmla="*/ 86 w 91"/>
                  <a:gd name="T27" fmla="*/ 9 h 47"/>
                  <a:gd name="T28" fmla="*/ 91 w 91"/>
                  <a:gd name="T29" fmla="*/ 25 h 47"/>
                  <a:gd name="T30" fmla="*/ 72 w 91"/>
                  <a:gd name="T31" fmla="*/ 31 h 47"/>
                  <a:gd name="T32" fmla="*/ 60 w 91"/>
                  <a:gd name="T33" fmla="*/ 39 h 47"/>
                  <a:gd name="T34" fmla="*/ 33 w 91"/>
                  <a:gd name="T35" fmla="*/ 47 h 47"/>
                  <a:gd name="T36" fmla="*/ 28 w 91"/>
                  <a:gd name="T37" fmla="*/ 44 h 47"/>
                  <a:gd name="T38" fmla="*/ 25 w 91"/>
                  <a:gd name="T39"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47">
                    <a:moveTo>
                      <a:pt x="25" y="42"/>
                    </a:moveTo>
                    <a:cubicBezTo>
                      <a:pt x="22" y="42"/>
                      <a:pt x="15" y="39"/>
                      <a:pt x="12" y="37"/>
                    </a:cubicBezTo>
                    <a:cubicBezTo>
                      <a:pt x="10" y="35"/>
                      <a:pt x="3" y="34"/>
                      <a:pt x="2" y="32"/>
                    </a:cubicBezTo>
                    <a:cubicBezTo>
                      <a:pt x="0" y="29"/>
                      <a:pt x="4" y="26"/>
                      <a:pt x="6" y="24"/>
                    </a:cubicBezTo>
                    <a:cubicBezTo>
                      <a:pt x="8" y="23"/>
                      <a:pt x="8" y="22"/>
                      <a:pt x="10" y="21"/>
                    </a:cubicBezTo>
                    <a:cubicBezTo>
                      <a:pt x="11" y="20"/>
                      <a:pt x="26" y="18"/>
                      <a:pt x="35" y="18"/>
                    </a:cubicBezTo>
                    <a:cubicBezTo>
                      <a:pt x="37" y="17"/>
                      <a:pt x="47" y="17"/>
                      <a:pt x="45" y="13"/>
                    </a:cubicBezTo>
                    <a:cubicBezTo>
                      <a:pt x="45" y="13"/>
                      <a:pt x="44" y="12"/>
                      <a:pt x="43" y="12"/>
                    </a:cubicBezTo>
                    <a:cubicBezTo>
                      <a:pt x="41" y="10"/>
                      <a:pt x="38" y="10"/>
                      <a:pt x="35" y="9"/>
                    </a:cubicBezTo>
                    <a:cubicBezTo>
                      <a:pt x="30" y="8"/>
                      <a:pt x="30" y="0"/>
                      <a:pt x="32" y="0"/>
                    </a:cubicBezTo>
                    <a:cubicBezTo>
                      <a:pt x="35" y="0"/>
                      <a:pt x="38" y="2"/>
                      <a:pt x="45" y="3"/>
                    </a:cubicBezTo>
                    <a:cubicBezTo>
                      <a:pt x="51" y="4"/>
                      <a:pt x="56" y="3"/>
                      <a:pt x="60" y="6"/>
                    </a:cubicBezTo>
                    <a:cubicBezTo>
                      <a:pt x="65" y="9"/>
                      <a:pt x="69" y="11"/>
                      <a:pt x="69" y="11"/>
                    </a:cubicBezTo>
                    <a:cubicBezTo>
                      <a:pt x="79" y="12"/>
                      <a:pt x="86" y="9"/>
                      <a:pt x="86" y="9"/>
                    </a:cubicBezTo>
                    <a:cubicBezTo>
                      <a:pt x="91" y="25"/>
                      <a:pt x="91" y="25"/>
                      <a:pt x="91" y="25"/>
                    </a:cubicBezTo>
                    <a:cubicBezTo>
                      <a:pt x="83" y="26"/>
                      <a:pt x="72" y="31"/>
                      <a:pt x="72" y="31"/>
                    </a:cubicBezTo>
                    <a:cubicBezTo>
                      <a:pt x="69" y="34"/>
                      <a:pt x="65" y="38"/>
                      <a:pt x="60" y="39"/>
                    </a:cubicBezTo>
                    <a:cubicBezTo>
                      <a:pt x="53" y="42"/>
                      <a:pt x="39" y="46"/>
                      <a:pt x="33" y="47"/>
                    </a:cubicBezTo>
                    <a:cubicBezTo>
                      <a:pt x="30" y="47"/>
                      <a:pt x="29" y="46"/>
                      <a:pt x="28" y="44"/>
                    </a:cubicBezTo>
                    <a:cubicBezTo>
                      <a:pt x="27" y="43"/>
                      <a:pt x="27" y="42"/>
                      <a:pt x="25" y="42"/>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îṥḷîḓe"/>
              <p:cNvSpPr/>
              <p:nvPr/>
            </p:nvSpPr>
            <p:spPr bwMode="auto">
              <a:xfrm>
                <a:off x="6105881" y="3515708"/>
                <a:ext cx="664434" cy="801030"/>
              </a:xfrm>
              <a:custGeom>
                <a:avLst/>
                <a:gdLst>
                  <a:gd name="T0" fmla="*/ 96 w 116"/>
                  <a:gd name="T1" fmla="*/ 0 h 137"/>
                  <a:gd name="T2" fmla="*/ 104 w 116"/>
                  <a:gd name="T3" fmla="*/ 15 h 137"/>
                  <a:gd name="T4" fmla="*/ 114 w 116"/>
                  <a:gd name="T5" fmla="*/ 52 h 137"/>
                  <a:gd name="T6" fmla="*/ 91 w 116"/>
                  <a:gd name="T7" fmla="*/ 121 h 137"/>
                  <a:gd name="T8" fmla="*/ 9 w 116"/>
                  <a:gd name="T9" fmla="*/ 137 h 137"/>
                  <a:gd name="T10" fmla="*/ 3 w 116"/>
                  <a:gd name="T11" fmla="*/ 106 h 137"/>
                  <a:gd name="T12" fmla="*/ 66 w 116"/>
                  <a:gd name="T13" fmla="*/ 87 h 137"/>
                  <a:gd name="T14" fmla="*/ 96 w 116"/>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37">
                    <a:moveTo>
                      <a:pt x="96" y="0"/>
                    </a:moveTo>
                    <a:cubicBezTo>
                      <a:pt x="104" y="15"/>
                      <a:pt x="104" y="15"/>
                      <a:pt x="104" y="15"/>
                    </a:cubicBezTo>
                    <a:cubicBezTo>
                      <a:pt x="110" y="25"/>
                      <a:pt x="116" y="40"/>
                      <a:pt x="114" y="52"/>
                    </a:cubicBezTo>
                    <a:cubicBezTo>
                      <a:pt x="91" y="121"/>
                      <a:pt x="91" y="121"/>
                      <a:pt x="91" y="121"/>
                    </a:cubicBezTo>
                    <a:cubicBezTo>
                      <a:pt x="9" y="137"/>
                      <a:pt x="9" y="137"/>
                      <a:pt x="9" y="137"/>
                    </a:cubicBezTo>
                    <a:cubicBezTo>
                      <a:pt x="9" y="137"/>
                      <a:pt x="0" y="120"/>
                      <a:pt x="3" y="106"/>
                    </a:cubicBezTo>
                    <a:cubicBezTo>
                      <a:pt x="66" y="87"/>
                      <a:pt x="66" y="87"/>
                      <a:pt x="66" y="87"/>
                    </a:cubicBezTo>
                    <a:cubicBezTo>
                      <a:pt x="96" y="0"/>
                      <a:pt x="96" y="0"/>
                      <a:pt x="96" y="0"/>
                    </a:cubicBezTo>
                  </a:path>
                </a:pathLst>
              </a:custGeom>
              <a:solidFill>
                <a:srgbClr val="EB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íṣļïḑè"/>
              <p:cNvSpPr/>
              <p:nvPr/>
            </p:nvSpPr>
            <p:spPr bwMode="auto">
              <a:xfrm>
                <a:off x="6117122" y="4135324"/>
                <a:ext cx="6245" cy="29384"/>
              </a:xfrm>
              <a:custGeom>
                <a:avLst/>
                <a:gdLst>
                  <a:gd name="T0" fmla="*/ 1 w 1"/>
                  <a:gd name="T1" fmla="*/ 0 h 5"/>
                  <a:gd name="T2" fmla="*/ 0 w 1"/>
                  <a:gd name="T3" fmla="*/ 5 h 5"/>
                  <a:gd name="T4" fmla="*/ 0 w 1"/>
                  <a:gd name="T5" fmla="*/ 5 h 5"/>
                  <a:gd name="T6" fmla="*/ 1 w 1"/>
                  <a:gd name="T7" fmla="*/ 0 h 5"/>
                  <a:gd name="T8" fmla="*/ 1 w 1"/>
                  <a:gd name="T9" fmla="*/ 0 h 5"/>
                </a:gdLst>
                <a:ahLst/>
                <a:cxnLst>
                  <a:cxn ang="0">
                    <a:pos x="T0" y="T1"/>
                  </a:cxn>
                  <a:cxn ang="0">
                    <a:pos x="T2" y="T3"/>
                  </a:cxn>
                  <a:cxn ang="0">
                    <a:pos x="T4" y="T5"/>
                  </a:cxn>
                  <a:cxn ang="0">
                    <a:pos x="T6" y="T7"/>
                  </a:cxn>
                  <a:cxn ang="0">
                    <a:pos x="T8" y="T9"/>
                  </a:cxn>
                </a:cxnLst>
                <a:rect l="0" t="0" r="r" b="b"/>
                <a:pathLst>
                  <a:path w="1" h="5">
                    <a:moveTo>
                      <a:pt x="1" y="0"/>
                    </a:moveTo>
                    <a:cubicBezTo>
                      <a:pt x="0" y="2"/>
                      <a:pt x="0" y="3"/>
                      <a:pt x="0" y="5"/>
                    </a:cubicBezTo>
                    <a:cubicBezTo>
                      <a:pt x="0" y="5"/>
                      <a:pt x="0" y="5"/>
                      <a:pt x="0" y="5"/>
                    </a:cubicBezTo>
                    <a:cubicBezTo>
                      <a:pt x="0" y="3"/>
                      <a:pt x="0" y="2"/>
                      <a:pt x="1" y="0"/>
                    </a:cubicBezTo>
                    <a:cubicBezTo>
                      <a:pt x="1" y="0"/>
                      <a:pt x="1" y="0"/>
                      <a:pt x="1"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9" name="íṩḷíďè"/>
              <p:cNvSpPr/>
              <p:nvPr/>
            </p:nvSpPr>
            <p:spPr bwMode="auto">
              <a:xfrm>
                <a:off x="6134607" y="4264357"/>
                <a:ext cx="22480" cy="52380"/>
              </a:xfrm>
              <a:custGeom>
                <a:avLst/>
                <a:gdLst>
                  <a:gd name="T0" fmla="*/ 0 w 4"/>
                  <a:gd name="T1" fmla="*/ 0 h 9"/>
                  <a:gd name="T2" fmla="*/ 0 w 4"/>
                  <a:gd name="T3" fmla="*/ 0 h 9"/>
                  <a:gd name="T4" fmla="*/ 4 w 4"/>
                  <a:gd name="T5" fmla="*/ 9 h 9"/>
                  <a:gd name="T6" fmla="*/ 4 w 4"/>
                  <a:gd name="T7" fmla="*/ 9 h 9"/>
                  <a:gd name="T8" fmla="*/ 0 w 4"/>
                  <a:gd name="T9" fmla="*/ 0 h 9"/>
                </a:gdLst>
                <a:ahLst/>
                <a:cxnLst>
                  <a:cxn ang="0">
                    <a:pos x="T0" y="T1"/>
                  </a:cxn>
                  <a:cxn ang="0">
                    <a:pos x="T2" y="T3"/>
                  </a:cxn>
                  <a:cxn ang="0">
                    <a:pos x="T4" y="T5"/>
                  </a:cxn>
                  <a:cxn ang="0">
                    <a:pos x="T6" y="T7"/>
                  </a:cxn>
                  <a:cxn ang="0">
                    <a:pos x="T8" y="T9"/>
                  </a:cxn>
                </a:cxnLst>
                <a:rect l="0" t="0" r="r" b="b"/>
                <a:pathLst>
                  <a:path w="4" h="9">
                    <a:moveTo>
                      <a:pt x="0" y="0"/>
                    </a:moveTo>
                    <a:cubicBezTo>
                      <a:pt x="0" y="0"/>
                      <a:pt x="0" y="0"/>
                      <a:pt x="0" y="0"/>
                    </a:cubicBezTo>
                    <a:cubicBezTo>
                      <a:pt x="2" y="5"/>
                      <a:pt x="4" y="9"/>
                      <a:pt x="4" y="9"/>
                    </a:cubicBezTo>
                    <a:cubicBezTo>
                      <a:pt x="4" y="9"/>
                      <a:pt x="4" y="9"/>
                      <a:pt x="4" y="9"/>
                    </a:cubicBezTo>
                    <a:cubicBezTo>
                      <a:pt x="4" y="9"/>
                      <a:pt x="2" y="5"/>
                      <a:pt x="0"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iṣļíḑê"/>
              <p:cNvSpPr/>
              <p:nvPr/>
            </p:nvSpPr>
            <p:spPr bwMode="auto">
              <a:xfrm>
                <a:off x="6117122" y="4164708"/>
                <a:ext cx="17486" cy="99649"/>
              </a:xfrm>
              <a:custGeom>
                <a:avLst/>
                <a:gdLst>
                  <a:gd name="T0" fmla="*/ 0 w 3"/>
                  <a:gd name="T1" fmla="*/ 0 h 17"/>
                  <a:gd name="T2" fmla="*/ 0 w 3"/>
                  <a:gd name="T3" fmla="*/ 0 h 17"/>
                  <a:gd name="T4" fmla="*/ 3 w 3"/>
                  <a:gd name="T5" fmla="*/ 17 h 17"/>
                  <a:gd name="T6" fmla="*/ 3 w 3"/>
                  <a:gd name="T7" fmla="*/ 17 h 17"/>
                  <a:gd name="T8" fmla="*/ 0 w 3"/>
                  <a:gd name="T9" fmla="*/ 0 h 17"/>
                </a:gdLst>
                <a:ahLst/>
                <a:cxnLst>
                  <a:cxn ang="0">
                    <a:pos x="T0" y="T1"/>
                  </a:cxn>
                  <a:cxn ang="0">
                    <a:pos x="T2" y="T3"/>
                  </a:cxn>
                  <a:cxn ang="0">
                    <a:pos x="T4" y="T5"/>
                  </a:cxn>
                  <a:cxn ang="0">
                    <a:pos x="T6" y="T7"/>
                  </a:cxn>
                  <a:cxn ang="0">
                    <a:pos x="T8" y="T9"/>
                  </a:cxn>
                </a:cxnLst>
                <a:rect l="0" t="0" r="r" b="b"/>
                <a:pathLst>
                  <a:path w="3" h="17">
                    <a:moveTo>
                      <a:pt x="0" y="0"/>
                    </a:moveTo>
                    <a:cubicBezTo>
                      <a:pt x="0" y="0"/>
                      <a:pt x="0" y="0"/>
                      <a:pt x="0" y="0"/>
                    </a:cubicBezTo>
                    <a:cubicBezTo>
                      <a:pt x="0" y="6"/>
                      <a:pt x="1" y="12"/>
                      <a:pt x="3" y="17"/>
                    </a:cubicBezTo>
                    <a:cubicBezTo>
                      <a:pt x="3" y="17"/>
                      <a:pt x="3" y="17"/>
                      <a:pt x="3" y="17"/>
                    </a:cubicBezTo>
                    <a:cubicBezTo>
                      <a:pt x="1" y="12"/>
                      <a:pt x="0" y="6"/>
                      <a:pt x="0" y="0"/>
                    </a:cubicBezTo>
                  </a:path>
                </a:pathLst>
              </a:custGeom>
              <a:solidFill>
                <a:srgbClr val="D998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íṧlíḓê"/>
              <p:cNvSpPr/>
              <p:nvPr/>
            </p:nvSpPr>
            <p:spPr bwMode="auto">
              <a:xfrm>
                <a:off x="6117122" y="3515708"/>
                <a:ext cx="641952" cy="801030"/>
              </a:xfrm>
              <a:custGeom>
                <a:avLst/>
                <a:gdLst>
                  <a:gd name="T0" fmla="*/ 94 w 112"/>
                  <a:gd name="T1" fmla="*/ 0 h 137"/>
                  <a:gd name="T2" fmla="*/ 107 w 112"/>
                  <a:gd name="T3" fmla="*/ 45 h 137"/>
                  <a:gd name="T4" fmla="*/ 82 w 112"/>
                  <a:gd name="T5" fmla="*/ 112 h 137"/>
                  <a:gd name="T6" fmla="*/ 11 w 112"/>
                  <a:gd name="T7" fmla="*/ 131 h 137"/>
                  <a:gd name="T8" fmla="*/ 1 w 112"/>
                  <a:gd name="T9" fmla="*/ 106 h 137"/>
                  <a:gd name="T10" fmla="*/ 0 w 112"/>
                  <a:gd name="T11" fmla="*/ 111 h 137"/>
                  <a:gd name="T12" fmla="*/ 3 w 112"/>
                  <a:gd name="T13" fmla="*/ 128 h 137"/>
                  <a:gd name="T14" fmla="*/ 7 w 112"/>
                  <a:gd name="T15" fmla="*/ 137 h 137"/>
                  <a:gd name="T16" fmla="*/ 89 w 112"/>
                  <a:gd name="T17" fmla="*/ 121 h 137"/>
                  <a:gd name="T18" fmla="*/ 112 w 112"/>
                  <a:gd name="T19" fmla="*/ 52 h 137"/>
                  <a:gd name="T20" fmla="*/ 112 w 112"/>
                  <a:gd name="T21" fmla="*/ 45 h 137"/>
                  <a:gd name="T22" fmla="*/ 102 w 112"/>
                  <a:gd name="T23" fmla="*/ 15 h 137"/>
                  <a:gd name="T24" fmla="*/ 94 w 112"/>
                  <a:gd name="T2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37">
                    <a:moveTo>
                      <a:pt x="94" y="0"/>
                    </a:moveTo>
                    <a:cubicBezTo>
                      <a:pt x="94" y="0"/>
                      <a:pt x="109" y="29"/>
                      <a:pt x="107" y="45"/>
                    </a:cubicBezTo>
                    <a:cubicBezTo>
                      <a:pt x="104" y="60"/>
                      <a:pt x="82" y="112"/>
                      <a:pt x="82" y="112"/>
                    </a:cubicBezTo>
                    <a:cubicBezTo>
                      <a:pt x="11" y="131"/>
                      <a:pt x="11" y="131"/>
                      <a:pt x="11" y="131"/>
                    </a:cubicBezTo>
                    <a:cubicBezTo>
                      <a:pt x="1" y="106"/>
                      <a:pt x="1" y="106"/>
                      <a:pt x="1" y="106"/>
                    </a:cubicBezTo>
                    <a:cubicBezTo>
                      <a:pt x="0" y="108"/>
                      <a:pt x="0" y="109"/>
                      <a:pt x="0" y="111"/>
                    </a:cubicBezTo>
                    <a:cubicBezTo>
                      <a:pt x="0" y="117"/>
                      <a:pt x="1" y="123"/>
                      <a:pt x="3" y="128"/>
                    </a:cubicBezTo>
                    <a:cubicBezTo>
                      <a:pt x="5" y="133"/>
                      <a:pt x="7" y="137"/>
                      <a:pt x="7" y="137"/>
                    </a:cubicBezTo>
                    <a:cubicBezTo>
                      <a:pt x="89" y="121"/>
                      <a:pt x="89" y="121"/>
                      <a:pt x="89" y="121"/>
                    </a:cubicBezTo>
                    <a:cubicBezTo>
                      <a:pt x="112" y="52"/>
                      <a:pt x="112" y="52"/>
                      <a:pt x="112" y="52"/>
                    </a:cubicBezTo>
                    <a:cubicBezTo>
                      <a:pt x="112" y="49"/>
                      <a:pt x="112" y="47"/>
                      <a:pt x="112" y="45"/>
                    </a:cubicBezTo>
                    <a:cubicBezTo>
                      <a:pt x="112" y="35"/>
                      <a:pt x="107" y="23"/>
                      <a:pt x="102" y="15"/>
                    </a:cubicBezTo>
                    <a:cubicBezTo>
                      <a:pt x="94" y="0"/>
                      <a:pt x="94" y="0"/>
                      <a:pt x="94"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571" name="矩形 570"/>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p:nvSpPr>
        <p:spPr>
          <a:xfrm>
            <a:off x="3869040" y="1133135"/>
            <a:ext cx="4453920"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VISUAL ACUITY MONITORING AND VISUAL ACUITY CHART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记录法</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4368646" y="1125184"/>
            <a:ext cx="3454708" cy="226538"/>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METHOD OF RECORDING VISUAL ACUITY</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25" name="组合 24"/>
          <p:cNvGrpSpPr/>
          <p:nvPr/>
        </p:nvGrpSpPr>
        <p:grpSpPr>
          <a:xfrm>
            <a:off x="1181718" y="1889034"/>
            <a:ext cx="3207402" cy="3544288"/>
            <a:chOff x="1181718" y="2218218"/>
            <a:chExt cx="3207402" cy="3544288"/>
          </a:xfrm>
        </p:grpSpPr>
        <p:grpSp>
          <p:nvGrpSpPr>
            <p:cNvPr id="26" name="组合 25"/>
            <p:cNvGrpSpPr/>
            <p:nvPr/>
          </p:nvGrpSpPr>
          <p:grpSpPr>
            <a:xfrm>
              <a:off x="1272735" y="2218218"/>
              <a:ext cx="2879064" cy="2933636"/>
              <a:chOff x="1567405" y="2044482"/>
              <a:chExt cx="2879064" cy="2933636"/>
            </a:xfrm>
          </p:grpSpPr>
          <p:grpSp>
            <p:nvGrpSpPr>
              <p:cNvPr id="28" name="组合 27"/>
              <p:cNvGrpSpPr/>
              <p:nvPr/>
            </p:nvGrpSpPr>
            <p:grpSpPr>
              <a:xfrm>
                <a:off x="1567405" y="2044482"/>
                <a:ext cx="1224000" cy="1356296"/>
                <a:chOff x="6546313" y="2243364"/>
                <a:chExt cx="1224000" cy="1356296"/>
              </a:xfrm>
            </p:grpSpPr>
            <p:sp>
              <p:nvSpPr>
                <p:cNvPr id="41" name="椭圆 40"/>
                <p:cNvSpPr/>
                <p:nvPr/>
              </p:nvSpPr>
              <p:spPr>
                <a:xfrm>
                  <a:off x="6702546" y="2243364"/>
                  <a:ext cx="914406" cy="9144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p:cNvSpPr/>
                <p:nvPr/>
              </p:nvSpPr>
              <p:spPr>
                <a:xfrm>
                  <a:off x="6546313" y="3239660"/>
                  <a:ext cx="1224000" cy="360000"/>
                </a:xfrm>
                <a:prstGeom prst="rect">
                  <a:avLst/>
                </a:prstGeom>
              </p:spPr>
              <p:txBody>
                <a:bodyPr wrap="none" anchor="ctr">
                  <a:noAutofit/>
                </a:bodyPr>
                <a:lstStyle/>
                <a:p>
                  <a:pPr algn="ctr" defTabSz="914400">
                    <a:lnSpc>
                      <a:spcPct val="115000"/>
                    </a:lnSpc>
                  </a:pPr>
                  <a:r>
                    <a:rPr lang="zh-CN" altLang="en-US" sz="1600" b="1" dirty="0">
                      <a:solidFill>
                        <a:srgbClr val="639A67"/>
                      </a:solidFill>
                      <a:latin typeface="微软雅黑" panose="020B0503020204020204" pitchFamily="34" charset="-122"/>
                      <a:ea typeface="微软雅黑" panose="020B0503020204020204" pitchFamily="34" charset="-122"/>
                    </a:rPr>
                    <a:t>小数记录法</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pic>
              <p:nvPicPr>
                <p:cNvPr id="43" name="图形 42" descr="饼图"/>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804105" y="2342808"/>
                  <a:ext cx="711288" cy="711288"/>
                </a:xfrm>
                <a:prstGeom prst="rect">
                  <a:avLst/>
                </a:prstGeom>
              </p:spPr>
            </p:pic>
          </p:grpSp>
          <p:grpSp>
            <p:nvGrpSpPr>
              <p:cNvPr id="29" name="组合 28"/>
              <p:cNvGrpSpPr/>
              <p:nvPr/>
            </p:nvGrpSpPr>
            <p:grpSpPr>
              <a:xfrm>
                <a:off x="3222469" y="2044482"/>
                <a:ext cx="1224000" cy="1356296"/>
                <a:chOff x="3428209" y="2188500"/>
                <a:chExt cx="1224000" cy="1356296"/>
              </a:xfrm>
            </p:grpSpPr>
            <p:sp>
              <p:nvSpPr>
                <p:cNvPr id="38" name="number-5_1875"/>
                <p:cNvSpPr>
                  <a:spLocks noChangeAspect="1"/>
                </p:cNvSpPr>
                <p:nvPr/>
              </p:nvSpPr>
              <p:spPr bwMode="auto">
                <a:xfrm>
                  <a:off x="3788494" y="2392919"/>
                  <a:ext cx="506302" cy="505569"/>
                </a:xfrm>
                <a:custGeom>
                  <a:avLst/>
                  <a:gdLst>
                    <a:gd name="connsiteX0" fmla="*/ 217211 w 571657"/>
                    <a:gd name="connsiteY0" fmla="*/ 108296 h 570830"/>
                    <a:gd name="connsiteX1" fmla="*/ 393286 w 571657"/>
                    <a:gd name="connsiteY1" fmla="*/ 108296 h 570830"/>
                    <a:gd name="connsiteX2" fmla="*/ 393286 w 571657"/>
                    <a:gd name="connsiteY2" fmla="*/ 170280 h 570830"/>
                    <a:gd name="connsiteX3" fmla="*/ 279355 w 571657"/>
                    <a:gd name="connsiteY3" fmla="*/ 170280 h 570830"/>
                    <a:gd name="connsiteX4" fmla="*/ 271587 w 571657"/>
                    <a:gd name="connsiteY4" fmla="*/ 232264 h 570830"/>
                    <a:gd name="connsiteX5" fmla="*/ 284534 w 571657"/>
                    <a:gd name="connsiteY5" fmla="*/ 232264 h 570830"/>
                    <a:gd name="connsiteX6" fmla="*/ 362214 w 571657"/>
                    <a:gd name="connsiteY6" fmla="*/ 258090 h 570830"/>
                    <a:gd name="connsiteX7" fmla="*/ 398465 w 571657"/>
                    <a:gd name="connsiteY7" fmla="*/ 338152 h 570830"/>
                    <a:gd name="connsiteX8" fmla="*/ 250872 w 571657"/>
                    <a:gd name="connsiteY8" fmla="*/ 462120 h 570830"/>
                    <a:gd name="connsiteX9" fmla="*/ 173192 w 571657"/>
                    <a:gd name="connsiteY9" fmla="*/ 449207 h 570830"/>
                    <a:gd name="connsiteX10" fmla="*/ 186139 w 571657"/>
                    <a:gd name="connsiteY10" fmla="*/ 392388 h 570830"/>
                    <a:gd name="connsiteX11" fmla="*/ 245694 w 571657"/>
                    <a:gd name="connsiteY11" fmla="*/ 405302 h 570830"/>
                    <a:gd name="connsiteX12" fmla="*/ 315606 w 571657"/>
                    <a:gd name="connsiteY12" fmla="*/ 345900 h 570830"/>
                    <a:gd name="connsiteX13" fmla="*/ 222390 w 571657"/>
                    <a:gd name="connsiteY13" fmla="*/ 283917 h 570830"/>
                    <a:gd name="connsiteX14" fmla="*/ 193907 w 571657"/>
                    <a:gd name="connsiteY14" fmla="*/ 283917 h 570830"/>
                    <a:gd name="connsiteX15" fmla="*/ 49147 w 571657"/>
                    <a:gd name="connsiteY15" fmla="*/ 41327 h 570830"/>
                    <a:gd name="connsiteX16" fmla="*/ 41387 w 571657"/>
                    <a:gd name="connsiteY16" fmla="*/ 49076 h 570830"/>
                    <a:gd name="connsiteX17" fmla="*/ 41387 w 571657"/>
                    <a:gd name="connsiteY17" fmla="*/ 521754 h 570830"/>
                    <a:gd name="connsiteX18" fmla="*/ 49147 w 571657"/>
                    <a:gd name="connsiteY18" fmla="*/ 529503 h 570830"/>
                    <a:gd name="connsiteX19" fmla="*/ 522510 w 571657"/>
                    <a:gd name="connsiteY19" fmla="*/ 529503 h 570830"/>
                    <a:gd name="connsiteX20" fmla="*/ 530270 w 571657"/>
                    <a:gd name="connsiteY20" fmla="*/ 521754 h 570830"/>
                    <a:gd name="connsiteX21" fmla="*/ 530270 w 571657"/>
                    <a:gd name="connsiteY21" fmla="*/ 49076 h 570830"/>
                    <a:gd name="connsiteX22" fmla="*/ 522510 w 571657"/>
                    <a:gd name="connsiteY22" fmla="*/ 41327 h 570830"/>
                    <a:gd name="connsiteX23" fmla="*/ 49147 w 571657"/>
                    <a:gd name="connsiteY23" fmla="*/ 0 h 570830"/>
                    <a:gd name="connsiteX24" fmla="*/ 522510 w 571657"/>
                    <a:gd name="connsiteY24" fmla="*/ 0 h 570830"/>
                    <a:gd name="connsiteX25" fmla="*/ 571657 w 571657"/>
                    <a:gd name="connsiteY25" fmla="*/ 49076 h 570830"/>
                    <a:gd name="connsiteX26" fmla="*/ 571657 w 571657"/>
                    <a:gd name="connsiteY26" fmla="*/ 521754 h 570830"/>
                    <a:gd name="connsiteX27" fmla="*/ 522510 w 571657"/>
                    <a:gd name="connsiteY27" fmla="*/ 570830 h 570830"/>
                    <a:gd name="connsiteX28" fmla="*/ 49147 w 571657"/>
                    <a:gd name="connsiteY28" fmla="*/ 570830 h 570830"/>
                    <a:gd name="connsiteX29" fmla="*/ 0 w 571657"/>
                    <a:gd name="connsiteY29" fmla="*/ 521754 h 570830"/>
                    <a:gd name="connsiteX30" fmla="*/ 0 w 571657"/>
                    <a:gd name="connsiteY30" fmla="*/ 49076 h 570830"/>
                    <a:gd name="connsiteX31" fmla="*/ 49147 w 571657"/>
                    <a:gd name="connsiteY31" fmla="*/ 0 h 57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657" h="570830">
                      <a:moveTo>
                        <a:pt x="217211" y="108296"/>
                      </a:moveTo>
                      <a:lnTo>
                        <a:pt x="393286" y="108296"/>
                      </a:lnTo>
                      <a:lnTo>
                        <a:pt x="393286" y="170280"/>
                      </a:lnTo>
                      <a:lnTo>
                        <a:pt x="279355" y="170280"/>
                      </a:lnTo>
                      <a:lnTo>
                        <a:pt x="271587" y="232264"/>
                      </a:lnTo>
                      <a:lnTo>
                        <a:pt x="284534" y="232264"/>
                      </a:lnTo>
                      <a:cubicBezTo>
                        <a:pt x="302659" y="232264"/>
                        <a:pt x="338910" y="240011"/>
                        <a:pt x="362214" y="258090"/>
                      </a:cubicBezTo>
                      <a:cubicBezTo>
                        <a:pt x="385518" y="276169"/>
                        <a:pt x="398465" y="304578"/>
                        <a:pt x="398465" y="338152"/>
                      </a:cubicBezTo>
                      <a:cubicBezTo>
                        <a:pt x="398465" y="407884"/>
                        <a:pt x="344089" y="462120"/>
                        <a:pt x="250872" y="462120"/>
                      </a:cubicBezTo>
                      <a:cubicBezTo>
                        <a:pt x="222390" y="462120"/>
                        <a:pt x="188728" y="456955"/>
                        <a:pt x="173192" y="449207"/>
                      </a:cubicBezTo>
                      <a:lnTo>
                        <a:pt x="186139" y="392388"/>
                      </a:lnTo>
                      <a:cubicBezTo>
                        <a:pt x="201675" y="400136"/>
                        <a:pt x="222390" y="405302"/>
                        <a:pt x="245694" y="405302"/>
                      </a:cubicBezTo>
                      <a:cubicBezTo>
                        <a:pt x="287123" y="405302"/>
                        <a:pt x="315606" y="382058"/>
                        <a:pt x="315606" y="345900"/>
                      </a:cubicBezTo>
                      <a:cubicBezTo>
                        <a:pt x="315606" y="299413"/>
                        <a:pt x="271587" y="283917"/>
                        <a:pt x="222390" y="283917"/>
                      </a:cubicBezTo>
                      <a:cubicBezTo>
                        <a:pt x="212032" y="283917"/>
                        <a:pt x="201675" y="283917"/>
                        <a:pt x="193907" y="283917"/>
                      </a:cubicBezTo>
                      <a:close/>
                      <a:moveTo>
                        <a:pt x="49147" y="41327"/>
                      </a:moveTo>
                      <a:cubicBezTo>
                        <a:pt x="46560" y="41327"/>
                        <a:pt x="41387" y="46493"/>
                        <a:pt x="41387" y="49076"/>
                      </a:cubicBezTo>
                      <a:lnTo>
                        <a:pt x="41387" y="521754"/>
                      </a:lnTo>
                      <a:cubicBezTo>
                        <a:pt x="41387" y="526920"/>
                        <a:pt x="46560" y="529503"/>
                        <a:pt x="49147" y="529503"/>
                      </a:cubicBezTo>
                      <a:lnTo>
                        <a:pt x="522510" y="529503"/>
                      </a:lnTo>
                      <a:cubicBezTo>
                        <a:pt x="527683" y="529503"/>
                        <a:pt x="530270" y="526920"/>
                        <a:pt x="530270" y="521754"/>
                      </a:cubicBezTo>
                      <a:lnTo>
                        <a:pt x="530270" y="49076"/>
                      </a:lnTo>
                      <a:cubicBezTo>
                        <a:pt x="530270" y="46493"/>
                        <a:pt x="527683" y="41327"/>
                        <a:pt x="522510" y="41327"/>
                      </a:cubicBezTo>
                      <a:close/>
                      <a:moveTo>
                        <a:pt x="49147" y="0"/>
                      </a:moveTo>
                      <a:lnTo>
                        <a:pt x="522510" y="0"/>
                      </a:lnTo>
                      <a:cubicBezTo>
                        <a:pt x="550964" y="0"/>
                        <a:pt x="571657" y="23246"/>
                        <a:pt x="571657" y="49076"/>
                      </a:cubicBezTo>
                      <a:lnTo>
                        <a:pt x="571657" y="521754"/>
                      </a:lnTo>
                      <a:cubicBezTo>
                        <a:pt x="571657" y="550167"/>
                        <a:pt x="550964" y="570830"/>
                        <a:pt x="522510" y="570830"/>
                      </a:cubicBezTo>
                      <a:lnTo>
                        <a:pt x="49147" y="570830"/>
                      </a:lnTo>
                      <a:cubicBezTo>
                        <a:pt x="23280" y="570830"/>
                        <a:pt x="0" y="550167"/>
                        <a:pt x="0" y="521754"/>
                      </a:cubicBezTo>
                      <a:lnTo>
                        <a:pt x="0" y="49076"/>
                      </a:lnTo>
                      <a:cubicBezTo>
                        <a:pt x="0" y="23246"/>
                        <a:pt x="23280" y="0"/>
                        <a:pt x="49147" y="0"/>
                      </a:cubicBezTo>
                      <a:close/>
                    </a:path>
                  </a:pathLst>
                </a:custGeom>
                <a:solidFill>
                  <a:srgbClr val="BF9000"/>
                </a:solidFill>
                <a:ln>
                  <a:noFill/>
                </a:ln>
              </p:spPr>
            </p:sp>
            <p:sp>
              <p:nvSpPr>
                <p:cNvPr id="39" name="椭圆 38"/>
                <p:cNvSpPr/>
                <p:nvPr/>
              </p:nvSpPr>
              <p:spPr>
                <a:xfrm>
                  <a:off x="3584442" y="2188500"/>
                  <a:ext cx="914406" cy="9144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p:cNvSpPr/>
                <p:nvPr/>
              </p:nvSpPr>
              <p:spPr>
                <a:xfrm>
                  <a:off x="3428209" y="3184796"/>
                  <a:ext cx="1224000" cy="360000"/>
                </a:xfrm>
                <a:prstGeom prst="rect">
                  <a:avLst/>
                </a:prstGeom>
              </p:spPr>
              <p:txBody>
                <a:bodyPr wrap="none" anchor="ctr">
                  <a:noAutofit/>
                </a:bodyPr>
                <a:lstStyle/>
                <a:p>
                  <a:pPr algn="ctr" defTabSz="914400">
                    <a:lnSpc>
                      <a:spcPct val="115000"/>
                    </a:lnSpc>
                  </a:pPr>
                  <a:r>
                    <a:rPr lang="en-US" altLang="zh-CN" sz="1600" b="1" dirty="0">
                      <a:solidFill>
                        <a:srgbClr val="639A67"/>
                      </a:solidFill>
                      <a:latin typeface="微软雅黑" panose="020B0503020204020204" pitchFamily="34" charset="-122"/>
                      <a:ea typeface="微软雅黑" panose="020B0503020204020204" pitchFamily="34" charset="-122"/>
                    </a:rPr>
                    <a:t>5</a:t>
                  </a:r>
                  <a:r>
                    <a:rPr lang="zh-CN" altLang="en-US" sz="1600" b="1" dirty="0">
                      <a:solidFill>
                        <a:srgbClr val="639A67"/>
                      </a:solidFill>
                      <a:latin typeface="微软雅黑" panose="020B0503020204020204" pitchFamily="34" charset="-122"/>
                      <a:ea typeface="微软雅黑" panose="020B0503020204020204" pitchFamily="34" charset="-122"/>
                    </a:rPr>
                    <a:t>分记录法</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3222469" y="3621822"/>
                <a:ext cx="1224000" cy="1356296"/>
                <a:chOff x="584425" y="807756"/>
                <a:chExt cx="1224000" cy="1356296"/>
              </a:xfrm>
            </p:grpSpPr>
            <p:sp>
              <p:nvSpPr>
                <p:cNvPr id="35" name="medium-size_81661"/>
                <p:cNvSpPr>
                  <a:spLocks noChangeAspect="1"/>
                </p:cNvSpPr>
                <p:nvPr/>
              </p:nvSpPr>
              <p:spPr bwMode="auto">
                <a:xfrm>
                  <a:off x="953862" y="1021328"/>
                  <a:ext cx="487998" cy="487263"/>
                </a:xfrm>
                <a:custGeom>
                  <a:avLst/>
                  <a:gdLst>
                    <a:gd name="connsiteX0" fmla="*/ 170248 w 609544"/>
                    <a:gd name="connsiteY0" fmla="*/ 129488 h 608627"/>
                    <a:gd name="connsiteX1" fmla="*/ 209750 w 609544"/>
                    <a:gd name="connsiteY1" fmla="*/ 129488 h 608627"/>
                    <a:gd name="connsiteX2" fmla="*/ 247075 w 609544"/>
                    <a:gd name="connsiteY2" fmla="*/ 158057 h 608627"/>
                    <a:gd name="connsiteX3" fmla="*/ 303061 w 609544"/>
                    <a:gd name="connsiteY3" fmla="*/ 371233 h 608627"/>
                    <a:gd name="connsiteX4" fmla="*/ 304617 w 609544"/>
                    <a:gd name="connsiteY4" fmla="*/ 371233 h 608627"/>
                    <a:gd name="connsiteX5" fmla="*/ 366980 w 609544"/>
                    <a:gd name="connsiteY5" fmla="*/ 157280 h 608627"/>
                    <a:gd name="connsiteX6" fmla="*/ 404149 w 609544"/>
                    <a:gd name="connsiteY6" fmla="*/ 129488 h 608627"/>
                    <a:gd name="connsiteX7" fmla="*/ 441940 w 609544"/>
                    <a:gd name="connsiteY7" fmla="*/ 129488 h 608627"/>
                    <a:gd name="connsiteX8" fmla="*/ 480664 w 609544"/>
                    <a:gd name="connsiteY8" fmla="*/ 166286 h 608627"/>
                    <a:gd name="connsiteX9" fmla="*/ 495594 w 609544"/>
                    <a:gd name="connsiteY9" fmla="*/ 437840 h 608627"/>
                    <a:gd name="connsiteX10" fmla="*/ 485019 w 609544"/>
                    <a:gd name="connsiteY10" fmla="*/ 466874 h 608627"/>
                    <a:gd name="connsiteX11" fmla="*/ 456559 w 609544"/>
                    <a:gd name="connsiteY11" fmla="*/ 479140 h 608627"/>
                    <a:gd name="connsiteX12" fmla="*/ 419234 w 609544"/>
                    <a:gd name="connsiteY12" fmla="*/ 443119 h 608627"/>
                    <a:gd name="connsiteX13" fmla="*/ 412236 w 609544"/>
                    <a:gd name="connsiteY13" fmla="*/ 201685 h 608627"/>
                    <a:gd name="connsiteX14" fmla="*/ 410681 w 609544"/>
                    <a:gd name="connsiteY14" fmla="*/ 201685 h 608627"/>
                    <a:gd name="connsiteX15" fmla="*/ 333699 w 609544"/>
                    <a:gd name="connsiteY15" fmla="*/ 458646 h 608627"/>
                    <a:gd name="connsiteX16" fmla="*/ 313792 w 609544"/>
                    <a:gd name="connsiteY16" fmla="*/ 473396 h 608627"/>
                    <a:gd name="connsiteX17" fmla="*/ 283310 w 609544"/>
                    <a:gd name="connsiteY17" fmla="*/ 473396 h 608627"/>
                    <a:gd name="connsiteX18" fmla="*/ 263093 w 609544"/>
                    <a:gd name="connsiteY18" fmla="*/ 457869 h 608627"/>
                    <a:gd name="connsiteX19" fmla="*/ 198242 w 609544"/>
                    <a:gd name="connsiteY19" fmla="*/ 201685 h 608627"/>
                    <a:gd name="connsiteX20" fmla="*/ 197153 w 609544"/>
                    <a:gd name="connsiteY20" fmla="*/ 201685 h 608627"/>
                    <a:gd name="connsiteX21" fmla="*/ 186267 w 609544"/>
                    <a:gd name="connsiteY21" fmla="*/ 444982 h 608627"/>
                    <a:gd name="connsiteX22" fmla="*/ 150497 w 609544"/>
                    <a:gd name="connsiteY22" fmla="*/ 479140 h 608627"/>
                    <a:gd name="connsiteX23" fmla="*/ 123748 w 609544"/>
                    <a:gd name="connsiteY23" fmla="*/ 467496 h 608627"/>
                    <a:gd name="connsiteX24" fmla="*/ 113950 w 609544"/>
                    <a:gd name="connsiteY24" fmla="*/ 440169 h 608627"/>
                    <a:gd name="connsiteX25" fmla="*/ 131524 w 609544"/>
                    <a:gd name="connsiteY25" fmla="*/ 165820 h 608627"/>
                    <a:gd name="connsiteX26" fmla="*/ 170248 w 609544"/>
                    <a:gd name="connsiteY26" fmla="*/ 129488 h 608627"/>
                    <a:gd name="connsiteX27" fmla="*/ 68263 w 609544"/>
                    <a:gd name="connsiteY27" fmla="*/ 62105 h 608627"/>
                    <a:gd name="connsiteX28" fmla="*/ 62198 w 609544"/>
                    <a:gd name="connsiteY28" fmla="*/ 68160 h 608627"/>
                    <a:gd name="connsiteX29" fmla="*/ 62198 w 609544"/>
                    <a:gd name="connsiteY29" fmla="*/ 540467 h 608627"/>
                    <a:gd name="connsiteX30" fmla="*/ 68263 w 609544"/>
                    <a:gd name="connsiteY30" fmla="*/ 546522 h 608627"/>
                    <a:gd name="connsiteX31" fmla="*/ 541281 w 609544"/>
                    <a:gd name="connsiteY31" fmla="*/ 546522 h 608627"/>
                    <a:gd name="connsiteX32" fmla="*/ 547346 w 609544"/>
                    <a:gd name="connsiteY32" fmla="*/ 540467 h 608627"/>
                    <a:gd name="connsiteX33" fmla="*/ 547346 w 609544"/>
                    <a:gd name="connsiteY33" fmla="*/ 68160 h 608627"/>
                    <a:gd name="connsiteX34" fmla="*/ 541281 w 609544"/>
                    <a:gd name="connsiteY34" fmla="*/ 62105 h 608627"/>
                    <a:gd name="connsiteX35" fmla="*/ 68263 w 609544"/>
                    <a:gd name="connsiteY35" fmla="*/ 0 h 608627"/>
                    <a:gd name="connsiteX36" fmla="*/ 541281 w 609544"/>
                    <a:gd name="connsiteY36" fmla="*/ 0 h 608627"/>
                    <a:gd name="connsiteX37" fmla="*/ 609544 w 609544"/>
                    <a:gd name="connsiteY37" fmla="*/ 68160 h 608627"/>
                    <a:gd name="connsiteX38" fmla="*/ 609544 w 609544"/>
                    <a:gd name="connsiteY38" fmla="*/ 540467 h 608627"/>
                    <a:gd name="connsiteX39" fmla="*/ 541281 w 609544"/>
                    <a:gd name="connsiteY39" fmla="*/ 608627 h 608627"/>
                    <a:gd name="connsiteX40" fmla="*/ 68263 w 609544"/>
                    <a:gd name="connsiteY40" fmla="*/ 608627 h 608627"/>
                    <a:gd name="connsiteX41" fmla="*/ 0 w 609544"/>
                    <a:gd name="connsiteY41" fmla="*/ 540467 h 608627"/>
                    <a:gd name="connsiteX42" fmla="*/ 0 w 609544"/>
                    <a:gd name="connsiteY42" fmla="*/ 68160 h 608627"/>
                    <a:gd name="connsiteX43" fmla="*/ 68263 w 609544"/>
                    <a:gd name="connsiteY43"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544" h="608627">
                      <a:moveTo>
                        <a:pt x="170248" y="129488"/>
                      </a:moveTo>
                      <a:lnTo>
                        <a:pt x="209750" y="129488"/>
                      </a:lnTo>
                      <a:cubicBezTo>
                        <a:pt x="227168" y="129488"/>
                        <a:pt x="242409" y="141133"/>
                        <a:pt x="247075" y="158057"/>
                      </a:cubicBezTo>
                      <a:cubicBezTo>
                        <a:pt x="262937" y="214883"/>
                        <a:pt x="297152" y="339869"/>
                        <a:pt x="303061" y="371233"/>
                      </a:cubicBezTo>
                      <a:lnTo>
                        <a:pt x="304617" y="371233"/>
                      </a:lnTo>
                      <a:cubicBezTo>
                        <a:pt x="312237" y="340025"/>
                        <a:pt x="350028" y="213796"/>
                        <a:pt x="366980" y="157280"/>
                      </a:cubicBezTo>
                      <a:cubicBezTo>
                        <a:pt x="371956" y="140822"/>
                        <a:pt x="387042" y="129488"/>
                        <a:pt x="404149" y="129488"/>
                      </a:cubicBezTo>
                      <a:lnTo>
                        <a:pt x="441940" y="129488"/>
                      </a:lnTo>
                      <a:cubicBezTo>
                        <a:pt x="462468" y="129488"/>
                        <a:pt x="479576" y="145636"/>
                        <a:pt x="480664" y="166286"/>
                      </a:cubicBezTo>
                      <a:lnTo>
                        <a:pt x="495594" y="437840"/>
                      </a:lnTo>
                      <a:cubicBezTo>
                        <a:pt x="496216" y="448553"/>
                        <a:pt x="492328" y="459111"/>
                        <a:pt x="485019" y="466874"/>
                      </a:cubicBezTo>
                      <a:cubicBezTo>
                        <a:pt x="477554" y="474638"/>
                        <a:pt x="467290" y="479140"/>
                        <a:pt x="456559" y="479140"/>
                      </a:cubicBezTo>
                      <a:cubicBezTo>
                        <a:pt x="436341" y="479140"/>
                        <a:pt x="419856" y="463148"/>
                        <a:pt x="419234" y="443119"/>
                      </a:cubicBezTo>
                      <a:cubicBezTo>
                        <a:pt x="416901" y="376977"/>
                        <a:pt x="412236" y="239725"/>
                        <a:pt x="412236" y="201685"/>
                      </a:cubicBezTo>
                      <a:lnTo>
                        <a:pt x="410681" y="201685"/>
                      </a:lnTo>
                      <a:cubicBezTo>
                        <a:pt x="401349" y="239414"/>
                        <a:pt x="349406" y="407719"/>
                        <a:pt x="333699" y="458646"/>
                      </a:cubicBezTo>
                      <a:cubicBezTo>
                        <a:pt x="330899" y="467340"/>
                        <a:pt x="322812" y="473396"/>
                        <a:pt x="313792" y="473396"/>
                      </a:cubicBezTo>
                      <a:lnTo>
                        <a:pt x="283310" y="473396"/>
                      </a:lnTo>
                      <a:cubicBezTo>
                        <a:pt x="273824" y="473396"/>
                        <a:pt x="265581" y="467030"/>
                        <a:pt x="263093" y="457869"/>
                      </a:cubicBezTo>
                      <a:cubicBezTo>
                        <a:pt x="249252" y="406167"/>
                        <a:pt x="205240" y="240035"/>
                        <a:pt x="198242" y="201685"/>
                      </a:cubicBezTo>
                      <a:lnTo>
                        <a:pt x="197153" y="201685"/>
                      </a:lnTo>
                      <a:cubicBezTo>
                        <a:pt x="195598" y="237551"/>
                        <a:pt x="189221" y="378996"/>
                        <a:pt x="186267" y="444982"/>
                      </a:cubicBezTo>
                      <a:cubicBezTo>
                        <a:pt x="185333" y="464080"/>
                        <a:pt x="169626" y="479140"/>
                        <a:pt x="150497" y="479140"/>
                      </a:cubicBezTo>
                      <a:cubicBezTo>
                        <a:pt x="140388" y="479140"/>
                        <a:pt x="130746" y="474948"/>
                        <a:pt x="123748" y="467496"/>
                      </a:cubicBezTo>
                      <a:cubicBezTo>
                        <a:pt x="116905" y="460198"/>
                        <a:pt x="113328" y="450261"/>
                        <a:pt x="113950" y="440169"/>
                      </a:cubicBezTo>
                      <a:lnTo>
                        <a:pt x="131524" y="165820"/>
                      </a:lnTo>
                      <a:cubicBezTo>
                        <a:pt x="132768" y="145480"/>
                        <a:pt x="149720" y="129488"/>
                        <a:pt x="170248" y="129488"/>
                      </a:cubicBezTo>
                      <a:close/>
                      <a:moveTo>
                        <a:pt x="68263" y="62105"/>
                      </a:moveTo>
                      <a:cubicBezTo>
                        <a:pt x="64997" y="62105"/>
                        <a:pt x="62198" y="64899"/>
                        <a:pt x="62198" y="68160"/>
                      </a:cubicBezTo>
                      <a:lnTo>
                        <a:pt x="62198" y="540467"/>
                      </a:lnTo>
                      <a:cubicBezTo>
                        <a:pt x="62198" y="543728"/>
                        <a:pt x="64997" y="546522"/>
                        <a:pt x="68263" y="546522"/>
                      </a:cubicBezTo>
                      <a:lnTo>
                        <a:pt x="541281" y="546522"/>
                      </a:lnTo>
                      <a:cubicBezTo>
                        <a:pt x="544547" y="546522"/>
                        <a:pt x="547346" y="543728"/>
                        <a:pt x="547346" y="540467"/>
                      </a:cubicBezTo>
                      <a:lnTo>
                        <a:pt x="547346" y="68160"/>
                      </a:lnTo>
                      <a:cubicBezTo>
                        <a:pt x="547346" y="64899"/>
                        <a:pt x="544547" y="62105"/>
                        <a:pt x="541281" y="62105"/>
                      </a:cubicBezTo>
                      <a:close/>
                      <a:moveTo>
                        <a:pt x="68263" y="0"/>
                      </a:moveTo>
                      <a:lnTo>
                        <a:pt x="541281" y="0"/>
                      </a:lnTo>
                      <a:cubicBezTo>
                        <a:pt x="578911" y="0"/>
                        <a:pt x="609544" y="30586"/>
                        <a:pt x="609544" y="68160"/>
                      </a:cubicBezTo>
                      <a:lnTo>
                        <a:pt x="609544" y="540467"/>
                      </a:lnTo>
                      <a:cubicBezTo>
                        <a:pt x="609544" y="578041"/>
                        <a:pt x="578911" y="608627"/>
                        <a:pt x="541281" y="608627"/>
                      </a:cubicBezTo>
                      <a:lnTo>
                        <a:pt x="68263" y="608627"/>
                      </a:lnTo>
                      <a:cubicBezTo>
                        <a:pt x="30633" y="608627"/>
                        <a:pt x="0" y="578041"/>
                        <a:pt x="0" y="540467"/>
                      </a:cubicBezTo>
                      <a:lnTo>
                        <a:pt x="0" y="68160"/>
                      </a:lnTo>
                      <a:cubicBezTo>
                        <a:pt x="0" y="30586"/>
                        <a:pt x="30633" y="0"/>
                        <a:pt x="68263" y="0"/>
                      </a:cubicBezTo>
                      <a:close/>
                    </a:path>
                  </a:pathLst>
                </a:custGeom>
                <a:solidFill>
                  <a:srgbClr val="BF9000"/>
                </a:solidFill>
                <a:ln>
                  <a:noFill/>
                </a:ln>
              </p:spPr>
              <p:txBody>
                <a:bodyPr/>
                <a:lstStyle/>
                <a:p>
                  <a:endParaRPr lang="zh-CN" altLang="en-US"/>
                </a:p>
              </p:txBody>
            </p:sp>
            <p:sp>
              <p:nvSpPr>
                <p:cNvPr id="36" name="椭圆 35"/>
                <p:cNvSpPr/>
                <p:nvPr/>
              </p:nvSpPr>
              <p:spPr>
                <a:xfrm>
                  <a:off x="740658" y="807756"/>
                  <a:ext cx="914406" cy="9144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矩形 36"/>
                <p:cNvSpPr/>
                <p:nvPr/>
              </p:nvSpPr>
              <p:spPr>
                <a:xfrm>
                  <a:off x="584425" y="1804052"/>
                  <a:ext cx="1224000" cy="360000"/>
                </a:xfrm>
                <a:prstGeom prst="rect">
                  <a:avLst/>
                </a:prstGeom>
              </p:spPr>
              <p:txBody>
                <a:bodyPr wrap="none" anchor="ctr">
                  <a:noAutofit/>
                </a:bodyPr>
                <a:lstStyle/>
                <a:p>
                  <a:pPr algn="ctr" defTabSz="914400">
                    <a:lnSpc>
                      <a:spcPct val="115000"/>
                    </a:lnSpc>
                  </a:pPr>
                  <a:r>
                    <a:rPr lang="en-US" altLang="zh-CN" sz="1600" b="1" dirty="0" err="1">
                      <a:solidFill>
                        <a:srgbClr val="639A67"/>
                      </a:solidFill>
                      <a:latin typeface="微软雅黑" panose="020B0503020204020204" pitchFamily="34" charset="-122"/>
                      <a:ea typeface="微软雅黑" panose="020B0503020204020204" pitchFamily="34" charset="-122"/>
                    </a:rPr>
                    <a:t>LogMAR</a:t>
                  </a:r>
                  <a:r>
                    <a:rPr lang="zh-CN" altLang="en-US" sz="1600" b="1" dirty="0">
                      <a:solidFill>
                        <a:srgbClr val="639A67"/>
                      </a:solidFill>
                      <a:latin typeface="微软雅黑" panose="020B0503020204020204" pitchFamily="34" charset="-122"/>
                      <a:ea typeface="微软雅黑" panose="020B0503020204020204" pitchFamily="34" charset="-122"/>
                    </a:rPr>
                    <a:t>记录法</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567405" y="3621822"/>
                <a:ext cx="1224000" cy="1356296"/>
                <a:chOff x="6857209" y="2133636"/>
                <a:chExt cx="1224000" cy="1356296"/>
              </a:xfrm>
            </p:grpSpPr>
            <p:sp>
              <p:nvSpPr>
                <p:cNvPr id="32" name="calculation-operations-with-numbers_43617"/>
                <p:cNvSpPr>
                  <a:spLocks noChangeAspect="1"/>
                </p:cNvSpPr>
                <p:nvPr/>
              </p:nvSpPr>
              <p:spPr bwMode="auto">
                <a:xfrm>
                  <a:off x="7203364" y="2285997"/>
                  <a:ext cx="534562" cy="609685"/>
                </a:xfrm>
                <a:custGeom>
                  <a:avLst/>
                  <a:gdLst>
                    <a:gd name="connsiteX0" fmla="*/ 242328 w 508891"/>
                    <a:gd name="connsiteY0" fmla="*/ 475582 h 580406"/>
                    <a:gd name="connsiteX1" fmla="*/ 221322 w 508891"/>
                    <a:gd name="connsiteY1" fmla="*/ 483646 h 580406"/>
                    <a:gd name="connsiteX2" fmla="*/ 213242 w 508891"/>
                    <a:gd name="connsiteY2" fmla="*/ 502998 h 580406"/>
                    <a:gd name="connsiteX3" fmla="*/ 221322 w 508891"/>
                    <a:gd name="connsiteY3" fmla="*/ 523962 h 580406"/>
                    <a:gd name="connsiteX4" fmla="*/ 242328 w 508891"/>
                    <a:gd name="connsiteY4" fmla="*/ 532026 h 580406"/>
                    <a:gd name="connsiteX5" fmla="*/ 264951 w 508891"/>
                    <a:gd name="connsiteY5" fmla="*/ 523962 h 580406"/>
                    <a:gd name="connsiteX6" fmla="*/ 273031 w 508891"/>
                    <a:gd name="connsiteY6" fmla="*/ 502998 h 580406"/>
                    <a:gd name="connsiteX7" fmla="*/ 264951 w 508891"/>
                    <a:gd name="connsiteY7" fmla="*/ 483646 h 580406"/>
                    <a:gd name="connsiteX8" fmla="*/ 242328 w 508891"/>
                    <a:gd name="connsiteY8" fmla="*/ 475582 h 580406"/>
                    <a:gd name="connsiteX9" fmla="*/ 247176 w 508891"/>
                    <a:gd name="connsiteY9" fmla="*/ 364308 h 580406"/>
                    <a:gd name="connsiteX10" fmla="*/ 302117 w 508891"/>
                    <a:gd name="connsiteY10" fmla="*/ 377209 h 580406"/>
                    <a:gd name="connsiteX11" fmla="*/ 327971 w 508891"/>
                    <a:gd name="connsiteY11" fmla="*/ 422364 h 580406"/>
                    <a:gd name="connsiteX12" fmla="*/ 271415 w 508891"/>
                    <a:gd name="connsiteY12" fmla="*/ 422364 h 580406"/>
                    <a:gd name="connsiteX13" fmla="*/ 263335 w 508891"/>
                    <a:gd name="connsiteY13" fmla="*/ 411075 h 580406"/>
                    <a:gd name="connsiteX14" fmla="*/ 247176 w 508891"/>
                    <a:gd name="connsiteY14" fmla="*/ 407850 h 580406"/>
                    <a:gd name="connsiteX15" fmla="*/ 231017 w 508891"/>
                    <a:gd name="connsiteY15" fmla="*/ 411075 h 580406"/>
                    <a:gd name="connsiteX16" fmla="*/ 219706 w 508891"/>
                    <a:gd name="connsiteY16" fmla="*/ 420752 h 580406"/>
                    <a:gd name="connsiteX17" fmla="*/ 213242 w 508891"/>
                    <a:gd name="connsiteY17" fmla="*/ 435266 h 580406"/>
                    <a:gd name="connsiteX18" fmla="*/ 210010 w 508891"/>
                    <a:gd name="connsiteY18" fmla="*/ 451392 h 580406"/>
                    <a:gd name="connsiteX19" fmla="*/ 232633 w 508891"/>
                    <a:gd name="connsiteY19" fmla="*/ 438491 h 580406"/>
                    <a:gd name="connsiteX20" fmla="*/ 258487 w 508891"/>
                    <a:gd name="connsiteY20" fmla="*/ 435266 h 580406"/>
                    <a:gd name="connsiteX21" fmla="*/ 287574 w 508891"/>
                    <a:gd name="connsiteY21" fmla="*/ 440104 h 580406"/>
                    <a:gd name="connsiteX22" fmla="*/ 310196 w 508891"/>
                    <a:gd name="connsiteY22" fmla="*/ 453005 h 580406"/>
                    <a:gd name="connsiteX23" fmla="*/ 324739 w 508891"/>
                    <a:gd name="connsiteY23" fmla="*/ 473970 h 580406"/>
                    <a:gd name="connsiteX24" fmla="*/ 329587 w 508891"/>
                    <a:gd name="connsiteY24" fmla="*/ 501385 h 580406"/>
                    <a:gd name="connsiteX25" fmla="*/ 323123 w 508891"/>
                    <a:gd name="connsiteY25" fmla="*/ 535251 h 580406"/>
                    <a:gd name="connsiteX26" fmla="*/ 305349 w 508891"/>
                    <a:gd name="connsiteY26" fmla="*/ 561054 h 580406"/>
                    <a:gd name="connsiteX27" fmla="*/ 277878 w 508891"/>
                    <a:gd name="connsiteY27" fmla="*/ 575568 h 580406"/>
                    <a:gd name="connsiteX28" fmla="*/ 242328 w 508891"/>
                    <a:gd name="connsiteY28" fmla="*/ 580406 h 580406"/>
                    <a:gd name="connsiteX29" fmla="*/ 201931 w 508891"/>
                    <a:gd name="connsiteY29" fmla="*/ 572343 h 580406"/>
                    <a:gd name="connsiteX30" fmla="*/ 172845 w 508891"/>
                    <a:gd name="connsiteY30" fmla="*/ 549765 h 580406"/>
                    <a:gd name="connsiteX31" fmla="*/ 156686 w 508891"/>
                    <a:gd name="connsiteY31" fmla="*/ 517512 h 580406"/>
                    <a:gd name="connsiteX32" fmla="*/ 151838 w 508891"/>
                    <a:gd name="connsiteY32" fmla="*/ 480420 h 580406"/>
                    <a:gd name="connsiteX33" fmla="*/ 158302 w 508891"/>
                    <a:gd name="connsiteY33" fmla="*/ 433653 h 580406"/>
                    <a:gd name="connsiteX34" fmla="*/ 176077 w 508891"/>
                    <a:gd name="connsiteY34" fmla="*/ 396561 h 580406"/>
                    <a:gd name="connsiteX35" fmla="*/ 205163 w 508891"/>
                    <a:gd name="connsiteY35" fmla="*/ 372371 h 580406"/>
                    <a:gd name="connsiteX36" fmla="*/ 247176 w 508891"/>
                    <a:gd name="connsiteY36" fmla="*/ 364308 h 580406"/>
                    <a:gd name="connsiteX37" fmla="*/ 0 w 508891"/>
                    <a:gd name="connsiteY37" fmla="*/ 258073 h 580406"/>
                    <a:gd name="connsiteX38" fmla="*/ 508891 w 508891"/>
                    <a:gd name="connsiteY38" fmla="*/ 258073 h 580406"/>
                    <a:gd name="connsiteX39" fmla="*/ 508891 w 508891"/>
                    <a:gd name="connsiteY39" fmla="*/ 320778 h 580406"/>
                    <a:gd name="connsiteX40" fmla="*/ 0 w 508891"/>
                    <a:gd name="connsiteY40" fmla="*/ 320778 h 580406"/>
                    <a:gd name="connsiteX41" fmla="*/ 135752 w 508891"/>
                    <a:gd name="connsiteY41" fmla="*/ 3109 h 580406"/>
                    <a:gd name="connsiteX42" fmla="*/ 185782 w 508891"/>
                    <a:gd name="connsiteY42" fmla="*/ 3109 h 580406"/>
                    <a:gd name="connsiteX43" fmla="*/ 185782 w 508891"/>
                    <a:gd name="connsiteY43" fmla="*/ 212729 h 580406"/>
                    <a:gd name="connsiteX44" fmla="*/ 122840 w 508891"/>
                    <a:gd name="connsiteY44" fmla="*/ 212729 h 580406"/>
                    <a:gd name="connsiteX45" fmla="*/ 122840 w 508891"/>
                    <a:gd name="connsiteY45" fmla="*/ 91794 h 580406"/>
                    <a:gd name="connsiteX46" fmla="*/ 72810 w 508891"/>
                    <a:gd name="connsiteY46" fmla="*/ 91794 h 580406"/>
                    <a:gd name="connsiteX47" fmla="*/ 72810 w 508891"/>
                    <a:gd name="connsiteY47" fmla="*/ 48258 h 580406"/>
                    <a:gd name="connsiteX48" fmla="*/ 95404 w 508891"/>
                    <a:gd name="connsiteY48" fmla="*/ 46645 h 580406"/>
                    <a:gd name="connsiteX49" fmla="*/ 114771 w 508891"/>
                    <a:gd name="connsiteY49" fmla="*/ 38583 h 580406"/>
                    <a:gd name="connsiteX50" fmla="*/ 129296 w 508891"/>
                    <a:gd name="connsiteY50" fmla="*/ 24071 h 580406"/>
                    <a:gd name="connsiteX51" fmla="*/ 135752 w 508891"/>
                    <a:gd name="connsiteY51" fmla="*/ 3109 h 580406"/>
                    <a:gd name="connsiteX52" fmla="*/ 345646 w 508891"/>
                    <a:gd name="connsiteY52" fmla="*/ 0 h 580406"/>
                    <a:gd name="connsiteX53" fmla="*/ 381198 w 508891"/>
                    <a:gd name="connsiteY53" fmla="*/ 4835 h 580406"/>
                    <a:gd name="connsiteX54" fmla="*/ 407055 w 508891"/>
                    <a:gd name="connsiteY54" fmla="*/ 16116 h 580406"/>
                    <a:gd name="connsiteX55" fmla="*/ 424831 w 508891"/>
                    <a:gd name="connsiteY55" fmla="*/ 37066 h 580406"/>
                    <a:gd name="connsiteX56" fmla="*/ 431295 w 508891"/>
                    <a:gd name="connsiteY56" fmla="*/ 66075 h 580406"/>
                    <a:gd name="connsiteX57" fmla="*/ 423215 w 508891"/>
                    <a:gd name="connsiteY57" fmla="*/ 99918 h 580406"/>
                    <a:gd name="connsiteX58" fmla="*/ 400590 w 508891"/>
                    <a:gd name="connsiteY58" fmla="*/ 125704 h 580406"/>
                    <a:gd name="connsiteX59" fmla="*/ 369886 w 508891"/>
                    <a:gd name="connsiteY59" fmla="*/ 143431 h 580406"/>
                    <a:gd name="connsiteX60" fmla="*/ 339181 w 508891"/>
                    <a:gd name="connsiteY60" fmla="*/ 161158 h 580406"/>
                    <a:gd name="connsiteX61" fmla="*/ 339181 w 508891"/>
                    <a:gd name="connsiteY61" fmla="*/ 162770 h 580406"/>
                    <a:gd name="connsiteX62" fmla="*/ 434527 w 508891"/>
                    <a:gd name="connsiteY62" fmla="*/ 162770 h 580406"/>
                    <a:gd name="connsiteX63" fmla="*/ 434527 w 508891"/>
                    <a:gd name="connsiteY63" fmla="*/ 212729 h 580406"/>
                    <a:gd name="connsiteX64" fmla="*/ 251916 w 508891"/>
                    <a:gd name="connsiteY64" fmla="*/ 212729 h 580406"/>
                    <a:gd name="connsiteX65" fmla="*/ 255148 w 508891"/>
                    <a:gd name="connsiteY65" fmla="*/ 185332 h 580406"/>
                    <a:gd name="connsiteX66" fmla="*/ 266460 w 508891"/>
                    <a:gd name="connsiteY66" fmla="*/ 161158 h 580406"/>
                    <a:gd name="connsiteX67" fmla="*/ 282621 w 508891"/>
                    <a:gd name="connsiteY67" fmla="*/ 145042 h 580406"/>
                    <a:gd name="connsiteX68" fmla="*/ 300397 w 508891"/>
                    <a:gd name="connsiteY68" fmla="*/ 128927 h 580406"/>
                    <a:gd name="connsiteX69" fmla="*/ 321405 w 508891"/>
                    <a:gd name="connsiteY69" fmla="*/ 116034 h 580406"/>
                    <a:gd name="connsiteX70" fmla="*/ 342413 w 508891"/>
                    <a:gd name="connsiteY70" fmla="*/ 104753 h 580406"/>
                    <a:gd name="connsiteX71" fmla="*/ 350494 w 508891"/>
                    <a:gd name="connsiteY71" fmla="*/ 98307 h 580406"/>
                    <a:gd name="connsiteX72" fmla="*/ 360190 w 508891"/>
                    <a:gd name="connsiteY72" fmla="*/ 91860 h 580406"/>
                    <a:gd name="connsiteX73" fmla="*/ 366654 w 508891"/>
                    <a:gd name="connsiteY73" fmla="*/ 83802 h 580406"/>
                    <a:gd name="connsiteX74" fmla="*/ 369886 w 508891"/>
                    <a:gd name="connsiteY74" fmla="*/ 74133 h 580406"/>
                    <a:gd name="connsiteX75" fmla="*/ 363422 w 508891"/>
                    <a:gd name="connsiteY75" fmla="*/ 53182 h 580406"/>
                    <a:gd name="connsiteX76" fmla="*/ 344030 w 508891"/>
                    <a:gd name="connsiteY76" fmla="*/ 48348 h 580406"/>
                    <a:gd name="connsiteX77" fmla="*/ 319789 w 508891"/>
                    <a:gd name="connsiteY77" fmla="*/ 59629 h 580406"/>
                    <a:gd name="connsiteX78" fmla="*/ 313325 w 508891"/>
                    <a:gd name="connsiteY78" fmla="*/ 91860 h 580406"/>
                    <a:gd name="connsiteX79" fmla="*/ 255148 w 508891"/>
                    <a:gd name="connsiteY79" fmla="*/ 91860 h 580406"/>
                    <a:gd name="connsiteX80" fmla="*/ 259996 w 508891"/>
                    <a:gd name="connsiteY80" fmla="*/ 53182 h 580406"/>
                    <a:gd name="connsiteX81" fmla="*/ 277772 w 508891"/>
                    <a:gd name="connsiteY81" fmla="*/ 24174 h 580406"/>
                    <a:gd name="connsiteX82" fmla="*/ 306861 w 508891"/>
                    <a:gd name="connsiteY82" fmla="*/ 6446 h 580406"/>
                    <a:gd name="connsiteX83" fmla="*/ 345646 w 508891"/>
                    <a:gd name="connsiteY83" fmla="*/ 0 h 58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08891" h="580406">
                      <a:moveTo>
                        <a:pt x="242328" y="475582"/>
                      </a:moveTo>
                      <a:cubicBezTo>
                        <a:pt x="234249" y="475582"/>
                        <a:pt x="227785" y="477195"/>
                        <a:pt x="221322" y="483646"/>
                      </a:cubicBezTo>
                      <a:cubicBezTo>
                        <a:pt x="216474" y="488484"/>
                        <a:pt x="213242" y="494934"/>
                        <a:pt x="213242" y="502998"/>
                      </a:cubicBezTo>
                      <a:cubicBezTo>
                        <a:pt x="213242" y="511061"/>
                        <a:pt x="216474" y="519124"/>
                        <a:pt x="221322" y="523962"/>
                      </a:cubicBezTo>
                      <a:cubicBezTo>
                        <a:pt x="227785" y="528800"/>
                        <a:pt x="234249" y="532026"/>
                        <a:pt x="242328" y="532026"/>
                      </a:cubicBezTo>
                      <a:cubicBezTo>
                        <a:pt x="252024" y="532026"/>
                        <a:pt x="258487" y="528800"/>
                        <a:pt x="264951" y="523962"/>
                      </a:cubicBezTo>
                      <a:cubicBezTo>
                        <a:pt x="271415" y="517512"/>
                        <a:pt x="273031" y="511061"/>
                        <a:pt x="273031" y="502998"/>
                      </a:cubicBezTo>
                      <a:cubicBezTo>
                        <a:pt x="273031" y="494934"/>
                        <a:pt x="271415" y="488484"/>
                        <a:pt x="264951" y="483646"/>
                      </a:cubicBezTo>
                      <a:cubicBezTo>
                        <a:pt x="260103" y="477195"/>
                        <a:pt x="252024" y="475582"/>
                        <a:pt x="242328" y="475582"/>
                      </a:cubicBezTo>
                      <a:close/>
                      <a:moveTo>
                        <a:pt x="247176" y="364308"/>
                      </a:moveTo>
                      <a:cubicBezTo>
                        <a:pt x="271415" y="364308"/>
                        <a:pt x="289189" y="369146"/>
                        <a:pt x="302117" y="377209"/>
                      </a:cubicBezTo>
                      <a:cubicBezTo>
                        <a:pt x="315044" y="386885"/>
                        <a:pt x="324739" y="401399"/>
                        <a:pt x="327971" y="422364"/>
                      </a:cubicBezTo>
                      <a:lnTo>
                        <a:pt x="271415" y="422364"/>
                      </a:lnTo>
                      <a:cubicBezTo>
                        <a:pt x="269799" y="419139"/>
                        <a:pt x="268183" y="414301"/>
                        <a:pt x="263335" y="411075"/>
                      </a:cubicBezTo>
                      <a:cubicBezTo>
                        <a:pt x="258487" y="409463"/>
                        <a:pt x="253640" y="407850"/>
                        <a:pt x="247176" y="407850"/>
                      </a:cubicBezTo>
                      <a:cubicBezTo>
                        <a:pt x="240713" y="407850"/>
                        <a:pt x="235865" y="409463"/>
                        <a:pt x="231017" y="411075"/>
                      </a:cubicBezTo>
                      <a:cubicBezTo>
                        <a:pt x="227785" y="414301"/>
                        <a:pt x="222938" y="417526"/>
                        <a:pt x="219706" y="420752"/>
                      </a:cubicBezTo>
                      <a:cubicBezTo>
                        <a:pt x="218090" y="425590"/>
                        <a:pt x="214858" y="430428"/>
                        <a:pt x="213242" y="435266"/>
                      </a:cubicBezTo>
                      <a:cubicBezTo>
                        <a:pt x="211626" y="440104"/>
                        <a:pt x="210010" y="446554"/>
                        <a:pt x="210010" y="451392"/>
                      </a:cubicBezTo>
                      <a:cubicBezTo>
                        <a:pt x="216474" y="444942"/>
                        <a:pt x="224553" y="440104"/>
                        <a:pt x="232633" y="438491"/>
                      </a:cubicBezTo>
                      <a:cubicBezTo>
                        <a:pt x="240713" y="435266"/>
                        <a:pt x="248792" y="435266"/>
                        <a:pt x="258487" y="435266"/>
                      </a:cubicBezTo>
                      <a:cubicBezTo>
                        <a:pt x="268183" y="435266"/>
                        <a:pt x="277878" y="436878"/>
                        <a:pt x="287574" y="440104"/>
                      </a:cubicBezTo>
                      <a:cubicBezTo>
                        <a:pt x="295653" y="443329"/>
                        <a:pt x="303733" y="446554"/>
                        <a:pt x="310196" y="453005"/>
                      </a:cubicBezTo>
                      <a:cubicBezTo>
                        <a:pt x="315044" y="459456"/>
                        <a:pt x="321507" y="465906"/>
                        <a:pt x="324739" y="473970"/>
                      </a:cubicBezTo>
                      <a:cubicBezTo>
                        <a:pt x="327971" y="482033"/>
                        <a:pt x="329587" y="491709"/>
                        <a:pt x="329587" y="501385"/>
                      </a:cubicBezTo>
                      <a:cubicBezTo>
                        <a:pt x="329587" y="514286"/>
                        <a:pt x="327971" y="525575"/>
                        <a:pt x="323123" y="535251"/>
                      </a:cubicBezTo>
                      <a:cubicBezTo>
                        <a:pt x="318276" y="546540"/>
                        <a:pt x="311812" y="554603"/>
                        <a:pt x="305349" y="561054"/>
                      </a:cubicBezTo>
                      <a:cubicBezTo>
                        <a:pt x="297269" y="567505"/>
                        <a:pt x="287574" y="572343"/>
                        <a:pt x="277878" y="575568"/>
                      </a:cubicBezTo>
                      <a:cubicBezTo>
                        <a:pt x="266567" y="578793"/>
                        <a:pt x="255256" y="580406"/>
                        <a:pt x="242328" y="580406"/>
                      </a:cubicBezTo>
                      <a:cubicBezTo>
                        <a:pt x="226169" y="580406"/>
                        <a:pt x="213242" y="577181"/>
                        <a:pt x="201931" y="572343"/>
                      </a:cubicBezTo>
                      <a:cubicBezTo>
                        <a:pt x="190620" y="565892"/>
                        <a:pt x="180924" y="559441"/>
                        <a:pt x="172845" y="549765"/>
                      </a:cubicBezTo>
                      <a:cubicBezTo>
                        <a:pt x="166381" y="540089"/>
                        <a:pt x="159917" y="528800"/>
                        <a:pt x="156686" y="517512"/>
                      </a:cubicBezTo>
                      <a:cubicBezTo>
                        <a:pt x="153454" y="504610"/>
                        <a:pt x="151838" y="493322"/>
                        <a:pt x="151838" y="480420"/>
                      </a:cubicBezTo>
                      <a:cubicBezTo>
                        <a:pt x="151838" y="462681"/>
                        <a:pt x="153454" y="448167"/>
                        <a:pt x="158302" y="433653"/>
                      </a:cubicBezTo>
                      <a:cubicBezTo>
                        <a:pt x="161533" y="419139"/>
                        <a:pt x="167997" y="407850"/>
                        <a:pt x="176077" y="396561"/>
                      </a:cubicBezTo>
                      <a:cubicBezTo>
                        <a:pt x="184156" y="386885"/>
                        <a:pt x="193851" y="378822"/>
                        <a:pt x="205163" y="372371"/>
                      </a:cubicBezTo>
                      <a:cubicBezTo>
                        <a:pt x="218090" y="367533"/>
                        <a:pt x="231017" y="364308"/>
                        <a:pt x="247176" y="364308"/>
                      </a:cubicBezTo>
                      <a:close/>
                      <a:moveTo>
                        <a:pt x="0" y="258073"/>
                      </a:moveTo>
                      <a:lnTo>
                        <a:pt x="508891" y="258073"/>
                      </a:lnTo>
                      <a:lnTo>
                        <a:pt x="508891" y="320778"/>
                      </a:lnTo>
                      <a:lnTo>
                        <a:pt x="0" y="320778"/>
                      </a:lnTo>
                      <a:close/>
                      <a:moveTo>
                        <a:pt x="135752" y="3109"/>
                      </a:moveTo>
                      <a:lnTo>
                        <a:pt x="185782" y="3109"/>
                      </a:lnTo>
                      <a:lnTo>
                        <a:pt x="185782" y="212729"/>
                      </a:lnTo>
                      <a:lnTo>
                        <a:pt x="122840" y="212729"/>
                      </a:lnTo>
                      <a:lnTo>
                        <a:pt x="122840" y="91794"/>
                      </a:lnTo>
                      <a:lnTo>
                        <a:pt x="72810" y="91794"/>
                      </a:lnTo>
                      <a:lnTo>
                        <a:pt x="72810" y="48258"/>
                      </a:lnTo>
                      <a:cubicBezTo>
                        <a:pt x="80879" y="48258"/>
                        <a:pt x="88949" y="48258"/>
                        <a:pt x="95404" y="46645"/>
                      </a:cubicBezTo>
                      <a:cubicBezTo>
                        <a:pt x="103474" y="45033"/>
                        <a:pt x="109929" y="41808"/>
                        <a:pt x="114771" y="38583"/>
                      </a:cubicBezTo>
                      <a:cubicBezTo>
                        <a:pt x="121227" y="35358"/>
                        <a:pt x="126068" y="30521"/>
                        <a:pt x="129296" y="24071"/>
                      </a:cubicBezTo>
                      <a:cubicBezTo>
                        <a:pt x="134138" y="17621"/>
                        <a:pt x="135752" y="11171"/>
                        <a:pt x="135752" y="3109"/>
                      </a:cubicBezTo>
                      <a:close/>
                      <a:moveTo>
                        <a:pt x="345646" y="0"/>
                      </a:moveTo>
                      <a:cubicBezTo>
                        <a:pt x="358574" y="0"/>
                        <a:pt x="369886" y="1612"/>
                        <a:pt x="381198" y="4835"/>
                      </a:cubicBezTo>
                      <a:cubicBezTo>
                        <a:pt x="390894" y="6446"/>
                        <a:pt x="400590" y="11281"/>
                        <a:pt x="407055" y="16116"/>
                      </a:cubicBezTo>
                      <a:cubicBezTo>
                        <a:pt x="415135" y="22562"/>
                        <a:pt x="421599" y="29008"/>
                        <a:pt x="424831" y="37066"/>
                      </a:cubicBezTo>
                      <a:cubicBezTo>
                        <a:pt x="429679" y="45124"/>
                        <a:pt x="431295" y="54794"/>
                        <a:pt x="431295" y="66075"/>
                      </a:cubicBezTo>
                      <a:cubicBezTo>
                        <a:pt x="431295" y="80579"/>
                        <a:pt x="428063" y="91860"/>
                        <a:pt x="423215" y="99918"/>
                      </a:cubicBezTo>
                      <a:cubicBezTo>
                        <a:pt x="416751" y="109588"/>
                        <a:pt x="408671" y="117646"/>
                        <a:pt x="400590" y="125704"/>
                      </a:cubicBezTo>
                      <a:cubicBezTo>
                        <a:pt x="390894" y="132150"/>
                        <a:pt x="381198" y="138596"/>
                        <a:pt x="369886" y="143431"/>
                      </a:cubicBezTo>
                      <a:cubicBezTo>
                        <a:pt x="358574" y="149877"/>
                        <a:pt x="348878" y="156324"/>
                        <a:pt x="339181" y="161158"/>
                      </a:cubicBezTo>
                      <a:lnTo>
                        <a:pt x="339181" y="162770"/>
                      </a:lnTo>
                      <a:lnTo>
                        <a:pt x="434527" y="162770"/>
                      </a:lnTo>
                      <a:lnTo>
                        <a:pt x="434527" y="212729"/>
                      </a:lnTo>
                      <a:lnTo>
                        <a:pt x="251916" y="212729"/>
                      </a:lnTo>
                      <a:cubicBezTo>
                        <a:pt x="250300" y="203060"/>
                        <a:pt x="251916" y="193390"/>
                        <a:pt x="255148" y="185332"/>
                      </a:cubicBezTo>
                      <a:cubicBezTo>
                        <a:pt x="256764" y="175663"/>
                        <a:pt x="261612" y="169216"/>
                        <a:pt x="266460" y="161158"/>
                      </a:cubicBezTo>
                      <a:cubicBezTo>
                        <a:pt x="271308" y="154712"/>
                        <a:pt x="276156" y="149877"/>
                        <a:pt x="282621" y="145042"/>
                      </a:cubicBezTo>
                      <a:cubicBezTo>
                        <a:pt x="287469" y="138596"/>
                        <a:pt x="293933" y="133761"/>
                        <a:pt x="300397" y="128927"/>
                      </a:cubicBezTo>
                      <a:cubicBezTo>
                        <a:pt x="306861" y="125704"/>
                        <a:pt x="313325" y="120869"/>
                        <a:pt x="321405" y="116034"/>
                      </a:cubicBezTo>
                      <a:cubicBezTo>
                        <a:pt x="327869" y="112811"/>
                        <a:pt x="334333" y="107976"/>
                        <a:pt x="342413" y="104753"/>
                      </a:cubicBezTo>
                      <a:cubicBezTo>
                        <a:pt x="344030" y="103141"/>
                        <a:pt x="347262" y="101530"/>
                        <a:pt x="350494" y="98307"/>
                      </a:cubicBezTo>
                      <a:cubicBezTo>
                        <a:pt x="353726" y="96695"/>
                        <a:pt x="356958" y="95083"/>
                        <a:pt x="360190" y="91860"/>
                      </a:cubicBezTo>
                      <a:cubicBezTo>
                        <a:pt x="363422" y="90249"/>
                        <a:pt x="365038" y="87026"/>
                        <a:pt x="366654" y="83802"/>
                      </a:cubicBezTo>
                      <a:cubicBezTo>
                        <a:pt x="369886" y="80579"/>
                        <a:pt x="369886" y="77356"/>
                        <a:pt x="369886" y="74133"/>
                      </a:cubicBezTo>
                      <a:cubicBezTo>
                        <a:pt x="369886" y="64463"/>
                        <a:pt x="368270" y="58017"/>
                        <a:pt x="363422" y="53182"/>
                      </a:cubicBezTo>
                      <a:cubicBezTo>
                        <a:pt x="358574" y="49959"/>
                        <a:pt x="352110" y="48348"/>
                        <a:pt x="344030" y="48348"/>
                      </a:cubicBezTo>
                      <a:cubicBezTo>
                        <a:pt x="332717" y="48348"/>
                        <a:pt x="324637" y="51571"/>
                        <a:pt x="319789" y="59629"/>
                      </a:cubicBezTo>
                      <a:cubicBezTo>
                        <a:pt x="314941" y="67686"/>
                        <a:pt x="311709" y="78968"/>
                        <a:pt x="313325" y="91860"/>
                      </a:cubicBezTo>
                      <a:lnTo>
                        <a:pt x="255148" y="91860"/>
                      </a:lnTo>
                      <a:cubicBezTo>
                        <a:pt x="255148" y="77356"/>
                        <a:pt x="256764" y="64463"/>
                        <a:pt x="259996" y="53182"/>
                      </a:cubicBezTo>
                      <a:cubicBezTo>
                        <a:pt x="263228" y="41901"/>
                        <a:pt x="269692" y="32232"/>
                        <a:pt x="277772" y="24174"/>
                      </a:cubicBezTo>
                      <a:cubicBezTo>
                        <a:pt x="285853" y="16116"/>
                        <a:pt x="295549" y="9670"/>
                        <a:pt x="306861" y="6446"/>
                      </a:cubicBezTo>
                      <a:cubicBezTo>
                        <a:pt x="318173" y="1612"/>
                        <a:pt x="331101" y="0"/>
                        <a:pt x="345646" y="0"/>
                      </a:cubicBezTo>
                      <a:close/>
                    </a:path>
                  </a:pathLst>
                </a:custGeom>
                <a:solidFill>
                  <a:srgbClr val="BF9000"/>
                </a:solidFill>
                <a:ln>
                  <a:noFill/>
                </a:ln>
              </p:spPr>
            </p:sp>
            <p:sp>
              <p:nvSpPr>
                <p:cNvPr id="33" name="椭圆 32"/>
                <p:cNvSpPr/>
                <p:nvPr/>
              </p:nvSpPr>
              <p:spPr>
                <a:xfrm>
                  <a:off x="7013442" y="2133636"/>
                  <a:ext cx="914406" cy="9144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p:cNvSpPr/>
                <p:nvPr/>
              </p:nvSpPr>
              <p:spPr>
                <a:xfrm>
                  <a:off x="6857209" y="3129932"/>
                  <a:ext cx="1224000" cy="360000"/>
                </a:xfrm>
                <a:prstGeom prst="rect">
                  <a:avLst/>
                </a:prstGeom>
              </p:spPr>
              <p:txBody>
                <a:bodyPr wrap="none" anchor="ctr">
                  <a:noAutofit/>
                </a:bodyPr>
                <a:lstStyle/>
                <a:p>
                  <a:pPr algn="ctr" defTabSz="914400">
                    <a:lnSpc>
                      <a:spcPct val="115000"/>
                    </a:lnSpc>
                  </a:pPr>
                  <a:r>
                    <a:rPr lang="zh-CN" altLang="en-US" sz="1600" b="1" dirty="0">
                      <a:solidFill>
                        <a:srgbClr val="639A67"/>
                      </a:solidFill>
                      <a:latin typeface="微软雅黑" panose="020B0503020204020204" pitchFamily="34" charset="-122"/>
                      <a:ea typeface="微软雅黑" panose="020B0503020204020204" pitchFamily="34" charset="-122"/>
                    </a:rPr>
                    <a:t>分数记录法</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grpSp>
        </p:grpSp>
        <p:sp>
          <p:nvSpPr>
            <p:cNvPr id="27" name="矩形 26"/>
            <p:cNvSpPr/>
            <p:nvPr/>
          </p:nvSpPr>
          <p:spPr>
            <a:xfrm>
              <a:off x="1181718" y="5393174"/>
              <a:ext cx="3207402" cy="369332"/>
            </a:xfrm>
            <a:prstGeom prst="rect">
              <a:avLst/>
            </a:prstGeom>
            <a:solidFill>
              <a:srgbClr val="639A67"/>
            </a:solid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常用的视力记录法</a:t>
              </a:r>
              <a:endParaRPr lang="zh-CN" altLang="en-US" b="1" dirty="0">
                <a:solidFill>
                  <a:schemeClr val="bg1"/>
                </a:solidFill>
              </a:endParaRPr>
            </a:p>
          </p:txBody>
        </p:sp>
      </p:grpSp>
      <p:sp>
        <p:nvSpPr>
          <p:cNvPr id="44" name="矩形 43"/>
          <p:cNvSpPr/>
          <p:nvPr/>
        </p:nvSpPr>
        <p:spPr>
          <a:xfrm>
            <a:off x="5001097" y="2008723"/>
            <a:ext cx="6327921" cy="3554819"/>
          </a:xfrm>
          <a:prstGeom prst="rect">
            <a:avLst/>
          </a:prstGeom>
        </p:spPr>
        <p:txBody>
          <a:bodyPr wrap="square">
            <a:spAutoFit/>
          </a:bodyPr>
          <a:lstStyle/>
          <a:p>
            <a:pPr marL="288290" indent="-288290">
              <a:lnSpc>
                <a:spcPts val="2700"/>
              </a:lnSpc>
              <a:buClr>
                <a:srgbClr val="659B69"/>
              </a:buClr>
              <a:buSzPct val="80000"/>
              <a:defRPr/>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小数记录</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视角的倒数</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(1/</a:t>
            </a:r>
            <a:r>
              <a:rPr lang="el-GR" altLang="zh-CN" b="1" dirty="0">
                <a:solidFill>
                  <a:schemeClr val="accent4">
                    <a:lumMod val="75000"/>
                  </a:schemeClr>
                </a:solidFill>
                <a:latin typeface="微软雅黑" panose="020B0503020204020204" pitchFamily="34" charset="-122"/>
                <a:ea typeface="微软雅黑" panose="020B0503020204020204" pitchFamily="34" charset="-122"/>
              </a:rPr>
              <a:t>α</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方便用于变距测量</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被除英美等国家之外的大多数国家使用</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小数视力记录并不能客观、精确地反映视力的增减幅度，不能直接用于视力统计。</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59B69"/>
              </a:buClr>
              <a:buSzPct val="80000"/>
              <a:defRPr/>
            </a:pPr>
            <a:r>
              <a:rPr lang="en-US" altLang="zh-CN" b="1" dirty="0">
                <a:solidFill>
                  <a:schemeClr val="accent4">
                    <a:lumMod val="75000"/>
                  </a:schemeClr>
                </a:solidFill>
                <a:latin typeface="微软雅黑" panose="020B0503020204020204" pitchFamily="34" charset="-122"/>
                <a:ea typeface="微软雅黑" panose="020B0503020204020204" pitchFamily="34" charset="-122"/>
              </a:rPr>
              <a:t>5</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分记录法</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:L=5-LogMAR;</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克服</a:t>
            </a:r>
            <a:r>
              <a:rPr lang="en-US" altLang="zh-CN" sz="1600" dirty="0" err="1">
                <a:latin typeface="微软雅黑" panose="020B0503020204020204" pitchFamily="34" charset="-122"/>
                <a:ea typeface="微软雅黑" panose="020B0503020204020204" pitchFamily="34" charset="-122"/>
              </a:rPr>
              <a:t>LogMAR</a:t>
            </a:r>
            <a:r>
              <a:rPr lang="zh-CN" altLang="en-US" sz="1600" dirty="0">
                <a:latin typeface="微软雅黑" panose="020B0503020204020204" pitchFamily="34" charset="-122"/>
                <a:ea typeface="微软雅黑" panose="020B0503020204020204" pitchFamily="34" charset="-122"/>
              </a:rPr>
              <a:t>表达视力时的不足</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可很好地用于视力统计</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en-US" altLang="zh-CN" sz="1600" dirty="0">
                <a:latin typeface="微软雅黑" panose="020B0503020204020204" pitchFamily="34" charset="-122"/>
                <a:ea typeface="微软雅黑" panose="020B0503020204020204" pitchFamily="34" charset="-122"/>
              </a:rPr>
              <a:t>0</a:t>
            </a:r>
            <a:r>
              <a:rPr lang="zh-CN" altLang="en-US" sz="1600" dirty="0">
                <a:latin typeface="微软雅黑" panose="020B0503020204020204" pitchFamily="34" charset="-122"/>
                <a:ea typeface="微软雅黑" panose="020B0503020204020204" pitchFamily="34" charset="-122"/>
              </a:rPr>
              <a:t>表示无光感</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表示光感</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表示手动</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表示指数</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表示视力</a:t>
            </a:r>
            <a:r>
              <a:rPr lang="en-US" altLang="zh-CN" sz="1600" dirty="0">
                <a:latin typeface="微软雅黑" panose="020B0503020204020204" pitchFamily="34" charset="-122"/>
                <a:ea typeface="微软雅黑" panose="020B0503020204020204" pitchFamily="34" charset="-122"/>
              </a:rPr>
              <a:t>0.1(</a:t>
            </a:r>
            <a:r>
              <a:rPr lang="zh-CN" altLang="en-US" sz="1600" dirty="0">
                <a:latin typeface="微软雅黑" panose="020B0503020204020204" pitchFamily="34" charset="-122"/>
                <a:ea typeface="微软雅黑" panose="020B0503020204020204" pitchFamily="34" charset="-122"/>
              </a:rPr>
              <a:t>小数记录</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对应视力</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309152" y="2868372"/>
            <a:ext cx="4716000" cy="0"/>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6096000" y="1690010"/>
            <a:ext cx="0" cy="4490356"/>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379766" y="1575188"/>
            <a:ext cx="4691743" cy="1131079"/>
          </a:xfrm>
          <a:prstGeom prst="rect">
            <a:avLst/>
          </a:prstGeom>
        </p:spPr>
        <p:txBody>
          <a:bodyPr wrap="square">
            <a:spAutoFit/>
          </a:bodyPr>
          <a:lstStyle/>
          <a:p>
            <a:pPr>
              <a:lnSpc>
                <a:spcPts val="2700"/>
              </a:lnSpc>
              <a:buClr>
                <a:srgbClr val="639A67"/>
              </a:buClr>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检查环境</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不同检查室的视力检测条件应该尽量标准化</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空间适度</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一般应在室内</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内饰简洁</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光线适当</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5" name="矩形 14"/>
          <p:cNvSpPr/>
          <p:nvPr/>
        </p:nvSpPr>
        <p:spPr>
          <a:xfrm>
            <a:off x="6196693" y="1542532"/>
            <a:ext cx="5143499" cy="1478097"/>
          </a:xfrm>
          <a:prstGeom prst="rect">
            <a:avLst/>
          </a:prstGeom>
        </p:spPr>
        <p:txBody>
          <a:bodyPr wrap="square">
            <a:spAutoFit/>
          </a:bodyPr>
          <a:lstStyle/>
          <a:p>
            <a:pPr>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视力表照明</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如用</a:t>
            </a:r>
            <a:r>
              <a:rPr lang="zh-CN" altLang="en-US" sz="1600" b="1" dirty="0">
                <a:solidFill>
                  <a:srgbClr val="639A67"/>
                </a:solidFill>
                <a:latin typeface="微软雅黑" panose="020B0503020204020204" pitchFamily="34" charset="-122"/>
                <a:ea typeface="微软雅黑" panose="020B0503020204020204" pitchFamily="34" charset="-122"/>
              </a:rPr>
              <a:t>直接照明法</a:t>
            </a:r>
            <a:r>
              <a:rPr lang="zh-CN" altLang="en-US" sz="1600" dirty="0">
                <a:latin typeface="微软雅黑" panose="020B0503020204020204" pitchFamily="34" charset="-122"/>
                <a:ea typeface="微软雅黑" panose="020B0503020204020204" pitchFamily="34" charset="-122"/>
              </a:rPr>
              <a:t>，视力表表面的照度应不低于</a:t>
            </a:r>
            <a:r>
              <a:rPr lang="en-US" altLang="zh-CN" sz="1600" dirty="0">
                <a:latin typeface="微软雅黑" panose="020B0503020204020204" pitchFamily="34" charset="-122"/>
                <a:ea typeface="微软雅黑" panose="020B0503020204020204" pitchFamily="34" charset="-122"/>
              </a:rPr>
              <a:t>300lx;</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如用</a:t>
            </a:r>
            <a:r>
              <a:rPr lang="zh-CN" altLang="en-US" sz="1600" b="1" dirty="0">
                <a:solidFill>
                  <a:srgbClr val="639A67"/>
                </a:solidFill>
                <a:latin typeface="微软雅黑" panose="020B0503020204020204" pitchFamily="34" charset="-122"/>
                <a:ea typeface="微软雅黑" panose="020B0503020204020204" pitchFamily="34" charset="-122"/>
              </a:rPr>
              <a:t>后照法</a:t>
            </a:r>
            <a:r>
              <a:rPr lang="en-US" altLang="zh-CN" sz="1600" b="1" dirty="0">
                <a:solidFill>
                  <a:srgbClr val="639A67"/>
                </a:solidFill>
                <a:latin typeface="微软雅黑" panose="020B0503020204020204" pitchFamily="34" charset="-122"/>
                <a:ea typeface="微软雅黑" panose="020B0503020204020204" pitchFamily="34" charset="-122"/>
              </a:rPr>
              <a:t>(</a:t>
            </a:r>
            <a:r>
              <a:rPr lang="zh-CN" altLang="en-US" sz="1600" b="1" dirty="0">
                <a:solidFill>
                  <a:srgbClr val="639A67"/>
                </a:solidFill>
                <a:latin typeface="微软雅黑" panose="020B0503020204020204" pitchFamily="34" charset="-122"/>
                <a:ea typeface="微软雅黑" panose="020B0503020204020204" pitchFamily="34" charset="-122"/>
              </a:rPr>
              <a:t>视力表灯箱或屏幕显示</a:t>
            </a:r>
            <a:r>
              <a:rPr lang="en-US" altLang="zh-CN" sz="1600" b="1" dirty="0">
                <a:solidFill>
                  <a:srgbClr val="639A67"/>
                </a:solidFill>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则视力表白底亮度应不低于</a:t>
            </a:r>
            <a:r>
              <a:rPr lang="en-US" altLang="zh-CN" sz="1600" dirty="0">
                <a:latin typeface="微软雅黑" panose="020B0503020204020204" pitchFamily="34" charset="-122"/>
                <a:ea typeface="微软雅黑" panose="020B0503020204020204" pitchFamily="34" charset="-122"/>
              </a:rPr>
              <a:t>200cd/m2</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19" name="矩形 18"/>
          <p:cNvSpPr/>
          <p:nvPr/>
        </p:nvSpPr>
        <p:spPr>
          <a:xfrm>
            <a:off x="1379766" y="2909060"/>
            <a:ext cx="4678136" cy="2862322"/>
          </a:xfrm>
          <a:prstGeom prst="rect">
            <a:avLst/>
          </a:prstGeom>
        </p:spPr>
        <p:txBody>
          <a:bodyPr wrap="square">
            <a:spAutoFit/>
          </a:bodyPr>
          <a:lstStyle/>
          <a:p>
            <a:pPr>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视力检查距离</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直线距离</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米；</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加平面反光镜</a:t>
            </a:r>
            <a:r>
              <a:rPr lang="en-US" altLang="zh-CN" sz="1600" dirty="0">
                <a:latin typeface="微软雅黑" panose="020B0503020204020204" pitchFamily="34" charset="-122"/>
                <a:ea typeface="微软雅黑" panose="020B0503020204020204" pitchFamily="34" charset="-122"/>
              </a:rPr>
              <a:t>2.6</a:t>
            </a:r>
            <a:r>
              <a:rPr lang="zh-CN" altLang="en-US" sz="1600" dirty="0">
                <a:latin typeface="微软雅黑" panose="020B0503020204020204" pitchFamily="34" charset="-122"/>
                <a:ea typeface="微软雅黑" panose="020B0503020204020204" pitchFamily="34" charset="-122"/>
              </a:rPr>
              <a:t>米；</a:t>
            </a:r>
            <a:endParaRPr lang="en-US" altLang="zh-CN" sz="1600" dirty="0">
              <a:latin typeface="微软雅黑" panose="020B0503020204020204" pitchFamily="34" charset="-122"/>
              <a:ea typeface="微软雅黑" panose="020B0503020204020204" pitchFamily="34" charset="-122"/>
            </a:endParaRPr>
          </a:p>
          <a:p>
            <a:pPr marL="612140" lvl="2"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测量视力时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分别测量每个被检查者</a:t>
            </a:r>
            <a:r>
              <a:rPr lang="en-US" altLang="zh-CN" sz="1600" dirty="0">
                <a:latin typeface="微软雅黑" panose="020B0503020204020204" pitchFamily="34" charset="-122"/>
                <a:ea typeface="微软雅黑" panose="020B0503020204020204" pitchFamily="34" charset="-122"/>
              </a:rPr>
              <a:t>2.6m</a:t>
            </a:r>
            <a:r>
              <a:rPr lang="zh-CN" altLang="en-US" sz="1600" dirty="0">
                <a:latin typeface="微软雅黑" panose="020B0503020204020204" pitchFamily="34" charset="-122"/>
                <a:ea typeface="微软雅黑" panose="020B0503020204020204" pitchFamily="34" charset="-122"/>
              </a:rPr>
              <a:t>检查距离处眼镜平面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或角膜平面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至平面反光镜子的实际距离为</a:t>
            </a:r>
            <a:r>
              <a:rPr lang="en-US" altLang="zh-CN" sz="1600" dirty="0">
                <a:latin typeface="微软雅黑" panose="020B0503020204020204" pitchFamily="34" charset="-122"/>
                <a:ea typeface="微软雅黑" panose="020B0503020204020204" pitchFamily="34" charset="-122"/>
              </a:rPr>
              <a:t>2.41±0.01</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2"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因此</a:t>
            </a:r>
            <a:r>
              <a:rPr lang="en-US" altLang="zh-CN" sz="1600" dirty="0">
                <a:latin typeface="微软雅黑" panose="020B0503020204020204" pitchFamily="34" charset="-122"/>
                <a:ea typeface="微软雅黑" panose="020B0503020204020204" pitchFamily="34" charset="-122"/>
              </a:rPr>
              <a:t>2.6m+</a:t>
            </a:r>
            <a:r>
              <a:rPr lang="zh-CN" altLang="en-US" sz="1600" dirty="0">
                <a:latin typeface="微软雅黑" panose="020B0503020204020204" pitchFamily="34" charset="-122"/>
                <a:ea typeface="微软雅黑" panose="020B0503020204020204" pitchFamily="34" charset="-122"/>
              </a:rPr>
              <a:t>平面反光镜相当于实际的检查距离为</a:t>
            </a:r>
            <a:r>
              <a:rPr lang="en-US" altLang="zh-CN" sz="1600" dirty="0">
                <a:latin typeface="微软雅黑" panose="020B0503020204020204" pitchFamily="34" charset="-122"/>
                <a:ea typeface="微软雅黑" panose="020B0503020204020204" pitchFamily="34" charset="-122"/>
              </a:rPr>
              <a:t>2.6m+2.41=5.01</a:t>
            </a:r>
            <a:r>
              <a:rPr lang="zh-CN" altLang="en-US" sz="1600" dirty="0">
                <a:latin typeface="微软雅黑" panose="020B0503020204020204" pitchFamily="34" charset="-122"/>
                <a:ea typeface="微软雅黑" panose="020B0503020204020204" pitchFamily="34" charset="-122"/>
              </a:rPr>
              <a:t>米</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即约为</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米。</a:t>
            </a:r>
            <a:endParaRPr lang="zh-CN" altLang="en-US" sz="1600" dirty="0">
              <a:latin typeface="微软雅黑" panose="020B0503020204020204" pitchFamily="34" charset="-122"/>
              <a:ea typeface="微软雅黑" panose="020B0503020204020204" pitchFamily="34" charset="-122"/>
            </a:endParaRPr>
          </a:p>
        </p:txBody>
      </p:sp>
      <p:sp>
        <p:nvSpPr>
          <p:cNvPr id="20"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检查环境与视力表照明</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1" name="矩形 20"/>
          <p:cNvSpPr/>
          <p:nvPr/>
        </p:nvSpPr>
        <p:spPr>
          <a:xfrm>
            <a:off x="3523843" y="1132897"/>
            <a:ext cx="5345699"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examination ENVIRONMENT AND VISUAL CHART LIGHTING</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28" name="组合 27"/>
          <p:cNvGrpSpPr/>
          <p:nvPr/>
        </p:nvGrpSpPr>
        <p:grpSpPr>
          <a:xfrm>
            <a:off x="6775705" y="3405736"/>
            <a:ext cx="4544568" cy="2739031"/>
            <a:chOff x="6656832" y="3191256"/>
            <a:chExt cx="5310066" cy="3200400"/>
          </a:xfrm>
        </p:grpSpPr>
        <p:sp>
          <p:nvSpPr>
            <p:cNvPr id="25" name="isľíḋé"/>
            <p:cNvSpPr/>
            <p:nvPr/>
          </p:nvSpPr>
          <p:spPr bwMode="auto">
            <a:xfrm rot="247173">
              <a:off x="6656832" y="4983480"/>
              <a:ext cx="5310066" cy="1408176"/>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chemeClr val="bg1">
                <a:lumMod val="95000"/>
              </a:schemeClr>
            </a:solidFill>
            <a:ln>
              <a:noFill/>
            </a:ln>
          </p:spPr>
          <p:txBody>
            <a:bodyPr anchor="ctr"/>
            <a:lstStyle/>
            <a:p>
              <a:pPr algn="ctr"/>
              <a:endParaRPr sz="1600" dirty="0"/>
            </a:p>
          </p:txBody>
        </p:sp>
        <p:pic>
          <p:nvPicPr>
            <p:cNvPr id="26" name="图片 25" descr="卡通人物&#10;&#10;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3917" b="98167" l="9732" r="89933">
                          <a14:foregroundMark x1="32383" y1="89583" x2="32634" y2="94500"/>
                          <a14:foregroundMark x1="42953" y1="96417" x2="45470" y2="95917"/>
                          <a14:foregroundMark x1="51342" y1="95083" x2="52517" y2="97250"/>
                          <a14:foregroundMark x1="42953" y1="98167" x2="45050" y2="97583"/>
                          <a14:foregroundMark x1="28943" y1="18917" x2="30789" y2="9667"/>
                          <a14:foregroundMark x1="30789" y1="9667" x2="34983" y2="9333"/>
                          <a14:foregroundMark x1="41611" y1="5167" x2="44128" y2="4083"/>
                          <a14:foregroundMark x1="57466" y1="4083" x2="55537" y2="3917"/>
                          <a14:foregroundMark x1="42366" y1="19917" x2="41611" y2="20667"/>
                          <a14:foregroundMark x1="42701" y1="26750" x2="34396" y2="23333"/>
                          <a14:foregroundMark x1="34396" y1="23333" x2="37416" y2="19833"/>
                        </a14:backgroundRemoval>
                      </a14:imgEffect>
                    </a14:imgLayer>
                  </a14:imgProps>
                </a:ext>
                <a:ext uri="{28A0092B-C50C-407E-A947-70E740481C1C}">
                  <a14:useLocalDpi xmlns:a14="http://schemas.microsoft.com/office/drawing/2010/main" val="0"/>
                </a:ext>
              </a:extLst>
            </a:blip>
            <a:srcRect l="8420" r="13156"/>
            <a:stretch>
              <a:fillRect/>
            </a:stretch>
          </p:blipFill>
          <p:spPr>
            <a:xfrm>
              <a:off x="9398833" y="3457669"/>
              <a:ext cx="1958015" cy="2478784"/>
            </a:xfrm>
            <a:prstGeom prst="rect">
              <a:avLst/>
            </a:prstGeom>
          </p:spPr>
        </p:pic>
        <p:pic>
          <p:nvPicPr>
            <p:cNvPr id="1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152" y="3191256"/>
              <a:ext cx="1114245" cy="264261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图片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6009" y="3191256"/>
              <a:ext cx="1114245" cy="2642616"/>
            </a:xfrm>
            <a:prstGeom prst="rect">
              <a:avLst/>
            </a:prstGeom>
            <a:noFill/>
          </p:spPr>
        </p:pic>
        <p:sp>
          <p:nvSpPr>
            <p:cNvPr id="23" name="文本框 2"/>
            <p:cNvSpPr txBox="1">
              <a:spLocks noChangeArrowheads="1"/>
            </p:cNvSpPr>
            <p:nvPr/>
          </p:nvSpPr>
          <p:spPr bwMode="auto">
            <a:xfrm>
              <a:off x="7124097" y="5919200"/>
              <a:ext cx="891650" cy="323657"/>
            </a:xfrm>
            <a:prstGeom prst="rect">
              <a:avLst/>
            </a:prstGeom>
            <a:solidFill>
              <a:srgbClr val="BF9000"/>
            </a:solidFill>
          </p:spPr>
          <p:txBody>
            <a:bodyPr wrap="square" anchor="ctr">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ym typeface="Calibri" panose="020F0502020204030204" pitchFamily="34" charset="0"/>
                </a:rPr>
                <a:t>纸质款</a:t>
              </a:r>
              <a:endParaRPr lang="en-US" altLang="zh-CN" sz="1200" dirty="0">
                <a:sym typeface="Calibri" panose="020F0502020204030204" pitchFamily="34" charset="0"/>
              </a:endParaRPr>
            </a:p>
          </p:txBody>
        </p:sp>
        <p:sp>
          <p:nvSpPr>
            <p:cNvPr id="24" name="文本框 2"/>
            <p:cNvSpPr txBox="1">
              <a:spLocks noChangeArrowheads="1"/>
            </p:cNvSpPr>
            <p:nvPr/>
          </p:nvSpPr>
          <p:spPr bwMode="auto">
            <a:xfrm>
              <a:off x="8344090" y="5919200"/>
              <a:ext cx="891650" cy="323657"/>
            </a:xfrm>
            <a:prstGeom prst="rect">
              <a:avLst/>
            </a:prstGeom>
            <a:solidFill>
              <a:srgbClr val="BF9000"/>
            </a:solidFill>
          </p:spPr>
          <p:txBody>
            <a:bodyPr wrap="square" anchor="ctr">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ym typeface="Calibri" panose="020F0502020204030204" pitchFamily="34" charset="0"/>
                </a:rPr>
                <a:t>灯箱款</a:t>
              </a:r>
              <a:endParaRPr lang="en-US" altLang="zh-CN" sz="1200" dirty="0">
                <a:sym typeface="Calibri" panose="020F0502020204030204" pitchFamily="34" charset="0"/>
              </a:endParaRPr>
            </a:p>
          </p:txBody>
        </p:sp>
      </p:grpSp>
    </p:spTree>
    <p:custDataLst>
      <p:tags r:id="rId5"/>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视力检测步骤</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4434842" y="1139929"/>
            <a:ext cx="349541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STEPS OF THE examination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aphicFrame>
        <p:nvGraphicFramePr>
          <p:cNvPr id="5" name="表格 2"/>
          <p:cNvGraphicFramePr>
            <a:graphicFrameLocks noGrp="1"/>
          </p:cNvGraphicFramePr>
          <p:nvPr/>
        </p:nvGraphicFramePr>
        <p:xfrm>
          <a:off x="1115568" y="2109555"/>
          <a:ext cx="3319274" cy="3221394"/>
        </p:xfrm>
        <a:graphic>
          <a:graphicData uri="http://schemas.openxmlformats.org/drawingml/2006/table">
            <a:tbl>
              <a:tblPr firstRow="1" bandRow="1">
                <a:tableStyleId>{5C22544A-7EE6-4342-B048-85BDC9FD1C3A}</a:tableStyleId>
              </a:tblPr>
              <a:tblGrid>
                <a:gridCol w="704088"/>
                <a:gridCol w="1307593"/>
                <a:gridCol w="1307593"/>
              </a:tblGrid>
              <a:tr h="35225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状态</a:t>
                      </a:r>
                      <a:endParaRPr lang="zh-CN" altLang="en-US" sz="1600" dirty="0">
                        <a:latin typeface="微软雅黑" panose="020B0503020204020204" pitchFamily="34" charset="-122"/>
                        <a:ea typeface="微软雅黑" panose="020B0503020204020204" pitchFamily="34" charset="-122"/>
                      </a:endParaRPr>
                    </a:p>
                  </a:txBody>
                  <a:tcPr>
                    <a:solidFill>
                      <a:srgbClr val="639A67"/>
                    </a:solidFill>
                  </a:tcPr>
                </a:tc>
                <a:tc>
                  <a:txBody>
                    <a:bodyPr/>
                    <a:lstStyle/>
                    <a:p>
                      <a:pPr algn="ctr"/>
                      <a:r>
                        <a:rPr lang="zh-CN" altLang="en-US" sz="1600" dirty="0">
                          <a:latin typeface="微软雅黑" panose="020B0503020204020204" pitchFamily="34" charset="-122"/>
                          <a:ea typeface="微软雅黑" panose="020B0503020204020204" pitchFamily="34" charset="-122"/>
                        </a:rPr>
                        <a:t>距离</a:t>
                      </a:r>
                      <a:r>
                        <a:rPr lang="en-US" altLang="zh-CN" sz="1600" dirty="0">
                          <a:latin typeface="微软雅黑" panose="020B0503020204020204" pitchFamily="34" charset="-122"/>
                          <a:ea typeface="微软雅黑" panose="020B0503020204020204" pitchFamily="34" charset="-122"/>
                        </a:rPr>
                        <a:t>(M)</a:t>
                      </a:r>
                      <a:endParaRPr lang="zh-CN" altLang="en-US" sz="1600" dirty="0">
                        <a:latin typeface="微软雅黑" panose="020B0503020204020204" pitchFamily="34" charset="-122"/>
                        <a:ea typeface="微软雅黑" panose="020B0503020204020204" pitchFamily="34" charset="-122"/>
                      </a:endParaRPr>
                    </a:p>
                  </a:txBody>
                  <a:tcPr>
                    <a:solidFill>
                      <a:srgbClr val="639A6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校正值</a:t>
                      </a:r>
                      <a:endParaRPr lang="zh-CN" altLang="en-US" sz="1600" dirty="0">
                        <a:latin typeface="微软雅黑" panose="020B0503020204020204" pitchFamily="34" charset="-122"/>
                        <a:ea typeface="微软雅黑" panose="020B0503020204020204" pitchFamily="34" charset="-122"/>
                      </a:endParaRPr>
                    </a:p>
                  </a:txBody>
                  <a:tcPr>
                    <a:solidFill>
                      <a:srgbClr val="639A67"/>
                    </a:solidFill>
                  </a:tcPr>
                </a:tc>
              </a:tr>
              <a:tr h="408822">
                <a:tc rowSpan="7">
                  <a:txBody>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走近</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lumMod val="90000"/>
                        <a:alpha val="69804"/>
                      </a:schemeClr>
                    </a:solidFill>
                  </a:tcP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-0.7</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r>
              <a:tr h="408822">
                <a:tc vMerge="1">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1.2</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-0.6</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r>
              <a:tr h="408822">
                <a:tc vMerge="1">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1.5</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-0.5</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r>
              <a:tr h="408822">
                <a:tc vMerge="1">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-0.4</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r>
              <a:tr h="408822">
                <a:tc vMerge="1">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2.5</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-0.3</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r>
              <a:tr h="416203">
                <a:tc vMerge="1">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3.0</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-0.2</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r>
              <a:tr h="408822">
                <a:tc vMerge="1">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4.0</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-0.1</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r>
            </a:tbl>
          </a:graphicData>
        </a:graphic>
      </p:graphicFrame>
      <p:sp>
        <p:nvSpPr>
          <p:cNvPr id="6" name="矩形 5"/>
          <p:cNvSpPr/>
          <p:nvPr/>
        </p:nvSpPr>
        <p:spPr>
          <a:xfrm>
            <a:off x="4985865" y="2059189"/>
            <a:ext cx="6208776" cy="3208571"/>
          </a:xfrm>
          <a:prstGeom prst="rect">
            <a:avLst/>
          </a:prstGeom>
        </p:spPr>
        <p:txBody>
          <a:bodyPr wrap="square" anchor="t">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检测步骤</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保持双眼自然睁开</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遮盖一只眼睛，先查右眼，再查左眼</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测量时从上到下辨认，测出被检眼能辨认的最小行视标，辨认正确的视标数应超过该行总数一半，该行视标值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即为该眼视力。</a:t>
            </a:r>
            <a:endParaRPr lang="zh-CN" altLang="en-US"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如被检者在标准检查距离看不到最大视标</a:t>
            </a:r>
            <a:r>
              <a:rPr lang="en-US" altLang="zh-CN" sz="1600" dirty="0">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，让被检者向前走</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米，测得的</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分记录值减去校正值</a:t>
            </a:r>
            <a:r>
              <a:rPr lang="en-US" altLang="zh-CN" sz="1600" dirty="0">
                <a:latin typeface="微软雅黑" panose="020B0503020204020204" pitchFamily="34" charset="-122"/>
                <a:ea typeface="微软雅黑" panose="020B0503020204020204" pitchFamily="34" charset="-122"/>
              </a:rPr>
              <a:t>0.1</a:t>
            </a:r>
            <a:r>
              <a:rPr lang="zh-CN" altLang="en-US" sz="1600" dirty="0">
                <a:latin typeface="微软雅黑" panose="020B0503020204020204" pitchFamily="34" charset="-122"/>
                <a:ea typeface="微软雅黑" panose="020B0503020204020204" pitchFamily="34" charset="-122"/>
              </a:rPr>
              <a:t>，所得即为实际视力。</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如被检者在视力表</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米处仍不能看到最大视标，则依次测量指数视力</a:t>
            </a:r>
            <a:r>
              <a:rPr lang="en-US" altLang="zh-CN" sz="1600" dirty="0">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厘米</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、手动视力、光感</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测量结束后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遮盖另一只眼重复以上测量。</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isľíḋé"/>
          <p:cNvSpPr/>
          <p:nvPr/>
        </p:nvSpPr>
        <p:spPr bwMode="auto">
          <a:xfrm rot="241180">
            <a:off x="1076016" y="4871524"/>
            <a:ext cx="3578280" cy="962348"/>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rgbClr val="D9BF77"/>
          </a:solidFill>
          <a:ln>
            <a:noFill/>
          </a:ln>
        </p:spPr>
        <p:txBody>
          <a:bodyPr anchor="ctr"/>
          <a:lstStyle/>
          <a:p>
            <a:pPr algn="ctr"/>
            <a:endParaRPr sz="1600" dirty="0"/>
          </a:p>
        </p:txBody>
      </p:sp>
      <p:sp>
        <p:nvSpPr>
          <p:cNvPr id="187"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视力检测注意事项</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88" name="矩形 187"/>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PRECAUTIONS FOR VISUAL ACUITY EXAMINATION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191" name="Rectangle 18"/>
          <p:cNvSpPr>
            <a:spLocks noChangeArrowheads="1"/>
          </p:cNvSpPr>
          <p:nvPr/>
        </p:nvSpPr>
        <p:spPr bwMode="auto">
          <a:xfrm>
            <a:off x="4969962" y="2043287"/>
            <a:ext cx="5687568" cy="2551176"/>
          </a:xfrm>
          <a:prstGeom prst="rect">
            <a:avLst/>
          </a:prstGeom>
          <a:noFill/>
          <a:ln>
            <a:noFill/>
          </a:ln>
        </p:spPr>
        <p:txBody>
          <a:bodyPr lIns="109723" tIns="65837" rIns="438912" bIns="65837" anchor="t"/>
          <a:lstStyle/>
          <a:p>
            <a:pPr marL="288290" indent="-288290" eaLnBrk="1" hangingPunct="1">
              <a:lnSpc>
                <a:spcPts val="2700"/>
              </a:lnSpc>
              <a:buClr>
                <a:srgbClr val="659B69"/>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sym typeface="Calibri" panose="020F0502020204030204" pitchFamily="34" charset="0"/>
              </a:rPr>
              <a:t>检测注意事项</a:t>
            </a:r>
            <a:r>
              <a:rPr lang="en-US" altLang="zh-CN" b="1" dirty="0">
                <a:solidFill>
                  <a:schemeClr val="accent4">
                    <a:lumMod val="75000"/>
                  </a:schemeClr>
                </a:solidFill>
                <a:latin typeface="微软雅黑" panose="020B0503020204020204" pitchFamily="34" charset="-122"/>
                <a:ea typeface="微软雅黑" panose="020B0503020204020204" pitchFamily="34" charset="-122"/>
                <a:sym typeface="Calibri" panose="020F0502020204030204" pitchFamily="34" charset="0"/>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sym typeface="Calibri" panose="020F0502020204030204" pitchFamily="34" charset="0"/>
            </a:endParaRPr>
          </a:p>
          <a:p>
            <a:pPr marL="288290" indent="-288290" eaLnBrk="1" hangingPunct="1">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核对测量距离</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直线距离</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5</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米</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平面镜</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2.6</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米</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视力表中</a:t>
            </a:r>
            <a:r>
              <a:rPr lang="en-US" altLang="zh-CN" sz="1600" dirty="0">
                <a:latin typeface="微软雅黑" panose="020B0503020204020204" pitchFamily="34" charset="-122"/>
                <a:ea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rPr>
              <a:t>行视标应与被检者的眼睛保持在同一水平</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注明眼别，确认是否戴镜</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包括</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OK</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镜或隐形眼镜</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检测过程视标从上到下，从大到小</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检测过程中避免出现歪头、眯眼、双眼偷看等行为</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避免记忆及周边同学提醒。</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194" name="组合 193"/>
          <p:cNvGrpSpPr/>
          <p:nvPr/>
        </p:nvGrpSpPr>
        <p:grpSpPr>
          <a:xfrm>
            <a:off x="837565" y="1803400"/>
            <a:ext cx="3359150" cy="3761740"/>
            <a:chOff x="1331" y="2852"/>
            <a:chExt cx="5290" cy="5924"/>
          </a:xfrm>
        </p:grpSpPr>
        <p:pic>
          <p:nvPicPr>
            <p:cNvPr id="2" name="图片 1"/>
            <p:cNvPicPr/>
            <p:nvPr/>
          </p:nvPicPr>
          <p:blipFill>
            <a:blip r:embed="rId1"/>
            <a:srcRect l="22731" t="4308" r="22260" b="21880"/>
            <a:stretch>
              <a:fillRect/>
            </a:stretch>
          </p:blipFill>
          <p:spPr>
            <a:xfrm>
              <a:off x="3402" y="2852"/>
              <a:ext cx="1369" cy="3292"/>
            </a:xfrm>
            <a:prstGeom prst="rect">
              <a:avLst/>
            </a:prstGeom>
            <a:noFill/>
            <a:ln w="9525">
              <a:noFill/>
            </a:ln>
          </p:spPr>
        </p:pic>
        <p:grpSp>
          <p:nvGrpSpPr>
            <p:cNvPr id="190" name="组合 189"/>
            <p:cNvGrpSpPr/>
            <p:nvPr/>
          </p:nvGrpSpPr>
          <p:grpSpPr>
            <a:xfrm>
              <a:off x="1331" y="2872"/>
              <a:ext cx="5290" cy="5904"/>
              <a:chOff x="2133704" y="1746160"/>
              <a:chExt cx="3630470" cy="3968780"/>
            </a:xfrm>
          </p:grpSpPr>
          <p:sp>
            <p:nvSpPr>
              <p:cNvPr id="193" name="ïš1iďé"/>
              <p:cNvSpPr/>
              <p:nvPr/>
            </p:nvSpPr>
            <p:spPr bwMode="auto">
              <a:xfrm>
                <a:off x="3487405" y="1746160"/>
                <a:ext cx="1074729" cy="2282183"/>
              </a:xfrm>
              <a:custGeom>
                <a:avLst/>
                <a:gdLst>
                  <a:gd name="T0" fmla="*/ 1262 w 1262"/>
                  <a:gd name="T1" fmla="*/ 1944 h 1944"/>
                  <a:gd name="T2" fmla="*/ 0 w 1262"/>
                  <a:gd name="T3" fmla="*/ 1944 h 1944"/>
                  <a:gd name="T4" fmla="*/ 0 w 1262"/>
                  <a:gd name="T5" fmla="*/ 0 h 1944"/>
                  <a:gd name="T6" fmla="*/ 1262 w 1262"/>
                  <a:gd name="T7" fmla="*/ 0 h 1944"/>
                  <a:gd name="T8" fmla="*/ 1262 w 1262"/>
                  <a:gd name="T9" fmla="*/ 1944 h 1944"/>
                  <a:gd name="T10" fmla="*/ 10 w 1262"/>
                  <a:gd name="T11" fmla="*/ 1934 h 1944"/>
                  <a:gd name="T12" fmla="*/ 1252 w 1262"/>
                  <a:gd name="T13" fmla="*/ 1934 h 1944"/>
                  <a:gd name="T14" fmla="*/ 1252 w 1262"/>
                  <a:gd name="T15" fmla="*/ 9 h 1944"/>
                  <a:gd name="T16" fmla="*/ 10 w 1262"/>
                  <a:gd name="T17" fmla="*/ 9 h 1944"/>
                  <a:gd name="T18" fmla="*/ 10 w 1262"/>
                  <a:gd name="T19" fmla="*/ 1934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944">
                    <a:moveTo>
                      <a:pt x="1262" y="1944"/>
                    </a:moveTo>
                    <a:lnTo>
                      <a:pt x="0" y="1944"/>
                    </a:lnTo>
                    <a:lnTo>
                      <a:pt x="0" y="0"/>
                    </a:lnTo>
                    <a:lnTo>
                      <a:pt x="1262" y="0"/>
                    </a:lnTo>
                    <a:lnTo>
                      <a:pt x="1262" y="1944"/>
                    </a:lnTo>
                    <a:close/>
                    <a:moveTo>
                      <a:pt x="10" y="1934"/>
                    </a:moveTo>
                    <a:lnTo>
                      <a:pt x="1252" y="1934"/>
                    </a:lnTo>
                    <a:lnTo>
                      <a:pt x="1252" y="9"/>
                    </a:lnTo>
                    <a:lnTo>
                      <a:pt x="10" y="9"/>
                    </a:lnTo>
                    <a:lnTo>
                      <a:pt x="10" y="1934"/>
                    </a:lnTo>
                    <a:close/>
                  </a:path>
                </a:pathLst>
              </a:custGeom>
              <a:solidFill>
                <a:srgbClr val="3F68C0"/>
              </a:solidFill>
              <a:ln w="9525">
                <a:solidFill>
                  <a:schemeClr val="accent6">
                    <a:lumMod val="75000"/>
                  </a:schemeClr>
                </a:solidFill>
                <a:round/>
              </a:ln>
            </p:spPr>
            <p:txBody>
              <a:bodyPr anchor="ctr"/>
              <a:lstStyle/>
              <a:p>
                <a:pPr algn="ctr"/>
                <a:endParaRPr>
                  <a:solidFill>
                    <a:schemeClr val="accent6">
                      <a:lumMod val="75000"/>
                    </a:schemeClr>
                  </a:solidFill>
                </a:endParaRPr>
              </a:p>
            </p:txBody>
          </p:sp>
          <p:sp>
            <p:nvSpPr>
              <p:cNvPr id="195" name="iSḷíḋe"/>
              <p:cNvSpPr/>
              <p:nvPr/>
            </p:nvSpPr>
            <p:spPr bwMode="auto">
              <a:xfrm>
                <a:off x="5037737" y="2169876"/>
                <a:ext cx="522131" cy="633278"/>
              </a:xfrm>
              <a:custGeom>
                <a:avLst/>
                <a:gdLst>
                  <a:gd name="T0" fmla="*/ 10 w 37"/>
                  <a:gd name="T1" fmla="*/ 0 h 45"/>
                  <a:gd name="T2" fmla="*/ 4 w 37"/>
                  <a:gd name="T3" fmla="*/ 8 h 45"/>
                  <a:gd name="T4" fmla="*/ 4 w 37"/>
                  <a:gd name="T5" fmla="*/ 12 h 45"/>
                  <a:gd name="T6" fmla="*/ 3 w 37"/>
                  <a:gd name="T7" fmla="*/ 16 h 45"/>
                  <a:gd name="T8" fmla="*/ 2 w 37"/>
                  <a:gd name="T9" fmla="*/ 19 h 45"/>
                  <a:gd name="T10" fmla="*/ 3 w 37"/>
                  <a:gd name="T11" fmla="*/ 22 h 45"/>
                  <a:gd name="T12" fmla="*/ 4 w 37"/>
                  <a:gd name="T13" fmla="*/ 23 h 45"/>
                  <a:gd name="T14" fmla="*/ 4 w 37"/>
                  <a:gd name="T15" fmla="*/ 25 h 45"/>
                  <a:gd name="T16" fmla="*/ 5 w 37"/>
                  <a:gd name="T17" fmla="*/ 26 h 45"/>
                  <a:gd name="T18" fmla="*/ 6 w 37"/>
                  <a:gd name="T19" fmla="*/ 29 h 45"/>
                  <a:gd name="T20" fmla="*/ 12 w 37"/>
                  <a:gd name="T21" fmla="*/ 29 h 45"/>
                  <a:gd name="T22" fmla="*/ 16 w 37"/>
                  <a:gd name="T23" fmla="*/ 30 h 45"/>
                  <a:gd name="T24" fmla="*/ 16 w 37"/>
                  <a:gd name="T25" fmla="*/ 41 h 45"/>
                  <a:gd name="T26" fmla="*/ 36 w 37"/>
                  <a:gd name="T27" fmla="*/ 37 h 45"/>
                  <a:gd name="T28" fmla="*/ 32 w 37"/>
                  <a:gd name="T29" fmla="*/ 26 h 45"/>
                  <a:gd name="T30" fmla="*/ 27 w 37"/>
                  <a:gd name="T31" fmla="*/ 11 h 45"/>
                  <a:gd name="T32" fmla="*/ 14 w 37"/>
                  <a:gd name="T33" fmla="*/ 7 h 45"/>
                  <a:gd name="T34" fmla="*/ 10 w 37"/>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45">
                    <a:moveTo>
                      <a:pt x="10" y="0"/>
                    </a:moveTo>
                    <a:cubicBezTo>
                      <a:pt x="9" y="1"/>
                      <a:pt x="4" y="3"/>
                      <a:pt x="4" y="8"/>
                    </a:cubicBezTo>
                    <a:cubicBezTo>
                      <a:pt x="3" y="11"/>
                      <a:pt x="3" y="11"/>
                      <a:pt x="4" y="12"/>
                    </a:cubicBezTo>
                    <a:cubicBezTo>
                      <a:pt x="5" y="13"/>
                      <a:pt x="3" y="15"/>
                      <a:pt x="3" y="16"/>
                    </a:cubicBezTo>
                    <a:cubicBezTo>
                      <a:pt x="2" y="17"/>
                      <a:pt x="0" y="18"/>
                      <a:pt x="2" y="19"/>
                    </a:cubicBezTo>
                    <a:cubicBezTo>
                      <a:pt x="5" y="20"/>
                      <a:pt x="4" y="21"/>
                      <a:pt x="3" y="22"/>
                    </a:cubicBezTo>
                    <a:cubicBezTo>
                      <a:pt x="3" y="22"/>
                      <a:pt x="4" y="23"/>
                      <a:pt x="4" y="23"/>
                    </a:cubicBezTo>
                    <a:cubicBezTo>
                      <a:pt x="4" y="23"/>
                      <a:pt x="3" y="24"/>
                      <a:pt x="4" y="25"/>
                    </a:cubicBezTo>
                    <a:cubicBezTo>
                      <a:pt x="4" y="25"/>
                      <a:pt x="5" y="25"/>
                      <a:pt x="5" y="26"/>
                    </a:cubicBezTo>
                    <a:cubicBezTo>
                      <a:pt x="5" y="26"/>
                      <a:pt x="5" y="29"/>
                      <a:pt x="6" y="29"/>
                    </a:cubicBezTo>
                    <a:cubicBezTo>
                      <a:pt x="7" y="30"/>
                      <a:pt x="10" y="29"/>
                      <a:pt x="12" y="29"/>
                    </a:cubicBezTo>
                    <a:cubicBezTo>
                      <a:pt x="13" y="29"/>
                      <a:pt x="15" y="29"/>
                      <a:pt x="16" y="30"/>
                    </a:cubicBezTo>
                    <a:cubicBezTo>
                      <a:pt x="21" y="33"/>
                      <a:pt x="16" y="41"/>
                      <a:pt x="16" y="41"/>
                    </a:cubicBezTo>
                    <a:cubicBezTo>
                      <a:pt x="16" y="41"/>
                      <a:pt x="32" y="45"/>
                      <a:pt x="36" y="37"/>
                    </a:cubicBezTo>
                    <a:cubicBezTo>
                      <a:pt x="37" y="36"/>
                      <a:pt x="32" y="28"/>
                      <a:pt x="32" y="26"/>
                    </a:cubicBezTo>
                    <a:cubicBezTo>
                      <a:pt x="32" y="23"/>
                      <a:pt x="33" y="11"/>
                      <a:pt x="27" y="11"/>
                    </a:cubicBezTo>
                    <a:cubicBezTo>
                      <a:pt x="27" y="11"/>
                      <a:pt x="14" y="7"/>
                      <a:pt x="14" y="7"/>
                    </a:cubicBezTo>
                    <a:lnTo>
                      <a:pt x="10" y="0"/>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íšḻiḍé"/>
              <p:cNvSpPr/>
              <p:nvPr/>
            </p:nvSpPr>
            <p:spPr bwMode="auto">
              <a:xfrm>
                <a:off x="5037737" y="5377623"/>
                <a:ext cx="536348" cy="210662"/>
              </a:xfrm>
              <a:custGeom>
                <a:avLst/>
                <a:gdLst>
                  <a:gd name="T0" fmla="*/ 37 w 38"/>
                  <a:gd name="T1" fmla="*/ 0 h 15"/>
                  <a:gd name="T2" fmla="*/ 37 w 38"/>
                  <a:gd name="T3" fmla="*/ 15 h 15"/>
                  <a:gd name="T4" fmla="*/ 2 w 38"/>
                  <a:gd name="T5" fmla="*/ 15 h 15"/>
                  <a:gd name="T6" fmla="*/ 5 w 38"/>
                  <a:gd name="T7" fmla="*/ 8 h 15"/>
                  <a:gd name="T8" fmla="*/ 20 w 38"/>
                  <a:gd name="T9" fmla="*/ 0 h 15"/>
                  <a:gd name="T10" fmla="*/ 37 w 38"/>
                  <a:gd name="T11" fmla="*/ 0 h 15"/>
                </a:gdLst>
                <a:ahLst/>
                <a:cxnLst>
                  <a:cxn ang="0">
                    <a:pos x="T0" y="T1"/>
                  </a:cxn>
                  <a:cxn ang="0">
                    <a:pos x="T2" y="T3"/>
                  </a:cxn>
                  <a:cxn ang="0">
                    <a:pos x="T4" y="T5"/>
                  </a:cxn>
                  <a:cxn ang="0">
                    <a:pos x="T6" y="T7"/>
                  </a:cxn>
                  <a:cxn ang="0">
                    <a:pos x="T8" y="T9"/>
                  </a:cxn>
                  <a:cxn ang="0">
                    <a:pos x="T10" y="T11"/>
                  </a:cxn>
                </a:cxnLst>
                <a:rect l="0" t="0" r="r" b="b"/>
                <a:pathLst>
                  <a:path w="38" h="15">
                    <a:moveTo>
                      <a:pt x="37" y="0"/>
                    </a:moveTo>
                    <a:cubicBezTo>
                      <a:pt x="37" y="0"/>
                      <a:pt x="38" y="7"/>
                      <a:pt x="37" y="15"/>
                    </a:cubicBezTo>
                    <a:cubicBezTo>
                      <a:pt x="2" y="15"/>
                      <a:pt x="2" y="15"/>
                      <a:pt x="2" y="15"/>
                    </a:cubicBezTo>
                    <a:cubicBezTo>
                      <a:pt x="2" y="15"/>
                      <a:pt x="0" y="8"/>
                      <a:pt x="5" y="8"/>
                    </a:cubicBezTo>
                    <a:cubicBezTo>
                      <a:pt x="10" y="7"/>
                      <a:pt x="19" y="7"/>
                      <a:pt x="20" y="0"/>
                    </a:cubicBez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iṣ1îdè"/>
              <p:cNvSpPr/>
              <p:nvPr/>
            </p:nvSpPr>
            <p:spPr bwMode="auto">
              <a:xfrm>
                <a:off x="5105426" y="5410148"/>
                <a:ext cx="549272" cy="211954"/>
              </a:xfrm>
              <a:custGeom>
                <a:avLst/>
                <a:gdLst>
                  <a:gd name="T0" fmla="*/ 38 w 39"/>
                  <a:gd name="T1" fmla="*/ 0 h 15"/>
                  <a:gd name="T2" fmla="*/ 38 w 39"/>
                  <a:gd name="T3" fmla="*/ 15 h 15"/>
                  <a:gd name="T4" fmla="*/ 2 w 39"/>
                  <a:gd name="T5" fmla="*/ 15 h 15"/>
                  <a:gd name="T6" fmla="*/ 5 w 39"/>
                  <a:gd name="T7" fmla="*/ 7 h 15"/>
                  <a:gd name="T8" fmla="*/ 20 w 39"/>
                  <a:gd name="T9" fmla="*/ 0 h 15"/>
                  <a:gd name="T10" fmla="*/ 38 w 39"/>
                  <a:gd name="T11" fmla="*/ 0 h 15"/>
                </a:gdLst>
                <a:ahLst/>
                <a:cxnLst>
                  <a:cxn ang="0">
                    <a:pos x="T0" y="T1"/>
                  </a:cxn>
                  <a:cxn ang="0">
                    <a:pos x="T2" y="T3"/>
                  </a:cxn>
                  <a:cxn ang="0">
                    <a:pos x="T4" y="T5"/>
                  </a:cxn>
                  <a:cxn ang="0">
                    <a:pos x="T6" y="T7"/>
                  </a:cxn>
                  <a:cxn ang="0">
                    <a:pos x="T8" y="T9"/>
                  </a:cxn>
                  <a:cxn ang="0">
                    <a:pos x="T10" y="T11"/>
                  </a:cxn>
                </a:cxnLst>
                <a:rect l="0" t="0" r="r" b="b"/>
                <a:pathLst>
                  <a:path w="39" h="15">
                    <a:moveTo>
                      <a:pt x="38" y="0"/>
                    </a:moveTo>
                    <a:cubicBezTo>
                      <a:pt x="38" y="0"/>
                      <a:pt x="39" y="6"/>
                      <a:pt x="38" y="15"/>
                    </a:cubicBezTo>
                    <a:cubicBezTo>
                      <a:pt x="2" y="15"/>
                      <a:pt x="2" y="15"/>
                      <a:pt x="2" y="15"/>
                    </a:cubicBezTo>
                    <a:cubicBezTo>
                      <a:pt x="2" y="15"/>
                      <a:pt x="0" y="8"/>
                      <a:pt x="5" y="7"/>
                    </a:cubicBezTo>
                    <a:cubicBezTo>
                      <a:pt x="9" y="6"/>
                      <a:pt x="19" y="6"/>
                      <a:pt x="20" y="0"/>
                    </a:cubicBezTo>
                    <a:lnTo>
                      <a:pt x="38" y="0"/>
                    </a:ln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íšlíḍè"/>
              <p:cNvSpPr/>
              <p:nvPr/>
            </p:nvSpPr>
            <p:spPr bwMode="auto">
              <a:xfrm>
                <a:off x="5080386" y="2057436"/>
                <a:ext cx="493698" cy="478190"/>
              </a:xfrm>
              <a:custGeom>
                <a:avLst/>
                <a:gdLst>
                  <a:gd name="T0" fmla="*/ 32 w 35"/>
                  <a:gd name="T1" fmla="*/ 12 h 34"/>
                  <a:gd name="T2" fmla="*/ 19 w 35"/>
                  <a:gd name="T3" fmla="*/ 1 h 34"/>
                  <a:gd name="T4" fmla="*/ 3 w 35"/>
                  <a:gd name="T5" fmla="*/ 1 h 34"/>
                  <a:gd name="T6" fmla="*/ 3 w 35"/>
                  <a:gd name="T7" fmla="*/ 12 h 34"/>
                  <a:gd name="T8" fmla="*/ 15 w 35"/>
                  <a:gd name="T9" fmla="*/ 23 h 34"/>
                  <a:gd name="T10" fmla="*/ 18 w 35"/>
                  <a:gd name="T11" fmla="*/ 19 h 34"/>
                  <a:gd name="T12" fmla="*/ 22 w 35"/>
                  <a:gd name="T13" fmla="*/ 27 h 34"/>
                  <a:gd name="T14" fmla="*/ 25 w 35"/>
                  <a:gd name="T15" fmla="*/ 32 h 34"/>
                  <a:gd name="T16" fmla="*/ 29 w 35"/>
                  <a:gd name="T17" fmla="*/ 34 h 34"/>
                  <a:gd name="T18" fmla="*/ 32 w 35"/>
                  <a:gd name="T19" fmla="*/ 24 h 34"/>
                  <a:gd name="T20" fmla="*/ 32 w 35"/>
                  <a:gd name="T2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32" y="12"/>
                    </a:moveTo>
                    <a:cubicBezTo>
                      <a:pt x="29" y="6"/>
                      <a:pt x="26" y="0"/>
                      <a:pt x="19" y="1"/>
                    </a:cubicBezTo>
                    <a:cubicBezTo>
                      <a:pt x="11" y="1"/>
                      <a:pt x="4" y="5"/>
                      <a:pt x="3" y="1"/>
                    </a:cubicBezTo>
                    <a:cubicBezTo>
                      <a:pt x="3" y="1"/>
                      <a:pt x="0" y="9"/>
                      <a:pt x="3" y="12"/>
                    </a:cubicBezTo>
                    <a:cubicBezTo>
                      <a:pt x="3" y="10"/>
                      <a:pt x="13" y="21"/>
                      <a:pt x="15" y="23"/>
                    </a:cubicBezTo>
                    <a:cubicBezTo>
                      <a:pt x="16" y="24"/>
                      <a:pt x="15" y="19"/>
                      <a:pt x="18" y="19"/>
                    </a:cubicBezTo>
                    <a:cubicBezTo>
                      <a:pt x="20" y="19"/>
                      <a:pt x="22" y="24"/>
                      <a:pt x="22" y="27"/>
                    </a:cubicBezTo>
                    <a:cubicBezTo>
                      <a:pt x="21" y="29"/>
                      <a:pt x="25" y="32"/>
                      <a:pt x="25" y="32"/>
                    </a:cubicBezTo>
                    <a:cubicBezTo>
                      <a:pt x="29" y="34"/>
                      <a:pt x="29" y="34"/>
                      <a:pt x="29" y="34"/>
                    </a:cubicBezTo>
                    <a:cubicBezTo>
                      <a:pt x="32" y="24"/>
                      <a:pt x="32" y="24"/>
                      <a:pt x="32" y="24"/>
                    </a:cubicBezTo>
                    <a:cubicBezTo>
                      <a:pt x="32" y="24"/>
                      <a:pt x="35" y="18"/>
                      <a:pt x="32" y="12"/>
                    </a:cubicBezTo>
                    <a:close/>
                  </a:path>
                </a:pathLst>
              </a:custGeom>
              <a:solidFill>
                <a:srgbClr val="582D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íşļïḍe"/>
              <p:cNvSpPr/>
              <p:nvPr/>
            </p:nvSpPr>
            <p:spPr bwMode="auto">
              <a:xfrm>
                <a:off x="5037737" y="3773749"/>
                <a:ext cx="140872" cy="267528"/>
              </a:xfrm>
              <a:custGeom>
                <a:avLst/>
                <a:gdLst>
                  <a:gd name="T0" fmla="*/ 2 w 10"/>
                  <a:gd name="T1" fmla="*/ 1 h 19"/>
                  <a:gd name="T2" fmla="*/ 5 w 10"/>
                  <a:gd name="T3" fmla="*/ 19 h 19"/>
                  <a:gd name="T4" fmla="*/ 9 w 10"/>
                  <a:gd name="T5" fmla="*/ 0 h 19"/>
                  <a:gd name="T6" fmla="*/ 2 w 10"/>
                  <a:gd name="T7" fmla="*/ 1 h 19"/>
                </a:gdLst>
                <a:ahLst/>
                <a:cxnLst>
                  <a:cxn ang="0">
                    <a:pos x="T0" y="T1"/>
                  </a:cxn>
                  <a:cxn ang="0">
                    <a:pos x="T2" y="T3"/>
                  </a:cxn>
                  <a:cxn ang="0">
                    <a:pos x="T4" y="T5"/>
                  </a:cxn>
                  <a:cxn ang="0">
                    <a:pos x="T6" y="T7"/>
                  </a:cxn>
                </a:cxnLst>
                <a:rect l="0" t="0" r="r" b="b"/>
                <a:pathLst>
                  <a:path w="10" h="19">
                    <a:moveTo>
                      <a:pt x="2" y="1"/>
                    </a:moveTo>
                    <a:cubicBezTo>
                      <a:pt x="2" y="1"/>
                      <a:pt x="0" y="19"/>
                      <a:pt x="5" y="19"/>
                    </a:cubicBezTo>
                    <a:cubicBezTo>
                      <a:pt x="10" y="19"/>
                      <a:pt x="9" y="0"/>
                      <a:pt x="9" y="0"/>
                    </a:cubicBezTo>
                    <a:lnTo>
                      <a:pt x="2" y="1"/>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íṧļídè"/>
              <p:cNvSpPr/>
              <p:nvPr/>
            </p:nvSpPr>
            <p:spPr bwMode="auto">
              <a:xfrm>
                <a:off x="5051953" y="2732071"/>
                <a:ext cx="211954" cy="1055895"/>
              </a:xfrm>
              <a:custGeom>
                <a:avLst/>
                <a:gdLst>
                  <a:gd name="T0" fmla="*/ 15 w 15"/>
                  <a:gd name="T1" fmla="*/ 0 h 75"/>
                  <a:gd name="T2" fmla="*/ 1 w 15"/>
                  <a:gd name="T3" fmla="*/ 62 h 75"/>
                  <a:gd name="T4" fmla="*/ 1 w 15"/>
                  <a:gd name="T5" fmla="*/ 75 h 75"/>
                  <a:gd name="T6" fmla="*/ 13 w 15"/>
                  <a:gd name="T7" fmla="*/ 73 h 75"/>
                  <a:gd name="T8" fmla="*/ 15 w 15"/>
                  <a:gd name="T9" fmla="*/ 0 h 75"/>
                </a:gdLst>
                <a:ahLst/>
                <a:cxnLst>
                  <a:cxn ang="0">
                    <a:pos x="T0" y="T1"/>
                  </a:cxn>
                  <a:cxn ang="0">
                    <a:pos x="T2" y="T3"/>
                  </a:cxn>
                  <a:cxn ang="0">
                    <a:pos x="T4" y="T5"/>
                  </a:cxn>
                  <a:cxn ang="0">
                    <a:pos x="T6" y="T7"/>
                  </a:cxn>
                  <a:cxn ang="0">
                    <a:pos x="T8" y="T9"/>
                  </a:cxn>
                </a:cxnLst>
                <a:rect l="0" t="0" r="r" b="b"/>
                <a:pathLst>
                  <a:path w="15" h="75">
                    <a:moveTo>
                      <a:pt x="15" y="0"/>
                    </a:moveTo>
                    <a:cubicBezTo>
                      <a:pt x="15" y="0"/>
                      <a:pt x="0" y="21"/>
                      <a:pt x="1" y="62"/>
                    </a:cubicBezTo>
                    <a:cubicBezTo>
                      <a:pt x="1" y="75"/>
                      <a:pt x="1" y="75"/>
                      <a:pt x="1" y="75"/>
                    </a:cubicBezTo>
                    <a:cubicBezTo>
                      <a:pt x="13" y="73"/>
                      <a:pt x="13" y="73"/>
                      <a:pt x="13" y="73"/>
                    </a:cubicBezTo>
                    <a:lnTo>
                      <a:pt x="15" y="0"/>
                    </a:lnTo>
                    <a:close/>
                  </a:path>
                </a:pathLst>
              </a:custGeom>
              <a:solidFill>
                <a:srgbClr val="EDF2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ïṩlîḋé"/>
              <p:cNvSpPr/>
              <p:nvPr/>
            </p:nvSpPr>
            <p:spPr bwMode="auto">
              <a:xfrm>
                <a:off x="2937580" y="3702667"/>
                <a:ext cx="71083" cy="85299"/>
              </a:xfrm>
              <a:custGeom>
                <a:avLst/>
                <a:gdLst>
                  <a:gd name="T0" fmla="*/ 5 w 5"/>
                  <a:gd name="T1" fmla="*/ 4 h 6"/>
                  <a:gd name="T2" fmla="*/ 4 w 5"/>
                  <a:gd name="T3" fmla="*/ 0 h 6"/>
                  <a:gd name="T4" fmla="*/ 0 w 5"/>
                  <a:gd name="T5" fmla="*/ 6 h 6"/>
                  <a:gd name="T6" fmla="*/ 5 w 5"/>
                  <a:gd name="T7" fmla="*/ 4 h 6"/>
                </a:gdLst>
                <a:ahLst/>
                <a:cxnLst>
                  <a:cxn ang="0">
                    <a:pos x="T0" y="T1"/>
                  </a:cxn>
                  <a:cxn ang="0">
                    <a:pos x="T2" y="T3"/>
                  </a:cxn>
                  <a:cxn ang="0">
                    <a:pos x="T4" y="T5"/>
                  </a:cxn>
                  <a:cxn ang="0">
                    <a:pos x="T6" y="T7"/>
                  </a:cxn>
                </a:cxnLst>
                <a:rect l="0" t="0" r="r" b="b"/>
                <a:pathLst>
                  <a:path w="5" h="6">
                    <a:moveTo>
                      <a:pt x="5" y="4"/>
                    </a:moveTo>
                    <a:cubicBezTo>
                      <a:pt x="5" y="4"/>
                      <a:pt x="5" y="0"/>
                      <a:pt x="4" y="0"/>
                    </a:cubicBezTo>
                    <a:cubicBezTo>
                      <a:pt x="0" y="1"/>
                      <a:pt x="0" y="6"/>
                      <a:pt x="0" y="6"/>
                    </a:cubicBezTo>
                    <a:lnTo>
                      <a:pt x="5" y="4"/>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iṡlîḋè"/>
              <p:cNvSpPr/>
              <p:nvPr/>
            </p:nvSpPr>
            <p:spPr bwMode="auto">
              <a:xfrm>
                <a:off x="2937580" y="3618660"/>
                <a:ext cx="56866" cy="183521"/>
              </a:xfrm>
              <a:custGeom>
                <a:avLst/>
                <a:gdLst>
                  <a:gd name="T0" fmla="*/ 0 w 4"/>
                  <a:gd name="T1" fmla="*/ 0 h 13"/>
                  <a:gd name="T2" fmla="*/ 1 w 4"/>
                  <a:gd name="T3" fmla="*/ 7 h 13"/>
                  <a:gd name="T4" fmla="*/ 2 w 4"/>
                  <a:gd name="T5" fmla="*/ 10 h 13"/>
                  <a:gd name="T6" fmla="*/ 3 w 4"/>
                  <a:gd name="T7" fmla="*/ 13 h 13"/>
                  <a:gd name="T8" fmla="*/ 4 w 4"/>
                  <a:gd name="T9" fmla="*/ 13 h 13"/>
                  <a:gd name="T10" fmla="*/ 4 w 4"/>
                  <a:gd name="T11" fmla="*/ 10 h 13"/>
                  <a:gd name="T12" fmla="*/ 2 w 4"/>
                  <a:gd name="T13" fmla="*/ 7 h 13"/>
                  <a:gd name="T14" fmla="*/ 0 w 4"/>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3">
                    <a:moveTo>
                      <a:pt x="0" y="0"/>
                    </a:moveTo>
                    <a:cubicBezTo>
                      <a:pt x="0" y="3"/>
                      <a:pt x="1" y="5"/>
                      <a:pt x="1" y="7"/>
                    </a:cubicBezTo>
                    <a:cubicBezTo>
                      <a:pt x="1" y="8"/>
                      <a:pt x="1" y="9"/>
                      <a:pt x="2" y="10"/>
                    </a:cubicBezTo>
                    <a:cubicBezTo>
                      <a:pt x="2" y="11"/>
                      <a:pt x="3" y="12"/>
                      <a:pt x="3" y="13"/>
                    </a:cubicBezTo>
                    <a:cubicBezTo>
                      <a:pt x="4" y="13"/>
                      <a:pt x="4" y="13"/>
                      <a:pt x="4" y="13"/>
                    </a:cubicBezTo>
                    <a:cubicBezTo>
                      <a:pt x="4" y="12"/>
                      <a:pt x="4" y="11"/>
                      <a:pt x="4" y="10"/>
                    </a:cubicBezTo>
                    <a:cubicBezTo>
                      <a:pt x="3" y="9"/>
                      <a:pt x="3" y="8"/>
                      <a:pt x="2" y="7"/>
                    </a:cubicBezTo>
                    <a:cubicBezTo>
                      <a:pt x="2" y="4"/>
                      <a:pt x="1" y="2"/>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iṧḷiḑé"/>
              <p:cNvSpPr/>
              <p:nvPr/>
            </p:nvSpPr>
            <p:spPr bwMode="auto">
              <a:xfrm>
                <a:off x="2894931" y="3534654"/>
                <a:ext cx="71083" cy="112440"/>
              </a:xfrm>
              <a:custGeom>
                <a:avLst/>
                <a:gdLst>
                  <a:gd name="T0" fmla="*/ 0 w 5"/>
                  <a:gd name="T1" fmla="*/ 5 h 8"/>
                  <a:gd name="T2" fmla="*/ 3 w 5"/>
                  <a:gd name="T3" fmla="*/ 8 h 8"/>
                  <a:gd name="T4" fmla="*/ 4 w 5"/>
                  <a:gd name="T5" fmla="*/ 4 h 8"/>
                  <a:gd name="T6" fmla="*/ 1 w 5"/>
                  <a:gd name="T7" fmla="*/ 0 h 8"/>
                  <a:gd name="T8" fmla="*/ 0 w 5"/>
                  <a:gd name="T9" fmla="*/ 5 h 8"/>
                </a:gdLst>
                <a:ahLst/>
                <a:cxnLst>
                  <a:cxn ang="0">
                    <a:pos x="T0" y="T1"/>
                  </a:cxn>
                  <a:cxn ang="0">
                    <a:pos x="T2" y="T3"/>
                  </a:cxn>
                  <a:cxn ang="0">
                    <a:pos x="T4" y="T5"/>
                  </a:cxn>
                  <a:cxn ang="0">
                    <a:pos x="T6" y="T7"/>
                  </a:cxn>
                  <a:cxn ang="0">
                    <a:pos x="T8" y="T9"/>
                  </a:cxn>
                </a:cxnLst>
                <a:rect l="0" t="0" r="r" b="b"/>
                <a:pathLst>
                  <a:path w="5" h="8">
                    <a:moveTo>
                      <a:pt x="0" y="5"/>
                    </a:moveTo>
                    <a:cubicBezTo>
                      <a:pt x="1" y="7"/>
                      <a:pt x="2" y="8"/>
                      <a:pt x="3" y="8"/>
                    </a:cubicBezTo>
                    <a:cubicBezTo>
                      <a:pt x="4" y="8"/>
                      <a:pt x="5" y="6"/>
                      <a:pt x="4" y="4"/>
                    </a:cubicBezTo>
                    <a:cubicBezTo>
                      <a:pt x="4" y="1"/>
                      <a:pt x="2" y="0"/>
                      <a:pt x="1" y="0"/>
                    </a:cubicBezTo>
                    <a:cubicBezTo>
                      <a:pt x="0" y="0"/>
                      <a:pt x="0" y="2"/>
                      <a:pt x="0" y="5"/>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îṡḷiḍê"/>
              <p:cNvSpPr/>
              <p:nvPr/>
            </p:nvSpPr>
            <p:spPr bwMode="auto">
              <a:xfrm>
                <a:off x="2937580" y="3745316"/>
                <a:ext cx="98223" cy="169305"/>
              </a:xfrm>
              <a:custGeom>
                <a:avLst/>
                <a:gdLst>
                  <a:gd name="T0" fmla="*/ 6 w 7"/>
                  <a:gd name="T1" fmla="*/ 12 h 12"/>
                  <a:gd name="T2" fmla="*/ 6 w 7"/>
                  <a:gd name="T3" fmla="*/ 6 h 12"/>
                  <a:gd name="T4" fmla="*/ 4 w 7"/>
                  <a:gd name="T5" fmla="*/ 0 h 12"/>
                  <a:gd name="T6" fmla="*/ 0 w 7"/>
                  <a:gd name="T7" fmla="*/ 3 h 12"/>
                  <a:gd name="T8" fmla="*/ 1 w 7"/>
                  <a:gd name="T9" fmla="*/ 9 h 12"/>
                  <a:gd name="T10" fmla="*/ 2 w 7"/>
                  <a:gd name="T11" fmla="*/ 12 h 12"/>
                  <a:gd name="T12" fmla="*/ 6 w 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6" y="12"/>
                    </a:moveTo>
                    <a:cubicBezTo>
                      <a:pt x="6" y="11"/>
                      <a:pt x="5" y="7"/>
                      <a:pt x="6" y="6"/>
                    </a:cubicBezTo>
                    <a:cubicBezTo>
                      <a:pt x="7" y="4"/>
                      <a:pt x="7" y="0"/>
                      <a:pt x="4" y="0"/>
                    </a:cubicBezTo>
                    <a:cubicBezTo>
                      <a:pt x="2" y="0"/>
                      <a:pt x="0" y="1"/>
                      <a:pt x="0" y="3"/>
                    </a:cubicBezTo>
                    <a:cubicBezTo>
                      <a:pt x="0" y="6"/>
                      <a:pt x="1" y="8"/>
                      <a:pt x="1" y="9"/>
                    </a:cubicBezTo>
                    <a:cubicBezTo>
                      <a:pt x="1" y="9"/>
                      <a:pt x="2" y="12"/>
                      <a:pt x="2" y="12"/>
                    </a:cubicBezTo>
                    <a:lnTo>
                      <a:pt x="6" y="12"/>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íslíḓé"/>
              <p:cNvSpPr/>
              <p:nvPr/>
            </p:nvSpPr>
            <p:spPr bwMode="auto">
              <a:xfrm>
                <a:off x="2133704" y="3477789"/>
                <a:ext cx="493698" cy="1294989"/>
              </a:xfrm>
              <a:custGeom>
                <a:avLst/>
                <a:gdLst>
                  <a:gd name="T0" fmla="*/ 16 w 35"/>
                  <a:gd name="T1" fmla="*/ 92 h 92"/>
                  <a:gd name="T2" fmla="*/ 8 w 35"/>
                  <a:gd name="T3" fmla="*/ 2 h 92"/>
                  <a:gd name="T4" fmla="*/ 35 w 35"/>
                  <a:gd name="T5" fmla="*/ 86 h 92"/>
                  <a:gd name="T6" fmla="*/ 16 w 35"/>
                  <a:gd name="T7" fmla="*/ 92 h 92"/>
                </a:gdLst>
                <a:ahLst/>
                <a:cxnLst>
                  <a:cxn ang="0">
                    <a:pos x="T0" y="T1"/>
                  </a:cxn>
                  <a:cxn ang="0">
                    <a:pos x="T2" y="T3"/>
                  </a:cxn>
                  <a:cxn ang="0">
                    <a:pos x="T4" y="T5"/>
                  </a:cxn>
                  <a:cxn ang="0">
                    <a:pos x="T6" y="T7"/>
                  </a:cxn>
                </a:cxnLst>
                <a:rect l="0" t="0" r="r" b="b"/>
                <a:pathLst>
                  <a:path w="35" h="92">
                    <a:moveTo>
                      <a:pt x="16" y="92"/>
                    </a:moveTo>
                    <a:cubicBezTo>
                      <a:pt x="16" y="92"/>
                      <a:pt x="0" y="4"/>
                      <a:pt x="8" y="2"/>
                    </a:cubicBezTo>
                    <a:cubicBezTo>
                      <a:pt x="15" y="0"/>
                      <a:pt x="28" y="7"/>
                      <a:pt x="35" y="86"/>
                    </a:cubicBezTo>
                    <a:lnTo>
                      <a:pt x="16" y="92"/>
                    </a:ln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íŝlíḑe"/>
              <p:cNvSpPr/>
              <p:nvPr/>
            </p:nvSpPr>
            <p:spPr bwMode="auto">
              <a:xfrm>
                <a:off x="2374091" y="4673262"/>
                <a:ext cx="775443" cy="140872"/>
              </a:xfrm>
              <a:custGeom>
                <a:avLst/>
                <a:gdLst>
                  <a:gd name="T0" fmla="*/ 0 w 55"/>
                  <a:gd name="T1" fmla="*/ 4 h 10"/>
                  <a:gd name="T2" fmla="*/ 18 w 55"/>
                  <a:gd name="T3" fmla="*/ 0 h 10"/>
                  <a:gd name="T4" fmla="*/ 55 w 55"/>
                  <a:gd name="T5" fmla="*/ 8 h 10"/>
                  <a:gd name="T6" fmla="*/ 0 w 55"/>
                  <a:gd name="T7" fmla="*/ 10 h 10"/>
                  <a:gd name="T8" fmla="*/ 0 w 55"/>
                  <a:gd name="T9" fmla="*/ 4 h 10"/>
                </a:gdLst>
                <a:ahLst/>
                <a:cxnLst>
                  <a:cxn ang="0">
                    <a:pos x="T0" y="T1"/>
                  </a:cxn>
                  <a:cxn ang="0">
                    <a:pos x="T2" y="T3"/>
                  </a:cxn>
                  <a:cxn ang="0">
                    <a:pos x="T4" y="T5"/>
                  </a:cxn>
                  <a:cxn ang="0">
                    <a:pos x="T6" y="T7"/>
                  </a:cxn>
                  <a:cxn ang="0">
                    <a:pos x="T8" y="T9"/>
                  </a:cxn>
                </a:cxnLst>
                <a:rect l="0" t="0" r="r" b="b"/>
                <a:pathLst>
                  <a:path w="55" h="10">
                    <a:moveTo>
                      <a:pt x="0" y="4"/>
                    </a:moveTo>
                    <a:cubicBezTo>
                      <a:pt x="18" y="0"/>
                      <a:pt x="18" y="0"/>
                      <a:pt x="18" y="0"/>
                    </a:cubicBezTo>
                    <a:cubicBezTo>
                      <a:pt x="18" y="0"/>
                      <a:pt x="55" y="0"/>
                      <a:pt x="55" y="8"/>
                    </a:cubicBezTo>
                    <a:cubicBezTo>
                      <a:pt x="0" y="10"/>
                      <a:pt x="0" y="10"/>
                      <a:pt x="0" y="10"/>
                    </a:cubicBezTo>
                    <a:lnTo>
                      <a:pt x="0" y="4"/>
                    </a:ln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íṡ1ïḋe"/>
              <p:cNvSpPr/>
              <p:nvPr/>
            </p:nvSpPr>
            <p:spPr bwMode="auto">
              <a:xfrm>
                <a:off x="2233220" y="4856784"/>
                <a:ext cx="210662" cy="858156"/>
              </a:xfrm>
              <a:custGeom>
                <a:avLst/>
                <a:gdLst>
                  <a:gd name="T0" fmla="*/ 87 w 163"/>
                  <a:gd name="T1" fmla="*/ 0 h 664"/>
                  <a:gd name="T2" fmla="*/ 0 w 163"/>
                  <a:gd name="T3" fmla="*/ 664 h 664"/>
                  <a:gd name="T4" fmla="*/ 21 w 163"/>
                  <a:gd name="T5" fmla="*/ 664 h 664"/>
                  <a:gd name="T6" fmla="*/ 163 w 163"/>
                  <a:gd name="T7" fmla="*/ 0 h 664"/>
                  <a:gd name="T8" fmla="*/ 87 w 163"/>
                  <a:gd name="T9" fmla="*/ 0 h 664"/>
                </a:gdLst>
                <a:ahLst/>
                <a:cxnLst>
                  <a:cxn ang="0">
                    <a:pos x="T0" y="T1"/>
                  </a:cxn>
                  <a:cxn ang="0">
                    <a:pos x="T2" y="T3"/>
                  </a:cxn>
                  <a:cxn ang="0">
                    <a:pos x="T4" y="T5"/>
                  </a:cxn>
                  <a:cxn ang="0">
                    <a:pos x="T6" y="T7"/>
                  </a:cxn>
                  <a:cxn ang="0">
                    <a:pos x="T8" y="T9"/>
                  </a:cxn>
                </a:cxnLst>
                <a:rect l="0" t="0" r="r" b="b"/>
                <a:pathLst>
                  <a:path w="163" h="664">
                    <a:moveTo>
                      <a:pt x="87" y="0"/>
                    </a:moveTo>
                    <a:lnTo>
                      <a:pt x="0" y="664"/>
                    </a:lnTo>
                    <a:lnTo>
                      <a:pt x="21" y="664"/>
                    </a:lnTo>
                    <a:lnTo>
                      <a:pt x="163"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ïṡlïḓè"/>
              <p:cNvSpPr/>
              <p:nvPr/>
            </p:nvSpPr>
            <p:spPr bwMode="auto">
              <a:xfrm>
                <a:off x="2880714" y="4856784"/>
                <a:ext cx="211954" cy="858156"/>
              </a:xfrm>
              <a:custGeom>
                <a:avLst/>
                <a:gdLst>
                  <a:gd name="T0" fmla="*/ 77 w 164"/>
                  <a:gd name="T1" fmla="*/ 0 h 664"/>
                  <a:gd name="T2" fmla="*/ 164 w 164"/>
                  <a:gd name="T3" fmla="*/ 664 h 664"/>
                  <a:gd name="T4" fmla="*/ 153 w 164"/>
                  <a:gd name="T5" fmla="*/ 664 h 664"/>
                  <a:gd name="T6" fmla="*/ 0 w 164"/>
                  <a:gd name="T7" fmla="*/ 0 h 664"/>
                  <a:gd name="T8" fmla="*/ 77 w 164"/>
                  <a:gd name="T9" fmla="*/ 0 h 664"/>
                </a:gdLst>
                <a:ahLst/>
                <a:cxnLst>
                  <a:cxn ang="0">
                    <a:pos x="T0" y="T1"/>
                  </a:cxn>
                  <a:cxn ang="0">
                    <a:pos x="T2" y="T3"/>
                  </a:cxn>
                  <a:cxn ang="0">
                    <a:pos x="T4" y="T5"/>
                  </a:cxn>
                  <a:cxn ang="0">
                    <a:pos x="T6" y="T7"/>
                  </a:cxn>
                  <a:cxn ang="0">
                    <a:pos x="T8" y="T9"/>
                  </a:cxn>
                </a:cxnLst>
                <a:rect l="0" t="0" r="r" b="b"/>
                <a:pathLst>
                  <a:path w="164" h="664">
                    <a:moveTo>
                      <a:pt x="77" y="0"/>
                    </a:moveTo>
                    <a:lnTo>
                      <a:pt x="164" y="664"/>
                    </a:lnTo>
                    <a:lnTo>
                      <a:pt x="153" y="664"/>
                    </a:lnTo>
                    <a:lnTo>
                      <a:pt x="0" y="0"/>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iŝ1îďé"/>
              <p:cNvSpPr/>
              <p:nvPr/>
            </p:nvSpPr>
            <p:spPr bwMode="auto">
              <a:xfrm>
                <a:off x="2472314" y="4856784"/>
                <a:ext cx="169305" cy="731501"/>
              </a:xfrm>
              <a:custGeom>
                <a:avLst/>
                <a:gdLst>
                  <a:gd name="T0" fmla="*/ 76 w 131"/>
                  <a:gd name="T1" fmla="*/ 0 h 566"/>
                  <a:gd name="T2" fmla="*/ 0 w 131"/>
                  <a:gd name="T3" fmla="*/ 566 h 566"/>
                  <a:gd name="T4" fmla="*/ 11 w 131"/>
                  <a:gd name="T5" fmla="*/ 566 h 566"/>
                  <a:gd name="T6" fmla="*/ 131 w 131"/>
                  <a:gd name="T7" fmla="*/ 0 h 566"/>
                  <a:gd name="T8" fmla="*/ 76 w 131"/>
                  <a:gd name="T9" fmla="*/ 0 h 566"/>
                </a:gdLst>
                <a:ahLst/>
                <a:cxnLst>
                  <a:cxn ang="0">
                    <a:pos x="T0" y="T1"/>
                  </a:cxn>
                  <a:cxn ang="0">
                    <a:pos x="T2" y="T3"/>
                  </a:cxn>
                  <a:cxn ang="0">
                    <a:pos x="T4" y="T5"/>
                  </a:cxn>
                  <a:cxn ang="0">
                    <a:pos x="T6" y="T7"/>
                  </a:cxn>
                  <a:cxn ang="0">
                    <a:pos x="T8" y="T9"/>
                  </a:cxn>
                </a:cxnLst>
                <a:rect l="0" t="0" r="r" b="b"/>
                <a:pathLst>
                  <a:path w="131" h="566">
                    <a:moveTo>
                      <a:pt x="76" y="0"/>
                    </a:moveTo>
                    <a:lnTo>
                      <a:pt x="0" y="566"/>
                    </a:lnTo>
                    <a:lnTo>
                      <a:pt x="11" y="566"/>
                    </a:lnTo>
                    <a:lnTo>
                      <a:pt x="131"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íṣ1íḋe"/>
              <p:cNvSpPr/>
              <p:nvPr/>
            </p:nvSpPr>
            <p:spPr bwMode="auto">
              <a:xfrm>
                <a:off x="3008662" y="4799918"/>
                <a:ext cx="168013" cy="788367"/>
              </a:xfrm>
              <a:custGeom>
                <a:avLst/>
                <a:gdLst>
                  <a:gd name="T0" fmla="*/ 54 w 130"/>
                  <a:gd name="T1" fmla="*/ 0 h 610"/>
                  <a:gd name="T2" fmla="*/ 130 w 130"/>
                  <a:gd name="T3" fmla="*/ 610 h 610"/>
                  <a:gd name="T4" fmla="*/ 120 w 130"/>
                  <a:gd name="T5" fmla="*/ 610 h 610"/>
                  <a:gd name="T6" fmla="*/ 0 w 130"/>
                  <a:gd name="T7" fmla="*/ 0 h 610"/>
                  <a:gd name="T8" fmla="*/ 54 w 130"/>
                  <a:gd name="T9" fmla="*/ 0 h 610"/>
                </a:gdLst>
                <a:ahLst/>
                <a:cxnLst>
                  <a:cxn ang="0">
                    <a:pos x="T0" y="T1"/>
                  </a:cxn>
                  <a:cxn ang="0">
                    <a:pos x="T2" y="T3"/>
                  </a:cxn>
                  <a:cxn ang="0">
                    <a:pos x="T4" y="T5"/>
                  </a:cxn>
                  <a:cxn ang="0">
                    <a:pos x="T6" y="T7"/>
                  </a:cxn>
                  <a:cxn ang="0">
                    <a:pos x="T8" y="T9"/>
                  </a:cxn>
                </a:cxnLst>
                <a:rect l="0" t="0" r="r" b="b"/>
                <a:pathLst>
                  <a:path w="130" h="610">
                    <a:moveTo>
                      <a:pt x="54" y="0"/>
                    </a:moveTo>
                    <a:lnTo>
                      <a:pt x="130" y="610"/>
                    </a:lnTo>
                    <a:lnTo>
                      <a:pt x="120" y="610"/>
                    </a:lnTo>
                    <a:lnTo>
                      <a:pt x="0"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íŝļíḋè"/>
              <p:cNvSpPr/>
              <p:nvPr/>
            </p:nvSpPr>
            <p:spPr bwMode="auto">
              <a:xfrm>
                <a:off x="2345658" y="4744345"/>
                <a:ext cx="803876" cy="112440"/>
              </a:xfrm>
              <a:custGeom>
                <a:avLst/>
                <a:gdLst>
                  <a:gd name="T0" fmla="*/ 51 w 57"/>
                  <a:gd name="T1" fmla="*/ 0 h 8"/>
                  <a:gd name="T2" fmla="*/ 2 w 57"/>
                  <a:gd name="T3" fmla="*/ 0 h 8"/>
                  <a:gd name="T4" fmla="*/ 0 w 57"/>
                  <a:gd name="T5" fmla="*/ 0 h 8"/>
                  <a:gd name="T6" fmla="*/ 0 w 57"/>
                  <a:gd name="T7" fmla="*/ 8 h 8"/>
                  <a:gd name="T8" fmla="*/ 2 w 57"/>
                  <a:gd name="T9" fmla="*/ 8 h 8"/>
                  <a:gd name="T10" fmla="*/ 51 w 57"/>
                  <a:gd name="T11" fmla="*/ 8 h 8"/>
                  <a:gd name="T12" fmla="*/ 57 w 57"/>
                  <a:gd name="T13" fmla="*/ 4 h 8"/>
                  <a:gd name="T14" fmla="*/ 51 w 5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
                    <a:moveTo>
                      <a:pt x="51" y="0"/>
                    </a:moveTo>
                    <a:cubicBezTo>
                      <a:pt x="2" y="0"/>
                      <a:pt x="2" y="0"/>
                      <a:pt x="2" y="0"/>
                    </a:cubicBezTo>
                    <a:cubicBezTo>
                      <a:pt x="1" y="0"/>
                      <a:pt x="1" y="0"/>
                      <a:pt x="0" y="0"/>
                    </a:cubicBezTo>
                    <a:cubicBezTo>
                      <a:pt x="0" y="8"/>
                      <a:pt x="0" y="8"/>
                      <a:pt x="0" y="8"/>
                    </a:cubicBezTo>
                    <a:cubicBezTo>
                      <a:pt x="1" y="8"/>
                      <a:pt x="1" y="8"/>
                      <a:pt x="2" y="8"/>
                    </a:cubicBezTo>
                    <a:cubicBezTo>
                      <a:pt x="51" y="8"/>
                      <a:pt x="51" y="8"/>
                      <a:pt x="51" y="8"/>
                    </a:cubicBezTo>
                    <a:cubicBezTo>
                      <a:pt x="54" y="8"/>
                      <a:pt x="57" y="7"/>
                      <a:pt x="57" y="4"/>
                    </a:cubicBezTo>
                    <a:cubicBezTo>
                      <a:pt x="57" y="2"/>
                      <a:pt x="54"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íṧlîḑè"/>
              <p:cNvSpPr/>
              <p:nvPr/>
            </p:nvSpPr>
            <p:spPr bwMode="auto">
              <a:xfrm>
                <a:off x="2598970" y="3886188"/>
                <a:ext cx="479482" cy="379967"/>
              </a:xfrm>
              <a:custGeom>
                <a:avLst/>
                <a:gdLst>
                  <a:gd name="T0" fmla="*/ 12 w 34"/>
                  <a:gd name="T1" fmla="*/ 0 h 27"/>
                  <a:gd name="T2" fmla="*/ 26 w 34"/>
                  <a:gd name="T3" fmla="*/ 15 h 27"/>
                  <a:gd name="T4" fmla="*/ 24 w 34"/>
                  <a:gd name="T5" fmla="*/ 0 h 27"/>
                  <a:gd name="T6" fmla="*/ 31 w 34"/>
                  <a:gd name="T7" fmla="*/ 0 h 27"/>
                  <a:gd name="T8" fmla="*/ 32 w 34"/>
                  <a:gd name="T9" fmla="*/ 27 h 27"/>
                  <a:gd name="T10" fmla="*/ 6 w 34"/>
                  <a:gd name="T11" fmla="*/ 10 h 27"/>
                  <a:gd name="T12" fmla="*/ 12 w 34"/>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34" h="27">
                    <a:moveTo>
                      <a:pt x="12" y="0"/>
                    </a:moveTo>
                    <a:cubicBezTo>
                      <a:pt x="12" y="0"/>
                      <a:pt x="24" y="14"/>
                      <a:pt x="26" y="15"/>
                    </a:cubicBezTo>
                    <a:cubicBezTo>
                      <a:pt x="24" y="0"/>
                      <a:pt x="24" y="0"/>
                      <a:pt x="24" y="0"/>
                    </a:cubicBezTo>
                    <a:cubicBezTo>
                      <a:pt x="31" y="0"/>
                      <a:pt x="31" y="0"/>
                      <a:pt x="31" y="0"/>
                    </a:cubicBezTo>
                    <a:cubicBezTo>
                      <a:pt x="31" y="0"/>
                      <a:pt x="34" y="27"/>
                      <a:pt x="32" y="27"/>
                    </a:cubicBezTo>
                    <a:cubicBezTo>
                      <a:pt x="22" y="27"/>
                      <a:pt x="12" y="13"/>
                      <a:pt x="6" y="10"/>
                    </a:cubicBezTo>
                    <a:cubicBezTo>
                      <a:pt x="0" y="7"/>
                      <a:pt x="12" y="0"/>
                      <a:pt x="12" y="0"/>
                    </a:cubicBezTo>
                    <a:close/>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îŝ1îḋê"/>
              <p:cNvSpPr/>
              <p:nvPr/>
            </p:nvSpPr>
            <p:spPr bwMode="auto">
              <a:xfrm>
                <a:off x="3078452" y="4560823"/>
                <a:ext cx="267528" cy="591921"/>
              </a:xfrm>
              <a:custGeom>
                <a:avLst/>
                <a:gdLst>
                  <a:gd name="T0" fmla="*/ 6 w 19"/>
                  <a:gd name="T1" fmla="*/ 6 h 42"/>
                  <a:gd name="T2" fmla="*/ 3 w 19"/>
                  <a:gd name="T3" fmla="*/ 19 h 42"/>
                  <a:gd name="T4" fmla="*/ 0 w 19"/>
                  <a:gd name="T5" fmla="*/ 40 h 42"/>
                  <a:gd name="T6" fmla="*/ 9 w 19"/>
                  <a:gd name="T7" fmla="*/ 42 h 42"/>
                  <a:gd name="T8" fmla="*/ 10 w 19"/>
                  <a:gd name="T9" fmla="*/ 35 h 42"/>
                  <a:gd name="T10" fmla="*/ 17 w 19"/>
                  <a:gd name="T11" fmla="*/ 8 h 42"/>
                  <a:gd name="T12" fmla="*/ 6 w 19"/>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9" h="42">
                    <a:moveTo>
                      <a:pt x="6" y="6"/>
                    </a:moveTo>
                    <a:cubicBezTo>
                      <a:pt x="6" y="6"/>
                      <a:pt x="3" y="13"/>
                      <a:pt x="3" y="19"/>
                    </a:cubicBezTo>
                    <a:cubicBezTo>
                      <a:pt x="2" y="25"/>
                      <a:pt x="3" y="36"/>
                      <a:pt x="0" y="40"/>
                    </a:cubicBezTo>
                    <a:cubicBezTo>
                      <a:pt x="9" y="42"/>
                      <a:pt x="9" y="42"/>
                      <a:pt x="9" y="42"/>
                    </a:cubicBezTo>
                    <a:cubicBezTo>
                      <a:pt x="9" y="42"/>
                      <a:pt x="9" y="39"/>
                      <a:pt x="10" y="35"/>
                    </a:cubicBezTo>
                    <a:cubicBezTo>
                      <a:pt x="13" y="27"/>
                      <a:pt x="16" y="14"/>
                      <a:pt x="17" y="8"/>
                    </a:cubicBezTo>
                    <a:cubicBezTo>
                      <a:pt x="19" y="0"/>
                      <a:pt x="6" y="6"/>
                      <a:pt x="6" y="6"/>
                    </a:cubicBezTo>
                    <a:close/>
                  </a:path>
                </a:pathLst>
              </a:custGeom>
              <a:solidFill>
                <a:srgbClr val="F09C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îṥľïḍe"/>
              <p:cNvSpPr/>
              <p:nvPr/>
            </p:nvSpPr>
            <p:spPr bwMode="auto">
              <a:xfrm>
                <a:off x="2810924" y="4462601"/>
                <a:ext cx="535055" cy="604845"/>
              </a:xfrm>
              <a:custGeom>
                <a:avLst/>
                <a:gdLst>
                  <a:gd name="T0" fmla="*/ 9 w 38"/>
                  <a:gd name="T1" fmla="*/ 16 h 43"/>
                  <a:gd name="T2" fmla="*/ 24 w 38"/>
                  <a:gd name="T3" fmla="*/ 17 h 43"/>
                  <a:gd name="T4" fmla="*/ 23 w 38"/>
                  <a:gd name="T5" fmla="*/ 36 h 43"/>
                  <a:gd name="T6" fmla="*/ 29 w 38"/>
                  <a:gd name="T7" fmla="*/ 43 h 43"/>
                  <a:gd name="T8" fmla="*/ 37 w 38"/>
                  <a:gd name="T9" fmla="*/ 12 h 43"/>
                  <a:gd name="T10" fmla="*/ 24 w 38"/>
                  <a:gd name="T11" fmla="*/ 3 h 43"/>
                  <a:gd name="T12" fmla="*/ 0 w 38"/>
                  <a:gd name="T13" fmla="*/ 0 h 43"/>
                  <a:gd name="T14" fmla="*/ 1 w 38"/>
                  <a:gd name="T15" fmla="*/ 5 h 43"/>
                  <a:gd name="T16" fmla="*/ 9 w 38"/>
                  <a:gd name="T1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3">
                    <a:moveTo>
                      <a:pt x="9" y="16"/>
                    </a:moveTo>
                    <a:cubicBezTo>
                      <a:pt x="24" y="17"/>
                      <a:pt x="24" y="17"/>
                      <a:pt x="24" y="17"/>
                    </a:cubicBezTo>
                    <a:cubicBezTo>
                      <a:pt x="23" y="36"/>
                      <a:pt x="23" y="36"/>
                      <a:pt x="23" y="36"/>
                    </a:cubicBezTo>
                    <a:cubicBezTo>
                      <a:pt x="29" y="43"/>
                      <a:pt x="29" y="43"/>
                      <a:pt x="29" y="43"/>
                    </a:cubicBezTo>
                    <a:cubicBezTo>
                      <a:pt x="29" y="43"/>
                      <a:pt x="38" y="13"/>
                      <a:pt x="37" y="12"/>
                    </a:cubicBezTo>
                    <a:cubicBezTo>
                      <a:pt x="37" y="11"/>
                      <a:pt x="38" y="6"/>
                      <a:pt x="24" y="3"/>
                    </a:cubicBezTo>
                    <a:cubicBezTo>
                      <a:pt x="9" y="0"/>
                      <a:pt x="0" y="0"/>
                      <a:pt x="0" y="0"/>
                    </a:cubicBezTo>
                    <a:cubicBezTo>
                      <a:pt x="1" y="5"/>
                      <a:pt x="1" y="5"/>
                      <a:pt x="1" y="5"/>
                    </a:cubicBezTo>
                    <a:lnTo>
                      <a:pt x="9" y="16"/>
                    </a:lnTo>
                    <a:close/>
                  </a:path>
                </a:pathLst>
              </a:custGeom>
              <a:solidFill>
                <a:srgbClr val="F09C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îṧḷîďê"/>
              <p:cNvSpPr/>
              <p:nvPr/>
            </p:nvSpPr>
            <p:spPr bwMode="auto">
              <a:xfrm>
                <a:off x="3035802" y="5081662"/>
                <a:ext cx="240387" cy="210662"/>
              </a:xfrm>
              <a:custGeom>
                <a:avLst/>
                <a:gdLst>
                  <a:gd name="T0" fmla="*/ 12 w 17"/>
                  <a:gd name="T1" fmla="*/ 5 h 15"/>
                  <a:gd name="T2" fmla="*/ 17 w 17"/>
                  <a:gd name="T3" fmla="*/ 13 h 15"/>
                  <a:gd name="T4" fmla="*/ 14 w 17"/>
                  <a:gd name="T5" fmla="*/ 15 h 15"/>
                  <a:gd name="T6" fmla="*/ 3 w 17"/>
                  <a:gd name="T7" fmla="*/ 9 h 15"/>
                  <a:gd name="T8" fmla="*/ 3 w 17"/>
                  <a:gd name="T9" fmla="*/ 3 h 15"/>
                  <a:gd name="T10" fmla="*/ 12 w 17"/>
                  <a:gd name="T11" fmla="*/ 5 h 15"/>
                </a:gdLst>
                <a:ahLst/>
                <a:cxnLst>
                  <a:cxn ang="0">
                    <a:pos x="T0" y="T1"/>
                  </a:cxn>
                  <a:cxn ang="0">
                    <a:pos x="T2" y="T3"/>
                  </a:cxn>
                  <a:cxn ang="0">
                    <a:pos x="T4" y="T5"/>
                  </a:cxn>
                  <a:cxn ang="0">
                    <a:pos x="T6" y="T7"/>
                  </a:cxn>
                  <a:cxn ang="0">
                    <a:pos x="T8" y="T9"/>
                  </a:cxn>
                  <a:cxn ang="0">
                    <a:pos x="T10" y="T11"/>
                  </a:cxn>
                </a:cxnLst>
                <a:rect l="0" t="0" r="r" b="b"/>
                <a:pathLst>
                  <a:path w="17" h="15">
                    <a:moveTo>
                      <a:pt x="12" y="5"/>
                    </a:moveTo>
                    <a:cubicBezTo>
                      <a:pt x="12" y="5"/>
                      <a:pt x="11" y="9"/>
                      <a:pt x="17" y="13"/>
                    </a:cubicBezTo>
                    <a:cubicBezTo>
                      <a:pt x="14" y="15"/>
                      <a:pt x="14" y="15"/>
                      <a:pt x="14" y="15"/>
                    </a:cubicBezTo>
                    <a:cubicBezTo>
                      <a:pt x="3" y="9"/>
                      <a:pt x="3" y="9"/>
                      <a:pt x="3" y="9"/>
                    </a:cubicBezTo>
                    <a:cubicBezTo>
                      <a:pt x="3" y="9"/>
                      <a:pt x="0" y="6"/>
                      <a:pt x="3" y="3"/>
                    </a:cubicBezTo>
                    <a:cubicBezTo>
                      <a:pt x="7" y="0"/>
                      <a:pt x="12" y="5"/>
                      <a:pt x="12" y="5"/>
                    </a:cubicBezTo>
                    <a:close/>
                  </a:path>
                </a:pathLst>
              </a:custGeom>
              <a:solidFill>
                <a:srgbClr val="F09C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işlïḍé"/>
              <p:cNvSpPr/>
              <p:nvPr/>
            </p:nvSpPr>
            <p:spPr bwMode="auto">
              <a:xfrm>
                <a:off x="3035802" y="5124312"/>
                <a:ext cx="268820" cy="210662"/>
              </a:xfrm>
              <a:custGeom>
                <a:avLst/>
                <a:gdLst>
                  <a:gd name="T0" fmla="*/ 3 w 19"/>
                  <a:gd name="T1" fmla="*/ 0 h 15"/>
                  <a:gd name="T2" fmla="*/ 0 w 19"/>
                  <a:gd name="T3" fmla="*/ 6 h 15"/>
                  <a:gd name="T4" fmla="*/ 16 w 19"/>
                  <a:gd name="T5" fmla="*/ 15 h 15"/>
                  <a:gd name="T6" fmla="*/ 18 w 19"/>
                  <a:gd name="T7" fmla="*/ 11 h 15"/>
                  <a:gd name="T8" fmla="*/ 14 w 19"/>
                  <a:gd name="T9" fmla="*/ 8 h 15"/>
                  <a:gd name="T10" fmla="*/ 10 w 19"/>
                  <a:gd name="T11" fmla="*/ 8 h 15"/>
                  <a:gd name="T12" fmla="*/ 3 w 1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3" y="0"/>
                    </a:moveTo>
                    <a:cubicBezTo>
                      <a:pt x="3" y="0"/>
                      <a:pt x="0" y="2"/>
                      <a:pt x="0" y="6"/>
                    </a:cubicBezTo>
                    <a:cubicBezTo>
                      <a:pt x="16" y="15"/>
                      <a:pt x="16" y="15"/>
                      <a:pt x="16" y="15"/>
                    </a:cubicBezTo>
                    <a:cubicBezTo>
                      <a:pt x="16" y="15"/>
                      <a:pt x="19" y="13"/>
                      <a:pt x="18" y="11"/>
                    </a:cubicBezTo>
                    <a:cubicBezTo>
                      <a:pt x="17" y="10"/>
                      <a:pt x="14" y="8"/>
                      <a:pt x="14" y="8"/>
                    </a:cubicBezTo>
                    <a:cubicBezTo>
                      <a:pt x="14" y="8"/>
                      <a:pt x="14" y="11"/>
                      <a:pt x="10" y="8"/>
                    </a:cubicBezTo>
                    <a:cubicBezTo>
                      <a:pt x="6" y="5"/>
                      <a:pt x="2" y="3"/>
                      <a:pt x="3" y="0"/>
                    </a:cubicBezTo>
                    <a:close/>
                  </a:path>
                </a:pathLst>
              </a:custGeom>
              <a:solidFill>
                <a:srgbClr val="669F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îṡ1ïḑê"/>
              <p:cNvSpPr/>
              <p:nvPr/>
            </p:nvSpPr>
            <p:spPr bwMode="auto">
              <a:xfrm>
                <a:off x="2810924" y="4462601"/>
                <a:ext cx="379967" cy="253311"/>
              </a:xfrm>
              <a:custGeom>
                <a:avLst/>
                <a:gdLst>
                  <a:gd name="T0" fmla="*/ 27 w 27"/>
                  <a:gd name="T1" fmla="*/ 3 h 18"/>
                  <a:gd name="T2" fmla="*/ 24 w 27"/>
                  <a:gd name="T3" fmla="*/ 3 h 18"/>
                  <a:gd name="T4" fmla="*/ 0 w 27"/>
                  <a:gd name="T5" fmla="*/ 0 h 18"/>
                  <a:gd name="T6" fmla="*/ 1 w 27"/>
                  <a:gd name="T7" fmla="*/ 5 h 18"/>
                  <a:gd name="T8" fmla="*/ 9 w 27"/>
                  <a:gd name="T9" fmla="*/ 16 h 18"/>
                  <a:gd name="T10" fmla="*/ 23 w 27"/>
                  <a:gd name="T11" fmla="*/ 18 h 18"/>
                  <a:gd name="T12" fmla="*/ 27 w 27"/>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27" y="3"/>
                    </a:moveTo>
                    <a:cubicBezTo>
                      <a:pt x="25" y="3"/>
                      <a:pt x="25" y="3"/>
                      <a:pt x="24" y="3"/>
                    </a:cubicBezTo>
                    <a:cubicBezTo>
                      <a:pt x="9" y="0"/>
                      <a:pt x="0" y="0"/>
                      <a:pt x="0" y="0"/>
                    </a:cubicBezTo>
                    <a:cubicBezTo>
                      <a:pt x="1" y="5"/>
                      <a:pt x="1" y="5"/>
                      <a:pt x="1" y="5"/>
                    </a:cubicBezTo>
                    <a:cubicBezTo>
                      <a:pt x="9" y="16"/>
                      <a:pt x="9" y="16"/>
                      <a:pt x="9" y="16"/>
                    </a:cubicBezTo>
                    <a:cubicBezTo>
                      <a:pt x="23" y="18"/>
                      <a:pt x="23" y="18"/>
                      <a:pt x="23" y="18"/>
                    </a:cubicBezTo>
                    <a:lnTo>
                      <a:pt x="27" y="3"/>
                    </a:lnTo>
                    <a:close/>
                  </a:path>
                </a:pathLst>
              </a:custGeom>
              <a:solidFill>
                <a:srgbClr val="669F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iṩ1ïďe"/>
              <p:cNvSpPr/>
              <p:nvPr/>
            </p:nvSpPr>
            <p:spPr bwMode="auto">
              <a:xfrm>
                <a:off x="2570537" y="3576011"/>
                <a:ext cx="295961" cy="690144"/>
              </a:xfrm>
              <a:custGeom>
                <a:avLst/>
                <a:gdLst>
                  <a:gd name="T0" fmla="*/ 19 w 21"/>
                  <a:gd name="T1" fmla="*/ 11 h 49"/>
                  <a:gd name="T2" fmla="*/ 19 w 21"/>
                  <a:gd name="T3" fmla="*/ 11 h 49"/>
                  <a:gd name="T4" fmla="*/ 15 w 21"/>
                  <a:gd name="T5" fmla="*/ 8 h 49"/>
                  <a:gd name="T6" fmla="*/ 12 w 21"/>
                  <a:gd name="T7" fmla="*/ 9 h 49"/>
                  <a:gd name="T8" fmla="*/ 0 w 21"/>
                  <a:gd name="T9" fmla="*/ 0 h 49"/>
                  <a:gd name="T10" fmla="*/ 3 w 21"/>
                  <a:gd name="T11" fmla="*/ 13 h 49"/>
                  <a:gd name="T12" fmla="*/ 1 w 21"/>
                  <a:gd name="T13" fmla="*/ 26 h 49"/>
                  <a:gd name="T14" fmla="*/ 3 w 21"/>
                  <a:gd name="T15" fmla="*/ 48 h 49"/>
                  <a:gd name="T16" fmla="*/ 4 w 21"/>
                  <a:gd name="T17" fmla="*/ 49 h 49"/>
                  <a:gd name="T18" fmla="*/ 20 w 21"/>
                  <a:gd name="T19" fmla="*/ 43 h 49"/>
                  <a:gd name="T20" fmla="*/ 19 w 21"/>
                  <a:gd name="T21" fmla="*/ 39 h 49"/>
                  <a:gd name="T22" fmla="*/ 13 w 21"/>
                  <a:gd name="T23" fmla="*/ 23 h 49"/>
                  <a:gd name="T24" fmla="*/ 16 w 21"/>
                  <a:gd name="T25" fmla="*/ 15 h 49"/>
                  <a:gd name="T26" fmla="*/ 20 w 21"/>
                  <a:gd name="T27" fmla="*/ 12 h 49"/>
                  <a:gd name="T28" fmla="*/ 19 w 21"/>
                  <a:gd name="T29"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49">
                    <a:moveTo>
                      <a:pt x="19" y="11"/>
                    </a:moveTo>
                    <a:cubicBezTo>
                      <a:pt x="19" y="11"/>
                      <a:pt x="19" y="11"/>
                      <a:pt x="19" y="11"/>
                    </a:cubicBezTo>
                    <a:cubicBezTo>
                      <a:pt x="15" y="8"/>
                      <a:pt x="15" y="8"/>
                      <a:pt x="15" y="8"/>
                    </a:cubicBezTo>
                    <a:cubicBezTo>
                      <a:pt x="15" y="9"/>
                      <a:pt x="13" y="10"/>
                      <a:pt x="12" y="9"/>
                    </a:cubicBezTo>
                    <a:cubicBezTo>
                      <a:pt x="0" y="0"/>
                      <a:pt x="0" y="0"/>
                      <a:pt x="0" y="0"/>
                    </a:cubicBezTo>
                    <a:cubicBezTo>
                      <a:pt x="0" y="6"/>
                      <a:pt x="3" y="11"/>
                      <a:pt x="3" y="13"/>
                    </a:cubicBezTo>
                    <a:cubicBezTo>
                      <a:pt x="4" y="15"/>
                      <a:pt x="3" y="21"/>
                      <a:pt x="1" y="26"/>
                    </a:cubicBezTo>
                    <a:cubicBezTo>
                      <a:pt x="0" y="31"/>
                      <a:pt x="0" y="38"/>
                      <a:pt x="3" y="48"/>
                    </a:cubicBezTo>
                    <a:cubicBezTo>
                      <a:pt x="4" y="48"/>
                      <a:pt x="4" y="49"/>
                      <a:pt x="4" y="49"/>
                    </a:cubicBezTo>
                    <a:cubicBezTo>
                      <a:pt x="9" y="47"/>
                      <a:pt x="15" y="45"/>
                      <a:pt x="20" y="43"/>
                    </a:cubicBezTo>
                    <a:cubicBezTo>
                      <a:pt x="20" y="42"/>
                      <a:pt x="20" y="40"/>
                      <a:pt x="19" y="39"/>
                    </a:cubicBezTo>
                    <a:cubicBezTo>
                      <a:pt x="17" y="28"/>
                      <a:pt x="14" y="24"/>
                      <a:pt x="13" y="23"/>
                    </a:cubicBezTo>
                    <a:cubicBezTo>
                      <a:pt x="13" y="21"/>
                      <a:pt x="9" y="15"/>
                      <a:pt x="16" y="15"/>
                    </a:cubicBezTo>
                    <a:cubicBezTo>
                      <a:pt x="21" y="15"/>
                      <a:pt x="20" y="13"/>
                      <a:pt x="20" y="12"/>
                    </a:cubicBezTo>
                    <a:cubicBezTo>
                      <a:pt x="19" y="12"/>
                      <a:pt x="19" y="12"/>
                      <a:pt x="19" y="11"/>
                    </a:cubicBezTo>
                    <a:close/>
                  </a:path>
                </a:pathLst>
              </a:custGeom>
              <a:solidFill>
                <a:srgbClr val="F4C2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íşľiďé"/>
              <p:cNvSpPr/>
              <p:nvPr/>
            </p:nvSpPr>
            <p:spPr bwMode="auto">
              <a:xfrm>
                <a:off x="2514964" y="3463572"/>
                <a:ext cx="379967" cy="436833"/>
              </a:xfrm>
              <a:custGeom>
                <a:avLst/>
                <a:gdLst>
                  <a:gd name="T0" fmla="*/ 15 w 27"/>
                  <a:gd name="T1" fmla="*/ 0 h 31"/>
                  <a:gd name="T2" fmla="*/ 22 w 27"/>
                  <a:gd name="T3" fmla="*/ 5 h 31"/>
                  <a:gd name="T4" fmla="*/ 23 w 27"/>
                  <a:gd name="T5" fmla="*/ 8 h 31"/>
                  <a:gd name="T6" fmla="*/ 24 w 27"/>
                  <a:gd name="T7" fmla="*/ 11 h 31"/>
                  <a:gd name="T8" fmla="*/ 26 w 27"/>
                  <a:gd name="T9" fmla="*/ 14 h 31"/>
                  <a:gd name="T10" fmla="*/ 25 w 27"/>
                  <a:gd name="T11" fmla="*/ 16 h 31"/>
                  <a:gd name="T12" fmla="*/ 25 w 27"/>
                  <a:gd name="T13" fmla="*/ 17 h 31"/>
                  <a:gd name="T14" fmla="*/ 26 w 27"/>
                  <a:gd name="T15" fmla="*/ 18 h 31"/>
                  <a:gd name="T16" fmla="*/ 25 w 27"/>
                  <a:gd name="T17" fmla="*/ 19 h 31"/>
                  <a:gd name="T18" fmla="*/ 25 w 27"/>
                  <a:gd name="T19" fmla="*/ 22 h 31"/>
                  <a:gd name="T20" fmla="*/ 21 w 27"/>
                  <a:gd name="T21" fmla="*/ 23 h 31"/>
                  <a:gd name="T22" fmla="*/ 17 w 27"/>
                  <a:gd name="T23" fmla="*/ 25 h 31"/>
                  <a:gd name="T24" fmla="*/ 15 w 27"/>
                  <a:gd name="T25" fmla="*/ 30 h 31"/>
                  <a:gd name="T26" fmla="*/ 9 w 27"/>
                  <a:gd name="T27" fmla="*/ 29 h 31"/>
                  <a:gd name="T28" fmla="*/ 8 w 27"/>
                  <a:gd name="T29" fmla="*/ 28 h 31"/>
                  <a:gd name="T30" fmla="*/ 4 w 27"/>
                  <a:gd name="T31" fmla="*/ 13 h 31"/>
                  <a:gd name="T32" fmla="*/ 13 w 27"/>
                  <a:gd name="T33" fmla="*/ 7 h 31"/>
                  <a:gd name="T34" fmla="*/ 15 w 27"/>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1">
                    <a:moveTo>
                      <a:pt x="15" y="0"/>
                    </a:moveTo>
                    <a:cubicBezTo>
                      <a:pt x="16" y="1"/>
                      <a:pt x="20" y="2"/>
                      <a:pt x="22" y="5"/>
                    </a:cubicBezTo>
                    <a:cubicBezTo>
                      <a:pt x="23" y="7"/>
                      <a:pt x="23" y="7"/>
                      <a:pt x="23" y="8"/>
                    </a:cubicBezTo>
                    <a:cubicBezTo>
                      <a:pt x="22" y="9"/>
                      <a:pt x="24" y="11"/>
                      <a:pt x="24" y="11"/>
                    </a:cubicBezTo>
                    <a:cubicBezTo>
                      <a:pt x="26" y="12"/>
                      <a:pt x="27" y="13"/>
                      <a:pt x="26" y="14"/>
                    </a:cubicBezTo>
                    <a:cubicBezTo>
                      <a:pt x="24" y="15"/>
                      <a:pt x="25" y="15"/>
                      <a:pt x="25" y="16"/>
                    </a:cubicBezTo>
                    <a:cubicBezTo>
                      <a:pt x="26" y="16"/>
                      <a:pt x="25" y="17"/>
                      <a:pt x="25" y="17"/>
                    </a:cubicBezTo>
                    <a:cubicBezTo>
                      <a:pt x="25" y="17"/>
                      <a:pt x="26" y="18"/>
                      <a:pt x="26" y="18"/>
                    </a:cubicBezTo>
                    <a:cubicBezTo>
                      <a:pt x="25" y="19"/>
                      <a:pt x="25" y="19"/>
                      <a:pt x="25" y="19"/>
                    </a:cubicBezTo>
                    <a:cubicBezTo>
                      <a:pt x="25" y="20"/>
                      <a:pt x="26" y="22"/>
                      <a:pt x="25" y="22"/>
                    </a:cubicBezTo>
                    <a:cubicBezTo>
                      <a:pt x="24" y="23"/>
                      <a:pt x="22" y="23"/>
                      <a:pt x="21" y="23"/>
                    </a:cubicBezTo>
                    <a:cubicBezTo>
                      <a:pt x="20" y="23"/>
                      <a:pt x="18" y="24"/>
                      <a:pt x="17" y="25"/>
                    </a:cubicBezTo>
                    <a:cubicBezTo>
                      <a:pt x="14" y="29"/>
                      <a:pt x="15" y="30"/>
                      <a:pt x="15" y="30"/>
                    </a:cubicBezTo>
                    <a:cubicBezTo>
                      <a:pt x="15" y="30"/>
                      <a:pt x="12" y="31"/>
                      <a:pt x="9" y="29"/>
                    </a:cubicBezTo>
                    <a:cubicBezTo>
                      <a:pt x="8" y="28"/>
                      <a:pt x="8" y="30"/>
                      <a:pt x="8" y="28"/>
                    </a:cubicBezTo>
                    <a:cubicBezTo>
                      <a:pt x="8" y="25"/>
                      <a:pt x="0" y="14"/>
                      <a:pt x="4" y="13"/>
                    </a:cubicBezTo>
                    <a:cubicBezTo>
                      <a:pt x="5" y="13"/>
                      <a:pt x="13" y="7"/>
                      <a:pt x="13" y="7"/>
                    </a:cubicBezTo>
                    <a:lnTo>
                      <a:pt x="15" y="0"/>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îṩlíďé"/>
              <p:cNvSpPr/>
              <p:nvPr/>
            </p:nvSpPr>
            <p:spPr bwMode="auto">
              <a:xfrm>
                <a:off x="2458098" y="3379566"/>
                <a:ext cx="352827" cy="422617"/>
              </a:xfrm>
              <a:custGeom>
                <a:avLst/>
                <a:gdLst>
                  <a:gd name="T0" fmla="*/ 1 w 25"/>
                  <a:gd name="T1" fmla="*/ 15 h 30"/>
                  <a:gd name="T2" fmla="*/ 9 w 25"/>
                  <a:gd name="T3" fmla="*/ 3 h 30"/>
                  <a:gd name="T4" fmla="*/ 24 w 25"/>
                  <a:gd name="T5" fmla="*/ 8 h 30"/>
                  <a:gd name="T6" fmla="*/ 19 w 25"/>
                  <a:gd name="T7" fmla="*/ 12 h 30"/>
                  <a:gd name="T8" fmla="*/ 16 w 25"/>
                  <a:gd name="T9" fmla="*/ 20 h 30"/>
                  <a:gd name="T10" fmla="*/ 14 w 25"/>
                  <a:gd name="T11" fmla="*/ 17 h 30"/>
                  <a:gd name="T12" fmla="*/ 12 w 25"/>
                  <a:gd name="T13" fmla="*/ 24 h 30"/>
                  <a:gd name="T14" fmla="*/ 10 w 25"/>
                  <a:gd name="T15" fmla="*/ 29 h 30"/>
                  <a:gd name="T16" fmla="*/ 11 w 25"/>
                  <a:gd name="T17" fmla="*/ 30 h 30"/>
                  <a:gd name="T18" fmla="*/ 8 w 25"/>
                  <a:gd name="T19" fmla="*/ 28 h 30"/>
                  <a:gd name="T20" fmla="*/ 1 w 25"/>
                  <a:gd name="T2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0">
                    <a:moveTo>
                      <a:pt x="1" y="15"/>
                    </a:moveTo>
                    <a:cubicBezTo>
                      <a:pt x="1" y="10"/>
                      <a:pt x="3" y="5"/>
                      <a:pt x="9" y="3"/>
                    </a:cubicBezTo>
                    <a:cubicBezTo>
                      <a:pt x="18" y="0"/>
                      <a:pt x="25" y="5"/>
                      <a:pt x="24" y="8"/>
                    </a:cubicBezTo>
                    <a:cubicBezTo>
                      <a:pt x="23" y="8"/>
                      <a:pt x="20" y="9"/>
                      <a:pt x="19" y="12"/>
                    </a:cubicBezTo>
                    <a:cubicBezTo>
                      <a:pt x="17" y="15"/>
                      <a:pt x="17" y="19"/>
                      <a:pt x="16" y="20"/>
                    </a:cubicBezTo>
                    <a:cubicBezTo>
                      <a:pt x="16" y="21"/>
                      <a:pt x="16" y="17"/>
                      <a:pt x="14" y="17"/>
                    </a:cubicBezTo>
                    <a:cubicBezTo>
                      <a:pt x="11" y="18"/>
                      <a:pt x="11" y="23"/>
                      <a:pt x="12" y="24"/>
                    </a:cubicBezTo>
                    <a:cubicBezTo>
                      <a:pt x="13" y="26"/>
                      <a:pt x="10" y="29"/>
                      <a:pt x="10" y="29"/>
                    </a:cubicBezTo>
                    <a:cubicBezTo>
                      <a:pt x="11" y="30"/>
                      <a:pt x="11" y="30"/>
                      <a:pt x="11" y="30"/>
                    </a:cubicBezTo>
                    <a:cubicBezTo>
                      <a:pt x="8" y="28"/>
                      <a:pt x="8" y="28"/>
                      <a:pt x="8" y="28"/>
                    </a:cubicBezTo>
                    <a:cubicBezTo>
                      <a:pt x="8" y="28"/>
                      <a:pt x="0" y="20"/>
                      <a:pt x="1" y="15"/>
                    </a:cubicBezTo>
                    <a:close/>
                  </a:path>
                </a:pathLst>
              </a:custGeom>
              <a:solidFill>
                <a:srgbClr val="260D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îŝḻíḍé"/>
              <p:cNvSpPr/>
              <p:nvPr/>
            </p:nvSpPr>
            <p:spPr bwMode="auto">
              <a:xfrm>
                <a:off x="2500747" y="3829323"/>
                <a:ext cx="408400" cy="647495"/>
              </a:xfrm>
              <a:custGeom>
                <a:avLst/>
                <a:gdLst>
                  <a:gd name="T0" fmla="*/ 26 w 29"/>
                  <a:gd name="T1" fmla="*/ 46 h 46"/>
                  <a:gd name="T2" fmla="*/ 19 w 29"/>
                  <a:gd name="T3" fmla="*/ 3 h 46"/>
                  <a:gd name="T4" fmla="*/ 8 w 29"/>
                  <a:gd name="T5" fmla="*/ 0 h 46"/>
                  <a:gd name="T6" fmla="*/ 1 w 29"/>
                  <a:gd name="T7" fmla="*/ 18 h 46"/>
                  <a:gd name="T8" fmla="*/ 2 w 29"/>
                  <a:gd name="T9" fmla="*/ 46 h 46"/>
                  <a:gd name="T10" fmla="*/ 26 w 29"/>
                  <a:gd name="T11" fmla="*/ 46 h 46"/>
                </a:gdLst>
                <a:ahLst/>
                <a:cxnLst>
                  <a:cxn ang="0">
                    <a:pos x="T0" y="T1"/>
                  </a:cxn>
                  <a:cxn ang="0">
                    <a:pos x="T2" y="T3"/>
                  </a:cxn>
                  <a:cxn ang="0">
                    <a:pos x="T4" y="T5"/>
                  </a:cxn>
                  <a:cxn ang="0">
                    <a:pos x="T6" y="T7"/>
                  </a:cxn>
                  <a:cxn ang="0">
                    <a:pos x="T8" y="T9"/>
                  </a:cxn>
                  <a:cxn ang="0">
                    <a:pos x="T10" y="T11"/>
                  </a:cxn>
                </a:cxnLst>
                <a:rect l="0" t="0" r="r" b="b"/>
                <a:pathLst>
                  <a:path w="29" h="46">
                    <a:moveTo>
                      <a:pt x="26" y="46"/>
                    </a:moveTo>
                    <a:cubicBezTo>
                      <a:pt x="26" y="46"/>
                      <a:pt x="29" y="20"/>
                      <a:pt x="19" y="3"/>
                    </a:cubicBezTo>
                    <a:cubicBezTo>
                      <a:pt x="19" y="3"/>
                      <a:pt x="10" y="2"/>
                      <a:pt x="8" y="0"/>
                    </a:cubicBezTo>
                    <a:cubicBezTo>
                      <a:pt x="8" y="0"/>
                      <a:pt x="2" y="5"/>
                      <a:pt x="1" y="18"/>
                    </a:cubicBezTo>
                    <a:cubicBezTo>
                      <a:pt x="0" y="33"/>
                      <a:pt x="2" y="46"/>
                      <a:pt x="2" y="46"/>
                    </a:cubicBezTo>
                    <a:lnTo>
                      <a:pt x="26" y="46"/>
                    </a:lnTo>
                    <a:close/>
                  </a:path>
                </a:pathLst>
              </a:custGeom>
              <a:solidFill>
                <a:srgbClr val="C90E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ṧlíďê"/>
              <p:cNvSpPr/>
              <p:nvPr/>
            </p:nvSpPr>
            <p:spPr bwMode="auto">
              <a:xfrm>
                <a:off x="2966012" y="4392811"/>
                <a:ext cx="155089" cy="239095"/>
              </a:xfrm>
              <a:custGeom>
                <a:avLst/>
                <a:gdLst>
                  <a:gd name="T0" fmla="*/ 0 w 11"/>
                  <a:gd name="T1" fmla="*/ 7 h 17"/>
                  <a:gd name="T2" fmla="*/ 6 w 11"/>
                  <a:gd name="T3" fmla="*/ 9 h 17"/>
                  <a:gd name="T4" fmla="*/ 8 w 11"/>
                  <a:gd name="T5" fmla="*/ 14 h 17"/>
                  <a:gd name="T6" fmla="*/ 10 w 11"/>
                  <a:gd name="T7" fmla="*/ 16 h 17"/>
                  <a:gd name="T8" fmla="*/ 10 w 11"/>
                  <a:gd name="T9" fmla="*/ 9 h 17"/>
                  <a:gd name="T10" fmla="*/ 4 w 11"/>
                  <a:gd name="T11" fmla="*/ 3 h 17"/>
                  <a:gd name="T12" fmla="*/ 0 w 11"/>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0" y="7"/>
                    </a:moveTo>
                    <a:cubicBezTo>
                      <a:pt x="2" y="9"/>
                      <a:pt x="5" y="9"/>
                      <a:pt x="6" y="9"/>
                    </a:cubicBezTo>
                    <a:cubicBezTo>
                      <a:pt x="7" y="9"/>
                      <a:pt x="7" y="12"/>
                      <a:pt x="8" y="14"/>
                    </a:cubicBezTo>
                    <a:cubicBezTo>
                      <a:pt x="8" y="15"/>
                      <a:pt x="9" y="17"/>
                      <a:pt x="10" y="16"/>
                    </a:cubicBezTo>
                    <a:cubicBezTo>
                      <a:pt x="11" y="15"/>
                      <a:pt x="11" y="10"/>
                      <a:pt x="10" y="9"/>
                    </a:cubicBezTo>
                    <a:cubicBezTo>
                      <a:pt x="10" y="8"/>
                      <a:pt x="8" y="5"/>
                      <a:pt x="4" y="3"/>
                    </a:cubicBezTo>
                    <a:cubicBezTo>
                      <a:pt x="1" y="0"/>
                      <a:pt x="0" y="7"/>
                      <a:pt x="0" y="7"/>
                    </a:cubicBez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ïŝ1íďê"/>
              <p:cNvSpPr/>
              <p:nvPr/>
            </p:nvSpPr>
            <p:spPr bwMode="auto">
              <a:xfrm>
                <a:off x="3035802" y="4603472"/>
                <a:ext cx="268820" cy="590629"/>
              </a:xfrm>
              <a:custGeom>
                <a:avLst/>
                <a:gdLst>
                  <a:gd name="T0" fmla="*/ 5 w 19"/>
                  <a:gd name="T1" fmla="*/ 6 h 42"/>
                  <a:gd name="T2" fmla="*/ 2 w 19"/>
                  <a:gd name="T3" fmla="*/ 19 h 42"/>
                  <a:gd name="T4" fmla="*/ 0 w 19"/>
                  <a:gd name="T5" fmla="*/ 40 h 42"/>
                  <a:gd name="T6" fmla="*/ 8 w 19"/>
                  <a:gd name="T7" fmla="*/ 42 h 42"/>
                  <a:gd name="T8" fmla="*/ 10 w 19"/>
                  <a:gd name="T9" fmla="*/ 35 h 42"/>
                  <a:gd name="T10" fmla="*/ 16 w 19"/>
                  <a:gd name="T11" fmla="*/ 8 h 42"/>
                  <a:gd name="T12" fmla="*/ 5 w 19"/>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9" h="42">
                    <a:moveTo>
                      <a:pt x="5" y="6"/>
                    </a:moveTo>
                    <a:cubicBezTo>
                      <a:pt x="5" y="6"/>
                      <a:pt x="3" y="13"/>
                      <a:pt x="2" y="19"/>
                    </a:cubicBezTo>
                    <a:cubicBezTo>
                      <a:pt x="1" y="25"/>
                      <a:pt x="3" y="36"/>
                      <a:pt x="0" y="40"/>
                    </a:cubicBezTo>
                    <a:cubicBezTo>
                      <a:pt x="8" y="42"/>
                      <a:pt x="8" y="42"/>
                      <a:pt x="8" y="42"/>
                    </a:cubicBezTo>
                    <a:cubicBezTo>
                      <a:pt x="8" y="42"/>
                      <a:pt x="8" y="39"/>
                      <a:pt x="10" y="35"/>
                    </a:cubicBezTo>
                    <a:cubicBezTo>
                      <a:pt x="13" y="27"/>
                      <a:pt x="15" y="14"/>
                      <a:pt x="16" y="8"/>
                    </a:cubicBezTo>
                    <a:cubicBezTo>
                      <a:pt x="19" y="0"/>
                      <a:pt x="5" y="6"/>
                      <a:pt x="5" y="6"/>
                    </a:cubicBez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ïŝḻîdê"/>
              <p:cNvSpPr/>
              <p:nvPr/>
            </p:nvSpPr>
            <p:spPr bwMode="auto">
              <a:xfrm>
                <a:off x="2754058" y="4505250"/>
                <a:ext cx="550564" cy="604845"/>
              </a:xfrm>
              <a:custGeom>
                <a:avLst/>
                <a:gdLst>
                  <a:gd name="T0" fmla="*/ 9 w 39"/>
                  <a:gd name="T1" fmla="*/ 16 h 43"/>
                  <a:gd name="T2" fmla="*/ 25 w 39"/>
                  <a:gd name="T3" fmla="*/ 17 h 43"/>
                  <a:gd name="T4" fmla="*/ 24 w 39"/>
                  <a:gd name="T5" fmla="*/ 36 h 43"/>
                  <a:gd name="T6" fmla="*/ 29 w 39"/>
                  <a:gd name="T7" fmla="*/ 43 h 43"/>
                  <a:gd name="T8" fmla="*/ 37 w 39"/>
                  <a:gd name="T9" fmla="*/ 12 h 43"/>
                  <a:gd name="T10" fmla="*/ 24 w 39"/>
                  <a:gd name="T11" fmla="*/ 3 h 43"/>
                  <a:gd name="T12" fmla="*/ 0 w 39"/>
                  <a:gd name="T13" fmla="*/ 0 h 43"/>
                  <a:gd name="T14" fmla="*/ 1 w 39"/>
                  <a:gd name="T15" fmla="*/ 5 h 43"/>
                  <a:gd name="T16" fmla="*/ 9 w 39"/>
                  <a:gd name="T1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3">
                    <a:moveTo>
                      <a:pt x="9" y="16"/>
                    </a:moveTo>
                    <a:cubicBezTo>
                      <a:pt x="25" y="17"/>
                      <a:pt x="25" y="17"/>
                      <a:pt x="25" y="17"/>
                    </a:cubicBezTo>
                    <a:cubicBezTo>
                      <a:pt x="24" y="36"/>
                      <a:pt x="24" y="36"/>
                      <a:pt x="24" y="36"/>
                    </a:cubicBezTo>
                    <a:cubicBezTo>
                      <a:pt x="29" y="43"/>
                      <a:pt x="29" y="43"/>
                      <a:pt x="29" y="43"/>
                    </a:cubicBezTo>
                    <a:cubicBezTo>
                      <a:pt x="29" y="43"/>
                      <a:pt x="38" y="13"/>
                      <a:pt x="37" y="12"/>
                    </a:cubicBezTo>
                    <a:cubicBezTo>
                      <a:pt x="37" y="11"/>
                      <a:pt x="39" y="6"/>
                      <a:pt x="24" y="3"/>
                    </a:cubicBezTo>
                    <a:cubicBezTo>
                      <a:pt x="9" y="0"/>
                      <a:pt x="0" y="0"/>
                      <a:pt x="0" y="0"/>
                    </a:cubicBezTo>
                    <a:cubicBezTo>
                      <a:pt x="1" y="5"/>
                      <a:pt x="1" y="5"/>
                      <a:pt x="1" y="5"/>
                    </a:cubicBezTo>
                    <a:lnTo>
                      <a:pt x="9" y="16"/>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ş1íḋê"/>
              <p:cNvSpPr/>
              <p:nvPr/>
            </p:nvSpPr>
            <p:spPr bwMode="auto">
              <a:xfrm>
                <a:off x="2486531" y="4476817"/>
                <a:ext cx="648787" cy="281744"/>
              </a:xfrm>
              <a:custGeom>
                <a:avLst/>
                <a:gdLst>
                  <a:gd name="T0" fmla="*/ 46 w 46"/>
                  <a:gd name="T1" fmla="*/ 6 h 20"/>
                  <a:gd name="T2" fmla="*/ 27 w 46"/>
                  <a:gd name="T3" fmla="*/ 0 h 20"/>
                  <a:gd name="T4" fmla="*/ 3 w 46"/>
                  <a:gd name="T5" fmla="*/ 0 h 20"/>
                  <a:gd name="T6" fmla="*/ 5 w 46"/>
                  <a:gd name="T7" fmla="*/ 16 h 20"/>
                  <a:gd name="T8" fmla="*/ 40 w 46"/>
                  <a:gd name="T9" fmla="*/ 19 h 20"/>
                  <a:gd name="T10" fmla="*/ 46 w 46"/>
                  <a:gd name="T11" fmla="*/ 6 h 20"/>
                </a:gdLst>
                <a:ahLst/>
                <a:cxnLst>
                  <a:cxn ang="0">
                    <a:pos x="T0" y="T1"/>
                  </a:cxn>
                  <a:cxn ang="0">
                    <a:pos x="T2" y="T3"/>
                  </a:cxn>
                  <a:cxn ang="0">
                    <a:pos x="T4" y="T5"/>
                  </a:cxn>
                  <a:cxn ang="0">
                    <a:pos x="T6" y="T7"/>
                  </a:cxn>
                  <a:cxn ang="0">
                    <a:pos x="T8" y="T9"/>
                  </a:cxn>
                  <a:cxn ang="0">
                    <a:pos x="T10" y="T11"/>
                  </a:cxn>
                </a:cxnLst>
                <a:rect l="0" t="0" r="r" b="b"/>
                <a:pathLst>
                  <a:path w="46" h="20">
                    <a:moveTo>
                      <a:pt x="46" y="6"/>
                    </a:moveTo>
                    <a:cubicBezTo>
                      <a:pt x="38" y="2"/>
                      <a:pt x="27" y="0"/>
                      <a:pt x="27" y="0"/>
                    </a:cubicBezTo>
                    <a:cubicBezTo>
                      <a:pt x="3" y="0"/>
                      <a:pt x="3" y="0"/>
                      <a:pt x="3" y="0"/>
                    </a:cubicBezTo>
                    <a:cubicBezTo>
                      <a:pt x="4" y="3"/>
                      <a:pt x="0" y="6"/>
                      <a:pt x="5" y="16"/>
                    </a:cubicBezTo>
                    <a:cubicBezTo>
                      <a:pt x="7" y="20"/>
                      <a:pt x="35" y="19"/>
                      <a:pt x="40" y="19"/>
                    </a:cubicBezTo>
                    <a:lnTo>
                      <a:pt x="46" y="6"/>
                    </a:lnTo>
                    <a:close/>
                  </a:path>
                </a:pathLst>
              </a:custGeom>
              <a:solidFill>
                <a:srgbClr val="8EC4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ísľîḋê"/>
              <p:cNvSpPr/>
              <p:nvPr/>
            </p:nvSpPr>
            <p:spPr bwMode="auto">
              <a:xfrm>
                <a:off x="2980229" y="5124312"/>
                <a:ext cx="239095" cy="210662"/>
              </a:xfrm>
              <a:custGeom>
                <a:avLst/>
                <a:gdLst>
                  <a:gd name="T0" fmla="*/ 12 w 17"/>
                  <a:gd name="T1" fmla="*/ 5 h 15"/>
                  <a:gd name="T2" fmla="*/ 17 w 17"/>
                  <a:gd name="T3" fmla="*/ 13 h 15"/>
                  <a:gd name="T4" fmla="*/ 14 w 17"/>
                  <a:gd name="T5" fmla="*/ 15 h 15"/>
                  <a:gd name="T6" fmla="*/ 3 w 17"/>
                  <a:gd name="T7" fmla="*/ 9 h 15"/>
                  <a:gd name="T8" fmla="*/ 4 w 17"/>
                  <a:gd name="T9" fmla="*/ 3 h 15"/>
                  <a:gd name="T10" fmla="*/ 12 w 17"/>
                  <a:gd name="T11" fmla="*/ 5 h 15"/>
                </a:gdLst>
                <a:ahLst/>
                <a:cxnLst>
                  <a:cxn ang="0">
                    <a:pos x="T0" y="T1"/>
                  </a:cxn>
                  <a:cxn ang="0">
                    <a:pos x="T2" y="T3"/>
                  </a:cxn>
                  <a:cxn ang="0">
                    <a:pos x="T4" y="T5"/>
                  </a:cxn>
                  <a:cxn ang="0">
                    <a:pos x="T6" y="T7"/>
                  </a:cxn>
                  <a:cxn ang="0">
                    <a:pos x="T8" y="T9"/>
                  </a:cxn>
                  <a:cxn ang="0">
                    <a:pos x="T10" y="T11"/>
                  </a:cxn>
                </a:cxnLst>
                <a:rect l="0" t="0" r="r" b="b"/>
                <a:pathLst>
                  <a:path w="17" h="15">
                    <a:moveTo>
                      <a:pt x="12" y="5"/>
                    </a:moveTo>
                    <a:cubicBezTo>
                      <a:pt x="12" y="5"/>
                      <a:pt x="11" y="9"/>
                      <a:pt x="17" y="13"/>
                    </a:cubicBezTo>
                    <a:cubicBezTo>
                      <a:pt x="14" y="15"/>
                      <a:pt x="14" y="15"/>
                      <a:pt x="14" y="15"/>
                    </a:cubicBezTo>
                    <a:cubicBezTo>
                      <a:pt x="3" y="9"/>
                      <a:pt x="3" y="9"/>
                      <a:pt x="3" y="9"/>
                    </a:cubicBezTo>
                    <a:cubicBezTo>
                      <a:pt x="3" y="9"/>
                      <a:pt x="0" y="6"/>
                      <a:pt x="4" y="3"/>
                    </a:cubicBezTo>
                    <a:cubicBezTo>
                      <a:pt x="7" y="0"/>
                      <a:pt x="12" y="5"/>
                      <a:pt x="12" y="5"/>
                    </a:cubicBez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iŝ1íḓe"/>
              <p:cNvSpPr/>
              <p:nvPr/>
            </p:nvSpPr>
            <p:spPr bwMode="auto">
              <a:xfrm>
                <a:off x="2980229" y="5165669"/>
                <a:ext cx="267528" cy="211954"/>
              </a:xfrm>
              <a:custGeom>
                <a:avLst/>
                <a:gdLst>
                  <a:gd name="T0" fmla="*/ 4 w 19"/>
                  <a:gd name="T1" fmla="*/ 0 h 15"/>
                  <a:gd name="T2" fmla="*/ 1 w 19"/>
                  <a:gd name="T3" fmla="*/ 6 h 15"/>
                  <a:gd name="T4" fmla="*/ 17 w 19"/>
                  <a:gd name="T5" fmla="*/ 15 h 15"/>
                  <a:gd name="T6" fmla="*/ 18 w 19"/>
                  <a:gd name="T7" fmla="*/ 11 h 15"/>
                  <a:gd name="T8" fmla="*/ 14 w 19"/>
                  <a:gd name="T9" fmla="*/ 8 h 15"/>
                  <a:gd name="T10" fmla="*/ 10 w 19"/>
                  <a:gd name="T11" fmla="*/ 8 h 15"/>
                  <a:gd name="T12" fmla="*/ 4 w 1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4" y="0"/>
                    </a:moveTo>
                    <a:cubicBezTo>
                      <a:pt x="4" y="0"/>
                      <a:pt x="0" y="2"/>
                      <a:pt x="1" y="6"/>
                    </a:cubicBezTo>
                    <a:cubicBezTo>
                      <a:pt x="17" y="15"/>
                      <a:pt x="17" y="15"/>
                      <a:pt x="17" y="15"/>
                    </a:cubicBezTo>
                    <a:cubicBezTo>
                      <a:pt x="17" y="15"/>
                      <a:pt x="19" y="13"/>
                      <a:pt x="18" y="11"/>
                    </a:cubicBezTo>
                    <a:cubicBezTo>
                      <a:pt x="17" y="9"/>
                      <a:pt x="14" y="8"/>
                      <a:pt x="14" y="8"/>
                    </a:cubicBezTo>
                    <a:cubicBezTo>
                      <a:pt x="14" y="8"/>
                      <a:pt x="14" y="11"/>
                      <a:pt x="10" y="8"/>
                    </a:cubicBezTo>
                    <a:cubicBezTo>
                      <a:pt x="6" y="5"/>
                      <a:pt x="2" y="3"/>
                      <a:pt x="4" y="0"/>
                    </a:cubicBezTo>
                    <a:close/>
                  </a:path>
                </a:pathLst>
              </a:custGeom>
              <a:solidFill>
                <a:srgbClr val="8EC4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ïSḻíḋe"/>
              <p:cNvSpPr/>
              <p:nvPr/>
            </p:nvSpPr>
            <p:spPr bwMode="auto">
              <a:xfrm>
                <a:off x="2684268" y="4111067"/>
                <a:ext cx="182229" cy="365751"/>
              </a:xfrm>
              <a:custGeom>
                <a:avLst/>
                <a:gdLst>
                  <a:gd name="T0" fmla="*/ 0 w 13"/>
                  <a:gd name="T1" fmla="*/ 26 h 26"/>
                  <a:gd name="T2" fmla="*/ 13 w 13"/>
                  <a:gd name="T3" fmla="*/ 26 h 26"/>
                  <a:gd name="T4" fmla="*/ 4 w 13"/>
                  <a:gd name="T5" fmla="*/ 3 h 26"/>
                  <a:gd name="T6" fmla="*/ 0 w 13"/>
                  <a:gd name="T7" fmla="*/ 0 h 26"/>
                  <a:gd name="T8" fmla="*/ 0 w 13"/>
                  <a:gd name="T9" fmla="*/ 26 h 26"/>
                </a:gdLst>
                <a:ahLst/>
                <a:cxnLst>
                  <a:cxn ang="0">
                    <a:pos x="T0" y="T1"/>
                  </a:cxn>
                  <a:cxn ang="0">
                    <a:pos x="T2" y="T3"/>
                  </a:cxn>
                  <a:cxn ang="0">
                    <a:pos x="T4" y="T5"/>
                  </a:cxn>
                  <a:cxn ang="0">
                    <a:pos x="T6" y="T7"/>
                  </a:cxn>
                  <a:cxn ang="0">
                    <a:pos x="T8" y="T9"/>
                  </a:cxn>
                </a:cxnLst>
                <a:rect l="0" t="0" r="r" b="b"/>
                <a:pathLst>
                  <a:path w="13" h="26">
                    <a:moveTo>
                      <a:pt x="0" y="26"/>
                    </a:moveTo>
                    <a:cubicBezTo>
                      <a:pt x="13" y="26"/>
                      <a:pt x="13" y="26"/>
                      <a:pt x="13" y="26"/>
                    </a:cubicBezTo>
                    <a:cubicBezTo>
                      <a:pt x="13" y="26"/>
                      <a:pt x="6" y="15"/>
                      <a:pt x="4" y="3"/>
                    </a:cubicBezTo>
                    <a:cubicBezTo>
                      <a:pt x="0" y="0"/>
                      <a:pt x="0" y="0"/>
                      <a:pt x="0" y="0"/>
                    </a:cubicBezTo>
                    <a:lnTo>
                      <a:pt x="0" y="26"/>
                    </a:lnTo>
                    <a:close/>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îśļíḑe"/>
              <p:cNvSpPr/>
              <p:nvPr/>
            </p:nvSpPr>
            <p:spPr bwMode="auto">
              <a:xfrm>
                <a:off x="2598970" y="3914621"/>
                <a:ext cx="479482" cy="619062"/>
              </a:xfrm>
              <a:custGeom>
                <a:avLst/>
                <a:gdLst>
                  <a:gd name="T0" fmla="*/ 15 w 34"/>
                  <a:gd name="T1" fmla="*/ 6 h 44"/>
                  <a:gd name="T2" fmla="*/ 19 w 34"/>
                  <a:gd name="T3" fmla="*/ 25 h 44"/>
                  <a:gd name="T4" fmla="*/ 34 w 34"/>
                  <a:gd name="T5" fmla="*/ 37 h 44"/>
                  <a:gd name="T6" fmla="*/ 29 w 34"/>
                  <a:gd name="T7" fmla="*/ 44 h 44"/>
                  <a:gd name="T8" fmla="*/ 11 w 34"/>
                  <a:gd name="T9" fmla="*/ 34 h 44"/>
                  <a:gd name="T10" fmla="*/ 2 w 34"/>
                  <a:gd name="T11" fmla="*/ 7 h 44"/>
                  <a:gd name="T12" fmla="*/ 15 w 34"/>
                  <a:gd name="T13" fmla="*/ 6 h 44"/>
                </a:gdLst>
                <a:ahLst/>
                <a:cxnLst>
                  <a:cxn ang="0">
                    <a:pos x="T0" y="T1"/>
                  </a:cxn>
                  <a:cxn ang="0">
                    <a:pos x="T2" y="T3"/>
                  </a:cxn>
                  <a:cxn ang="0">
                    <a:pos x="T4" y="T5"/>
                  </a:cxn>
                  <a:cxn ang="0">
                    <a:pos x="T6" y="T7"/>
                  </a:cxn>
                  <a:cxn ang="0">
                    <a:pos x="T8" y="T9"/>
                  </a:cxn>
                  <a:cxn ang="0">
                    <a:pos x="T10" y="T11"/>
                  </a:cxn>
                  <a:cxn ang="0">
                    <a:pos x="T12" y="T13"/>
                  </a:cxn>
                </a:cxnLst>
                <a:rect l="0" t="0" r="r" b="b"/>
                <a:pathLst>
                  <a:path w="34" h="44">
                    <a:moveTo>
                      <a:pt x="15" y="6"/>
                    </a:moveTo>
                    <a:cubicBezTo>
                      <a:pt x="15" y="6"/>
                      <a:pt x="18" y="23"/>
                      <a:pt x="19" y="25"/>
                    </a:cubicBezTo>
                    <a:cubicBezTo>
                      <a:pt x="20" y="27"/>
                      <a:pt x="34" y="37"/>
                      <a:pt x="34" y="37"/>
                    </a:cubicBezTo>
                    <a:cubicBezTo>
                      <a:pt x="29" y="44"/>
                      <a:pt x="29" y="44"/>
                      <a:pt x="29" y="44"/>
                    </a:cubicBezTo>
                    <a:cubicBezTo>
                      <a:pt x="29" y="44"/>
                      <a:pt x="12" y="35"/>
                      <a:pt x="11" y="34"/>
                    </a:cubicBezTo>
                    <a:cubicBezTo>
                      <a:pt x="11" y="34"/>
                      <a:pt x="4" y="13"/>
                      <a:pt x="2" y="7"/>
                    </a:cubicBezTo>
                    <a:cubicBezTo>
                      <a:pt x="0" y="0"/>
                      <a:pt x="15" y="6"/>
                      <a:pt x="15" y="6"/>
                    </a:cubicBezTo>
                    <a:close/>
                  </a:path>
                </a:pathLst>
              </a:custGeom>
              <a:solidFill>
                <a:srgbClr val="C90E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îSļïḓè"/>
              <p:cNvSpPr/>
              <p:nvPr/>
            </p:nvSpPr>
            <p:spPr bwMode="auto">
              <a:xfrm>
                <a:off x="5164393" y="4153716"/>
                <a:ext cx="422617" cy="1252340"/>
              </a:xfrm>
              <a:custGeom>
                <a:avLst/>
                <a:gdLst>
                  <a:gd name="T0" fmla="*/ 27 w 30"/>
                  <a:gd name="T1" fmla="*/ 14 h 89"/>
                  <a:gd name="T2" fmla="*/ 29 w 30"/>
                  <a:gd name="T3" fmla="*/ 44 h 89"/>
                  <a:gd name="T4" fmla="*/ 29 w 30"/>
                  <a:gd name="T5" fmla="*/ 89 h 89"/>
                  <a:gd name="T6" fmla="*/ 8 w 30"/>
                  <a:gd name="T7" fmla="*/ 89 h 89"/>
                  <a:gd name="T8" fmla="*/ 3 w 30"/>
                  <a:gd name="T9" fmla="*/ 35 h 89"/>
                  <a:gd name="T10" fmla="*/ 0 w 30"/>
                  <a:gd name="T11" fmla="*/ 8 h 89"/>
                  <a:gd name="T12" fmla="*/ 27 w 30"/>
                  <a:gd name="T13" fmla="*/ 14 h 89"/>
                </a:gdLst>
                <a:ahLst/>
                <a:cxnLst>
                  <a:cxn ang="0">
                    <a:pos x="T0" y="T1"/>
                  </a:cxn>
                  <a:cxn ang="0">
                    <a:pos x="T2" y="T3"/>
                  </a:cxn>
                  <a:cxn ang="0">
                    <a:pos x="T4" y="T5"/>
                  </a:cxn>
                  <a:cxn ang="0">
                    <a:pos x="T6" y="T7"/>
                  </a:cxn>
                  <a:cxn ang="0">
                    <a:pos x="T8" y="T9"/>
                  </a:cxn>
                  <a:cxn ang="0">
                    <a:pos x="T10" y="T11"/>
                  </a:cxn>
                  <a:cxn ang="0">
                    <a:pos x="T12" y="T13"/>
                  </a:cxn>
                </a:cxnLst>
                <a:rect l="0" t="0" r="r" b="b"/>
                <a:pathLst>
                  <a:path w="30" h="89">
                    <a:moveTo>
                      <a:pt x="27" y="14"/>
                    </a:moveTo>
                    <a:cubicBezTo>
                      <a:pt x="27" y="14"/>
                      <a:pt x="29" y="37"/>
                      <a:pt x="29" y="44"/>
                    </a:cubicBezTo>
                    <a:cubicBezTo>
                      <a:pt x="30" y="51"/>
                      <a:pt x="29" y="89"/>
                      <a:pt x="29" y="89"/>
                    </a:cubicBezTo>
                    <a:cubicBezTo>
                      <a:pt x="8" y="89"/>
                      <a:pt x="8" y="89"/>
                      <a:pt x="8" y="89"/>
                    </a:cubicBezTo>
                    <a:cubicBezTo>
                      <a:pt x="8" y="89"/>
                      <a:pt x="4" y="41"/>
                      <a:pt x="3" y="35"/>
                    </a:cubicBezTo>
                    <a:cubicBezTo>
                      <a:pt x="2" y="30"/>
                      <a:pt x="0" y="17"/>
                      <a:pt x="0" y="8"/>
                    </a:cubicBezTo>
                    <a:cubicBezTo>
                      <a:pt x="0" y="0"/>
                      <a:pt x="27" y="14"/>
                      <a:pt x="27" y="14"/>
                    </a:cubicBezTo>
                    <a:close/>
                  </a:path>
                </a:pathLst>
              </a:custGeom>
              <a:solidFill>
                <a:srgbClr val="0041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îṥļídê"/>
              <p:cNvSpPr/>
              <p:nvPr/>
            </p:nvSpPr>
            <p:spPr bwMode="auto">
              <a:xfrm>
                <a:off x="5235475" y="4153716"/>
                <a:ext cx="436833" cy="1293697"/>
              </a:xfrm>
              <a:custGeom>
                <a:avLst/>
                <a:gdLst>
                  <a:gd name="T0" fmla="*/ 28 w 31"/>
                  <a:gd name="T1" fmla="*/ 15 h 92"/>
                  <a:gd name="T2" fmla="*/ 30 w 31"/>
                  <a:gd name="T3" fmla="*/ 46 h 92"/>
                  <a:gd name="T4" fmla="*/ 30 w 31"/>
                  <a:gd name="T5" fmla="*/ 92 h 92"/>
                  <a:gd name="T6" fmla="*/ 8 w 31"/>
                  <a:gd name="T7" fmla="*/ 92 h 92"/>
                  <a:gd name="T8" fmla="*/ 3 w 31"/>
                  <a:gd name="T9" fmla="*/ 37 h 92"/>
                  <a:gd name="T10" fmla="*/ 0 w 31"/>
                  <a:gd name="T11" fmla="*/ 9 h 92"/>
                  <a:gd name="T12" fmla="*/ 28 w 31"/>
                  <a:gd name="T13" fmla="*/ 15 h 92"/>
                </a:gdLst>
                <a:ahLst/>
                <a:cxnLst>
                  <a:cxn ang="0">
                    <a:pos x="T0" y="T1"/>
                  </a:cxn>
                  <a:cxn ang="0">
                    <a:pos x="T2" y="T3"/>
                  </a:cxn>
                  <a:cxn ang="0">
                    <a:pos x="T4" y="T5"/>
                  </a:cxn>
                  <a:cxn ang="0">
                    <a:pos x="T6" y="T7"/>
                  </a:cxn>
                  <a:cxn ang="0">
                    <a:pos x="T8" y="T9"/>
                  </a:cxn>
                  <a:cxn ang="0">
                    <a:pos x="T10" y="T11"/>
                  </a:cxn>
                  <a:cxn ang="0">
                    <a:pos x="T12" y="T13"/>
                  </a:cxn>
                </a:cxnLst>
                <a:rect l="0" t="0" r="r" b="b"/>
                <a:pathLst>
                  <a:path w="31" h="92">
                    <a:moveTo>
                      <a:pt x="28" y="15"/>
                    </a:moveTo>
                    <a:cubicBezTo>
                      <a:pt x="28" y="15"/>
                      <a:pt x="30" y="39"/>
                      <a:pt x="30" y="46"/>
                    </a:cubicBezTo>
                    <a:cubicBezTo>
                      <a:pt x="31" y="53"/>
                      <a:pt x="30" y="92"/>
                      <a:pt x="30" y="92"/>
                    </a:cubicBezTo>
                    <a:cubicBezTo>
                      <a:pt x="8" y="92"/>
                      <a:pt x="8" y="92"/>
                      <a:pt x="8" y="92"/>
                    </a:cubicBezTo>
                    <a:cubicBezTo>
                      <a:pt x="8" y="92"/>
                      <a:pt x="4" y="42"/>
                      <a:pt x="3" y="37"/>
                    </a:cubicBezTo>
                    <a:cubicBezTo>
                      <a:pt x="2" y="32"/>
                      <a:pt x="0" y="18"/>
                      <a:pt x="0" y="9"/>
                    </a:cubicBezTo>
                    <a:cubicBezTo>
                      <a:pt x="0" y="0"/>
                      <a:pt x="28" y="15"/>
                      <a:pt x="28" y="15"/>
                    </a:cubicBezTo>
                    <a:close/>
                  </a:path>
                </a:pathLst>
              </a:custGeom>
              <a:solidFill>
                <a:srgbClr val="0055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íṡľiḍe"/>
              <p:cNvSpPr/>
              <p:nvPr/>
            </p:nvSpPr>
            <p:spPr bwMode="auto">
              <a:xfrm>
                <a:off x="5143820" y="2551286"/>
                <a:ext cx="620354" cy="1842968"/>
              </a:xfrm>
              <a:custGeom>
                <a:avLst/>
                <a:gdLst>
                  <a:gd name="T0" fmla="*/ 28 w 44"/>
                  <a:gd name="T1" fmla="*/ 0 h 131"/>
                  <a:gd name="T2" fmla="*/ 39 w 44"/>
                  <a:gd name="T3" fmla="*/ 30 h 131"/>
                  <a:gd name="T4" fmla="*/ 44 w 44"/>
                  <a:gd name="T5" fmla="*/ 131 h 131"/>
                  <a:gd name="T6" fmla="*/ 0 w 44"/>
                  <a:gd name="T7" fmla="*/ 131 h 131"/>
                  <a:gd name="T8" fmla="*/ 0 w 44"/>
                  <a:gd name="T9" fmla="*/ 50 h 131"/>
                  <a:gd name="T10" fmla="*/ 12 w 44"/>
                  <a:gd name="T11" fmla="*/ 10 h 131"/>
                  <a:gd name="T12" fmla="*/ 28 w 44"/>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28" y="0"/>
                    </a:moveTo>
                    <a:cubicBezTo>
                      <a:pt x="28" y="0"/>
                      <a:pt x="40" y="7"/>
                      <a:pt x="39" y="30"/>
                    </a:cubicBezTo>
                    <a:cubicBezTo>
                      <a:pt x="39" y="53"/>
                      <a:pt x="44" y="131"/>
                      <a:pt x="44" y="131"/>
                    </a:cubicBezTo>
                    <a:cubicBezTo>
                      <a:pt x="0" y="131"/>
                      <a:pt x="0" y="131"/>
                      <a:pt x="0" y="131"/>
                    </a:cubicBezTo>
                    <a:cubicBezTo>
                      <a:pt x="0" y="131"/>
                      <a:pt x="0" y="60"/>
                      <a:pt x="0" y="50"/>
                    </a:cubicBezTo>
                    <a:cubicBezTo>
                      <a:pt x="0" y="41"/>
                      <a:pt x="12" y="10"/>
                      <a:pt x="12" y="10"/>
                    </a:cubicBezTo>
                    <a:lnTo>
                      <a:pt x="28" y="0"/>
                    </a:lnTo>
                    <a:close/>
                  </a:path>
                </a:pathLst>
              </a:custGeom>
              <a:solidFill>
                <a:srgbClr val="F3F7F5"/>
              </a:solidFill>
              <a:ln>
                <a:noFill/>
              </a:ln>
            </p:spPr>
            <p:txBody>
              <a:bodyPr anchor="ctr"/>
              <a:lstStyle/>
              <a:p>
                <a:pPr algn="ctr"/>
              </a:p>
            </p:txBody>
          </p:sp>
          <p:sp>
            <p:nvSpPr>
              <p:cNvPr id="233" name="ïṥḻîḑe"/>
              <p:cNvSpPr/>
              <p:nvPr/>
            </p:nvSpPr>
            <p:spPr bwMode="auto">
              <a:xfrm>
                <a:off x="4502682" y="3112038"/>
                <a:ext cx="310177" cy="169305"/>
              </a:xfrm>
              <a:custGeom>
                <a:avLst/>
                <a:gdLst>
                  <a:gd name="T0" fmla="*/ 19 w 22"/>
                  <a:gd name="T1" fmla="*/ 4 h 12"/>
                  <a:gd name="T2" fmla="*/ 10 w 22"/>
                  <a:gd name="T3" fmla="*/ 0 h 12"/>
                  <a:gd name="T4" fmla="*/ 1 w 22"/>
                  <a:gd name="T5" fmla="*/ 5 h 12"/>
                  <a:gd name="T6" fmla="*/ 10 w 22"/>
                  <a:gd name="T7" fmla="*/ 10 h 12"/>
                  <a:gd name="T8" fmla="*/ 22 w 22"/>
                  <a:gd name="T9" fmla="*/ 12 h 12"/>
                  <a:gd name="T10" fmla="*/ 19 w 22"/>
                  <a:gd name="T11" fmla="*/ 4 h 12"/>
                </a:gdLst>
                <a:ahLst/>
                <a:cxnLst>
                  <a:cxn ang="0">
                    <a:pos x="T0" y="T1"/>
                  </a:cxn>
                  <a:cxn ang="0">
                    <a:pos x="T2" y="T3"/>
                  </a:cxn>
                  <a:cxn ang="0">
                    <a:pos x="T4" y="T5"/>
                  </a:cxn>
                  <a:cxn ang="0">
                    <a:pos x="T6" y="T7"/>
                  </a:cxn>
                  <a:cxn ang="0">
                    <a:pos x="T8" y="T9"/>
                  </a:cxn>
                  <a:cxn ang="0">
                    <a:pos x="T10" y="T11"/>
                  </a:cxn>
                </a:cxnLst>
                <a:rect l="0" t="0" r="r" b="b"/>
                <a:pathLst>
                  <a:path w="22" h="12">
                    <a:moveTo>
                      <a:pt x="19" y="4"/>
                    </a:moveTo>
                    <a:cubicBezTo>
                      <a:pt x="19" y="4"/>
                      <a:pt x="13" y="1"/>
                      <a:pt x="10" y="0"/>
                    </a:cubicBezTo>
                    <a:cubicBezTo>
                      <a:pt x="7" y="0"/>
                      <a:pt x="1" y="3"/>
                      <a:pt x="1" y="5"/>
                    </a:cubicBezTo>
                    <a:cubicBezTo>
                      <a:pt x="0" y="7"/>
                      <a:pt x="9" y="10"/>
                      <a:pt x="10" y="10"/>
                    </a:cubicBezTo>
                    <a:cubicBezTo>
                      <a:pt x="11" y="10"/>
                      <a:pt x="22" y="12"/>
                      <a:pt x="22" y="12"/>
                    </a:cubicBezTo>
                    <a:lnTo>
                      <a:pt x="19" y="4"/>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ïsḷïḓê"/>
              <p:cNvSpPr/>
              <p:nvPr/>
            </p:nvSpPr>
            <p:spPr bwMode="auto">
              <a:xfrm>
                <a:off x="5108819" y="3267126"/>
                <a:ext cx="239095" cy="210662"/>
              </a:xfrm>
              <a:custGeom>
                <a:avLst/>
                <a:gdLst>
                  <a:gd name="T0" fmla="*/ 0 w 17"/>
                  <a:gd name="T1" fmla="*/ 2 h 15"/>
                  <a:gd name="T2" fmla="*/ 17 w 17"/>
                  <a:gd name="T3" fmla="*/ 0 h 15"/>
                  <a:gd name="T4" fmla="*/ 0 w 17"/>
                  <a:gd name="T5" fmla="*/ 15 h 15"/>
                  <a:gd name="T6" fmla="*/ 0 w 17"/>
                  <a:gd name="T7" fmla="*/ 2 h 15"/>
                </a:gdLst>
                <a:ahLst/>
                <a:cxnLst>
                  <a:cxn ang="0">
                    <a:pos x="T0" y="T1"/>
                  </a:cxn>
                  <a:cxn ang="0">
                    <a:pos x="T2" y="T3"/>
                  </a:cxn>
                  <a:cxn ang="0">
                    <a:pos x="T4" y="T5"/>
                  </a:cxn>
                  <a:cxn ang="0">
                    <a:pos x="T6" y="T7"/>
                  </a:cxn>
                </a:cxnLst>
                <a:rect l="0" t="0" r="r" b="b"/>
                <a:pathLst>
                  <a:path w="17" h="15">
                    <a:moveTo>
                      <a:pt x="0" y="2"/>
                    </a:moveTo>
                    <a:cubicBezTo>
                      <a:pt x="17" y="0"/>
                      <a:pt x="17" y="0"/>
                      <a:pt x="17" y="0"/>
                    </a:cubicBezTo>
                    <a:cubicBezTo>
                      <a:pt x="17" y="0"/>
                      <a:pt x="11" y="12"/>
                      <a:pt x="0" y="15"/>
                    </a:cubicBezTo>
                    <a:cubicBezTo>
                      <a:pt x="0" y="9"/>
                      <a:pt x="0" y="5"/>
                      <a:pt x="0" y="2"/>
                    </a:cubicBezTo>
                    <a:close/>
                  </a:path>
                </a:pathLst>
              </a:custGeom>
              <a:solidFill>
                <a:srgbClr val="E3EE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5" name="íSļíďe"/>
              <p:cNvSpPr/>
              <p:nvPr/>
            </p:nvSpPr>
            <p:spPr bwMode="auto">
              <a:xfrm>
                <a:off x="4770209" y="2703638"/>
                <a:ext cx="704361" cy="690144"/>
              </a:xfrm>
              <a:custGeom>
                <a:avLst/>
                <a:gdLst>
                  <a:gd name="T0" fmla="*/ 43 w 50"/>
                  <a:gd name="T1" fmla="*/ 38 h 49"/>
                  <a:gd name="T2" fmla="*/ 29 w 50"/>
                  <a:gd name="T3" fmla="*/ 48 h 49"/>
                  <a:gd name="T4" fmla="*/ 0 w 50"/>
                  <a:gd name="T5" fmla="*/ 46 h 49"/>
                  <a:gd name="T6" fmla="*/ 0 w 50"/>
                  <a:gd name="T7" fmla="*/ 32 h 49"/>
                  <a:gd name="T8" fmla="*/ 26 w 50"/>
                  <a:gd name="T9" fmla="*/ 33 h 49"/>
                  <a:gd name="T10" fmla="*/ 48 w 50"/>
                  <a:gd name="T11" fmla="*/ 0 h 49"/>
                  <a:gd name="T12" fmla="*/ 43 w 50"/>
                  <a:gd name="T13" fmla="*/ 38 h 49"/>
                </a:gdLst>
                <a:ahLst/>
                <a:cxnLst>
                  <a:cxn ang="0">
                    <a:pos x="T0" y="T1"/>
                  </a:cxn>
                  <a:cxn ang="0">
                    <a:pos x="T2" y="T3"/>
                  </a:cxn>
                  <a:cxn ang="0">
                    <a:pos x="T4" y="T5"/>
                  </a:cxn>
                  <a:cxn ang="0">
                    <a:pos x="T6" y="T7"/>
                  </a:cxn>
                  <a:cxn ang="0">
                    <a:pos x="T8" y="T9"/>
                  </a:cxn>
                  <a:cxn ang="0">
                    <a:pos x="T10" y="T11"/>
                  </a:cxn>
                  <a:cxn ang="0">
                    <a:pos x="T12" y="T13"/>
                  </a:cxn>
                </a:cxnLst>
                <a:rect l="0" t="0" r="r" b="b"/>
                <a:pathLst>
                  <a:path w="50" h="49">
                    <a:moveTo>
                      <a:pt x="43" y="38"/>
                    </a:moveTo>
                    <a:cubicBezTo>
                      <a:pt x="43" y="38"/>
                      <a:pt x="34" y="47"/>
                      <a:pt x="29" y="48"/>
                    </a:cubicBezTo>
                    <a:cubicBezTo>
                      <a:pt x="25" y="49"/>
                      <a:pt x="0" y="46"/>
                      <a:pt x="0" y="46"/>
                    </a:cubicBezTo>
                    <a:cubicBezTo>
                      <a:pt x="0" y="32"/>
                      <a:pt x="0" y="32"/>
                      <a:pt x="0" y="32"/>
                    </a:cubicBezTo>
                    <a:cubicBezTo>
                      <a:pt x="26" y="33"/>
                      <a:pt x="26" y="33"/>
                      <a:pt x="26" y="33"/>
                    </a:cubicBezTo>
                    <a:cubicBezTo>
                      <a:pt x="26" y="33"/>
                      <a:pt x="46" y="0"/>
                      <a:pt x="48" y="0"/>
                    </a:cubicBezTo>
                    <a:cubicBezTo>
                      <a:pt x="50" y="0"/>
                      <a:pt x="43" y="38"/>
                      <a:pt x="43" y="38"/>
                    </a:cubicBezTo>
                    <a:close/>
                  </a:path>
                </a:pathLst>
              </a:custGeom>
              <a:solidFill>
                <a:srgbClr val="F3F7F5"/>
              </a:solidFill>
              <a:ln>
                <a:noFill/>
              </a:ln>
            </p:spPr>
            <p:txBody>
              <a:bodyPr anchor="ctr"/>
              <a:lstStyle/>
              <a:p>
                <a:pPr algn="ctr"/>
              </a:p>
            </p:txBody>
          </p:sp>
          <p:sp>
            <p:nvSpPr>
              <p:cNvPr id="236" name="îŝḻidê"/>
              <p:cNvSpPr/>
              <p:nvPr/>
            </p:nvSpPr>
            <p:spPr bwMode="auto">
              <a:xfrm>
                <a:off x="5221258" y="2478760"/>
                <a:ext cx="155089" cy="140872"/>
              </a:xfrm>
              <a:custGeom>
                <a:avLst/>
                <a:gdLst>
                  <a:gd name="T0" fmla="*/ 0 w 11"/>
                  <a:gd name="T1" fmla="*/ 7 h 10"/>
                  <a:gd name="T2" fmla="*/ 0 w 11"/>
                  <a:gd name="T3" fmla="*/ 7 h 10"/>
                  <a:gd name="T4" fmla="*/ 11 w 11"/>
                  <a:gd name="T5" fmla="*/ 0 h 10"/>
                  <a:gd name="T6" fmla="*/ 5 w 11"/>
                  <a:gd name="T7" fmla="*/ 10 h 10"/>
                  <a:gd name="T8" fmla="*/ 3 w 11"/>
                  <a:gd name="T9" fmla="*/ 8 h 10"/>
                  <a:gd name="T10" fmla="*/ 0 w 11"/>
                  <a:gd name="T11" fmla="*/ 7 h 10"/>
                </a:gdLst>
                <a:ahLst/>
                <a:cxnLst>
                  <a:cxn ang="0">
                    <a:pos x="T0" y="T1"/>
                  </a:cxn>
                  <a:cxn ang="0">
                    <a:pos x="T2" y="T3"/>
                  </a:cxn>
                  <a:cxn ang="0">
                    <a:pos x="T4" y="T5"/>
                  </a:cxn>
                  <a:cxn ang="0">
                    <a:pos x="T6" y="T7"/>
                  </a:cxn>
                  <a:cxn ang="0">
                    <a:pos x="T8" y="T9"/>
                  </a:cxn>
                  <a:cxn ang="0">
                    <a:pos x="T10" y="T11"/>
                  </a:cxn>
                </a:cxnLst>
                <a:rect l="0" t="0" r="r" b="b"/>
                <a:pathLst>
                  <a:path w="11" h="10">
                    <a:moveTo>
                      <a:pt x="0" y="7"/>
                    </a:moveTo>
                    <a:cubicBezTo>
                      <a:pt x="0" y="7"/>
                      <a:pt x="0" y="7"/>
                      <a:pt x="0" y="7"/>
                    </a:cubicBezTo>
                    <a:cubicBezTo>
                      <a:pt x="0" y="7"/>
                      <a:pt x="9" y="5"/>
                      <a:pt x="11" y="0"/>
                    </a:cubicBezTo>
                    <a:cubicBezTo>
                      <a:pt x="11" y="0"/>
                      <a:pt x="9" y="7"/>
                      <a:pt x="5" y="10"/>
                    </a:cubicBezTo>
                    <a:cubicBezTo>
                      <a:pt x="4" y="9"/>
                      <a:pt x="4" y="8"/>
                      <a:pt x="3" y="8"/>
                    </a:cubicBezTo>
                    <a:cubicBezTo>
                      <a:pt x="2" y="7"/>
                      <a:pt x="1" y="7"/>
                      <a:pt x="0" y="7"/>
                    </a:cubicBezTo>
                    <a:close/>
                  </a:path>
                </a:pathLst>
              </a:custGeom>
              <a:solidFill>
                <a:srgbClr val="F09C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iS1îďe"/>
              <p:cNvSpPr/>
              <p:nvPr/>
            </p:nvSpPr>
            <p:spPr bwMode="auto">
              <a:xfrm>
                <a:off x="4164072" y="3028032"/>
                <a:ext cx="465266" cy="155089"/>
              </a:xfrm>
              <a:custGeom>
                <a:avLst/>
                <a:gdLst>
                  <a:gd name="T0" fmla="*/ 31 w 33"/>
                  <a:gd name="T1" fmla="*/ 11 h 11"/>
                  <a:gd name="T2" fmla="*/ 33 w 33"/>
                  <a:gd name="T3" fmla="*/ 10 h 11"/>
                  <a:gd name="T4" fmla="*/ 32 w 33"/>
                  <a:gd name="T5" fmla="*/ 9 h 11"/>
                  <a:gd name="T6" fmla="*/ 1 w 33"/>
                  <a:gd name="T7" fmla="*/ 0 h 11"/>
                  <a:gd name="T8" fmla="*/ 0 w 33"/>
                  <a:gd name="T9" fmla="*/ 1 h 11"/>
                  <a:gd name="T10" fmla="*/ 1 w 33"/>
                  <a:gd name="T11" fmla="*/ 2 h 11"/>
                  <a:gd name="T12" fmla="*/ 31 w 33"/>
                  <a:gd name="T13" fmla="*/ 11 h 11"/>
                  <a:gd name="T14" fmla="*/ 31 w 3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1">
                    <a:moveTo>
                      <a:pt x="31" y="11"/>
                    </a:moveTo>
                    <a:cubicBezTo>
                      <a:pt x="32" y="11"/>
                      <a:pt x="32" y="11"/>
                      <a:pt x="33" y="10"/>
                    </a:cubicBezTo>
                    <a:cubicBezTo>
                      <a:pt x="33" y="10"/>
                      <a:pt x="32" y="9"/>
                      <a:pt x="32" y="9"/>
                    </a:cubicBezTo>
                    <a:cubicBezTo>
                      <a:pt x="1" y="0"/>
                      <a:pt x="1" y="0"/>
                      <a:pt x="1" y="0"/>
                    </a:cubicBezTo>
                    <a:cubicBezTo>
                      <a:pt x="1" y="0"/>
                      <a:pt x="0" y="0"/>
                      <a:pt x="0" y="1"/>
                    </a:cubicBezTo>
                    <a:cubicBezTo>
                      <a:pt x="0" y="1"/>
                      <a:pt x="0" y="2"/>
                      <a:pt x="1" y="2"/>
                    </a:cubicBezTo>
                    <a:cubicBezTo>
                      <a:pt x="31" y="11"/>
                      <a:pt x="31" y="11"/>
                      <a:pt x="31" y="11"/>
                    </a:cubicBezTo>
                    <a:cubicBezTo>
                      <a:pt x="31" y="11"/>
                      <a:pt x="31" y="11"/>
                      <a:pt x="31" y="11"/>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屈光检测</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5062696" y="1133135"/>
            <a:ext cx="2503025"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a:t>
            </a:r>
            <a:r>
              <a:rPr lang="en-US" altLang="zh-CN" sz="840" dirty="0" err="1">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REFRACTIve</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detection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27" name="矩形 26"/>
          <p:cNvSpPr/>
          <p:nvPr/>
        </p:nvSpPr>
        <p:spPr>
          <a:xfrm>
            <a:off x="923926" y="5064514"/>
            <a:ext cx="10344149" cy="784830"/>
          </a:xfrm>
          <a:prstGeom prst="rect">
            <a:avLst/>
          </a:prstGeom>
          <a:solidFill>
            <a:srgbClr val="659B69"/>
          </a:solidFill>
        </p:spPr>
        <p:txBody>
          <a:bodyPr wrap="square" anchor="ctr">
            <a:spAutoFit/>
          </a:bodyPr>
          <a:lstStyle/>
          <a:p>
            <a:pPr algn="ctr">
              <a:lnSpc>
                <a:spcPts val="2700"/>
              </a:lnSpc>
            </a:pPr>
            <a:r>
              <a:rPr lang="zh-CN" altLang="en-US" b="1" dirty="0">
                <a:solidFill>
                  <a:schemeClr val="bg1"/>
                </a:solidFill>
                <a:latin typeface="微软雅黑" panose="020B0503020204020204" pitchFamily="34" charset="-122"/>
                <a:ea typeface="微软雅黑" panose="020B0503020204020204" pitchFamily="34" charset="-122"/>
              </a:rPr>
              <a:t>电脑验光仪：电脑验光仪验光结果不能直接用于配镜，</a:t>
            </a: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ts val="2700"/>
              </a:lnSpc>
            </a:pPr>
            <a:r>
              <a:rPr lang="zh-CN" altLang="en-US" b="1" dirty="0">
                <a:solidFill>
                  <a:schemeClr val="bg1"/>
                </a:solidFill>
                <a:latin typeface="微软雅黑" panose="020B0503020204020204" pitchFamily="34" charset="-122"/>
                <a:ea typeface="微软雅黑" panose="020B0503020204020204" pitchFamily="34" charset="-122"/>
              </a:rPr>
              <a:t>应进行综合，结合现代光学、计算机技术</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客观检测眼睛屈光状态的一种自动化仪器</a:t>
            </a:r>
            <a:r>
              <a:rPr lang="en-US" altLang="zh-CN" b="1" dirty="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923926" y="2090693"/>
            <a:ext cx="10344149" cy="2326605"/>
            <a:chOff x="1020536" y="2090693"/>
            <a:chExt cx="10344149" cy="2326605"/>
          </a:xfrm>
        </p:grpSpPr>
        <p:grpSp>
          <p:nvGrpSpPr>
            <p:cNvPr id="2" name="组合 1"/>
            <p:cNvGrpSpPr/>
            <p:nvPr/>
          </p:nvGrpSpPr>
          <p:grpSpPr>
            <a:xfrm>
              <a:off x="1020536" y="2090693"/>
              <a:ext cx="2326605" cy="2326605"/>
              <a:chOff x="1192202" y="1433467"/>
              <a:chExt cx="2326605" cy="2326605"/>
            </a:xfrm>
          </p:grpSpPr>
          <p:sp>
            <p:nvSpPr>
              <p:cNvPr id="33" name="椭圆 32"/>
              <p:cNvSpPr/>
              <p:nvPr/>
            </p:nvSpPr>
            <p:spPr>
              <a:xfrm>
                <a:off x="1192202" y="1433467"/>
                <a:ext cx="2326605" cy="2326605"/>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5" name="Picture 2" descr="https://timgsa.baidu.com/timg?image&amp;quality=80&amp;size=b9999_10000&amp;sec=1562498193098&amp;di=062dcbc27cf0ae3427a4880770289133&amp;imgtype=0&amp;src=http%3A%2F%2Fwww.shjingmi.com%2Fattachments%2Fupload%2F20150626%2F1435309126609563.jpg"/>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3400" b="97800" l="1800" r="95800">
                            <a14:foregroundMark x1="31800" y1="12200" x2="45800" y2="8600"/>
                            <a14:foregroundMark x1="69200" y1="11600" x2="69200" y2="11600"/>
                            <a14:foregroundMark x1="64000" y1="12600" x2="72600" y2="13200"/>
                            <a14:foregroundMark x1="61200" y1="8000" x2="56800" y2="22600"/>
                            <a14:foregroundMark x1="58400" y1="16200" x2="69000" y2="6000"/>
                            <a14:foregroundMark x1="61400" y1="6000" x2="59600" y2="11600"/>
                            <a14:foregroundMark x1="56400" y1="6400" x2="18600" y2="3400"/>
                            <a14:foregroundMark x1="18600" y1="3400" x2="12400" y2="4800"/>
                            <a14:foregroundMark x1="64600" y1="4000" x2="71200" y2="4800"/>
                            <a14:foregroundMark x1="72400" y1="5600" x2="72000" y2="7600"/>
                            <a14:foregroundMark x1="3800" y1="8400" x2="1800" y2="20000"/>
                            <a14:foregroundMark x1="61800" y1="86800" x2="81400" y2="83800"/>
                            <a14:foregroundMark x1="81400" y1="83800" x2="83200" y2="68400"/>
                            <a14:foregroundMark x1="84200" y1="66400" x2="95800" y2="81800"/>
                            <a14:foregroundMark x1="95800" y1="81800" x2="95800" y2="81800"/>
                            <a14:foregroundMark x1="21400" y1="83200" x2="51800" y2="88600"/>
                            <a14:foregroundMark x1="66400" y1="94200" x2="71200" y2="97800"/>
                            <a14:foregroundMark x1="73600" y1="67800" x2="76400" y2="67400"/>
                            <a14:foregroundMark x1="65800" y1="67200" x2="69600" y2="69000"/>
                            <a14:foregroundMark x1="59000" y1="24600" x2="61400"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1504015" y="1783636"/>
                <a:ext cx="1702979" cy="1626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组合 3"/>
            <p:cNvGrpSpPr/>
            <p:nvPr/>
          </p:nvGrpSpPr>
          <p:grpSpPr>
            <a:xfrm>
              <a:off x="3693051" y="2090693"/>
              <a:ext cx="2326605" cy="2326605"/>
              <a:chOff x="3625159" y="1433467"/>
              <a:chExt cx="2326605" cy="2326605"/>
            </a:xfrm>
          </p:grpSpPr>
          <p:pic>
            <p:nvPicPr>
              <p:cNvPr id="47" name="Picture 6" descr="https://timgsa.baidu.com/timg?image&amp;quality=80&amp;size=b9999_10000&amp;sec=1562498386492&amp;di=79dd3fb04fe68849308bd7de109044fc&amp;imgtype=jpg&amp;src=http%3A%2F%2Fimg.machine365.com%2Fproduct%2F2014%2F12%2F20%2Fb_2014122011223437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364" b="95909" l="9091" r="91364">
                            <a14:foregroundMark x1="30000" y1="11818" x2="49091" y2="9545"/>
                            <a14:foregroundMark x1="49091" y1="9545" x2="54091" y2="10000"/>
                            <a14:foregroundMark x1="17727" y1="50455" x2="13182" y2="49545"/>
                            <a14:foregroundMark x1="10909" y1="48636" x2="10909" y2="48636"/>
                            <a14:foregroundMark x1="10909" y1="45909" x2="9091" y2="46364"/>
                            <a14:foregroundMark x1="13182" y1="15000" x2="10455" y2="20909"/>
                            <a14:foregroundMark x1="10455" y1="22727" x2="10455" y2="28182"/>
                            <a14:foregroundMark x1="10909" y1="31364" x2="10455" y2="38636"/>
                            <a14:foregroundMark x1="30909" y1="5455" x2="50000" y2="6364"/>
                            <a14:foregroundMark x1="50000" y1="6364" x2="60909" y2="13636"/>
                            <a14:foregroundMark x1="45000" y1="92727" x2="53636" y2="90455"/>
                            <a14:foregroundMark x1="91818" y1="80455" x2="75000" y2="85455"/>
                            <a14:foregroundMark x1="75000" y1="85455" x2="75000" y2="85455"/>
                            <a14:foregroundMark x1="76364" y1="61818" x2="75000" y2="60455"/>
                            <a14:foregroundMark x1="70455" y1="49545" x2="65909" y2="39091"/>
                            <a14:foregroundMark x1="65909" y1="32727" x2="65909" y2="35455"/>
                            <a14:foregroundMark x1="45455" y1="95000" x2="49091" y2="95909"/>
                            <a14:foregroundMark x1="10455" y1="20000" x2="12273" y2="17273"/>
                            <a14:foregroundMark x1="13182" y1="14545" x2="10455" y2="19091"/>
                            <a14:foregroundMark x1="11364" y1="16364" x2="10000" y2="17273"/>
                          </a14:backgroundRemoval>
                        </a14:imgEffect>
                      </a14:imgLayer>
                    </a14:imgProps>
                  </a:ext>
                  <a:ext uri="{28A0092B-C50C-407E-A947-70E740481C1C}">
                    <a14:useLocalDpi xmlns:a14="http://schemas.microsoft.com/office/drawing/2010/main" val="0"/>
                  </a:ext>
                </a:extLst>
              </a:blip>
              <a:srcRect l="5003"/>
              <a:stretch>
                <a:fillRect/>
              </a:stretch>
            </p:blipFill>
            <p:spPr bwMode="auto">
              <a:xfrm>
                <a:off x="3843913" y="1658615"/>
                <a:ext cx="1889097" cy="1876309"/>
              </a:xfrm>
              <a:prstGeom prst="rect">
                <a:avLst/>
              </a:prstGeom>
              <a:noFill/>
              <a:extLst>
                <a:ext uri="{909E8E84-426E-40DD-AFC4-6F175D3DCCD1}">
                  <a14:hiddenFill xmlns:a14="http://schemas.microsoft.com/office/drawing/2010/main">
                    <a:solidFill>
                      <a:srgbClr val="FFFFFF"/>
                    </a:solidFill>
                  </a14:hiddenFill>
                </a:ext>
              </a:extLst>
            </p:spPr>
          </p:pic>
          <p:sp>
            <p:nvSpPr>
              <p:cNvPr id="49" name="椭圆 48"/>
              <p:cNvSpPr/>
              <p:nvPr/>
            </p:nvSpPr>
            <p:spPr>
              <a:xfrm>
                <a:off x="3625159" y="1433467"/>
                <a:ext cx="2326605" cy="2326605"/>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 name="组合 4"/>
            <p:cNvGrpSpPr/>
            <p:nvPr/>
          </p:nvGrpSpPr>
          <p:grpSpPr>
            <a:xfrm>
              <a:off x="9038080" y="2090693"/>
              <a:ext cx="2326605" cy="2326605"/>
              <a:chOff x="3657816" y="3833767"/>
              <a:chExt cx="2326605" cy="2326605"/>
            </a:xfrm>
          </p:grpSpPr>
          <p:pic>
            <p:nvPicPr>
              <p:cNvPr id="48" name="图片 47"/>
              <p:cNvPicPr>
                <a:picLocks noChangeAspect="1"/>
              </p:cNvPicPr>
              <p:nvPr/>
            </p:nvPicPr>
            <p:blipFill>
              <a:blip r:embed="rId5">
                <a:extLst>
                  <a:ext uri="{BEBA8EAE-BF5A-486C-A8C5-ECC9F3942E4B}">
                    <a14:imgProps xmlns:a14="http://schemas.microsoft.com/office/drawing/2010/main">
                      <a14:imgLayer r:embed="rId6">
                        <a14:imgEffect>
                          <a14:backgroundRemoval t="4415" b="95175" l="3505" r="93692">
                            <a14:foregroundMark x1="34813" y1="9548" x2="58178" y2="10267"/>
                            <a14:foregroundMark x1="58178" y1="10267" x2="58879" y2="10780"/>
                            <a14:foregroundMark x1="89953" y1="62936" x2="93692" y2="72382"/>
                            <a14:foregroundMark x1="42056" y1="92710" x2="50935" y2="91068"/>
                            <a14:foregroundMark x1="63668" y1="47844" x2="64369" y2="51745"/>
                            <a14:foregroundMark x1="61947" y1="45139" x2="62266" y2="46304"/>
                            <a14:foregroundMark x1="57126" y1="27515" x2="57578" y2="29166"/>
                            <a14:foregroundMark x1="62266" y1="46304" x2="64369" y2="48152"/>
                            <a14:foregroundMark x1="8879" y1="43532" x2="7243" y2="63655"/>
                            <a14:foregroundMark x1="7243" y1="63655" x2="17991" y2="73409"/>
                            <a14:foregroundMark x1="4439" y1="60883" x2="3738" y2="64168"/>
                            <a14:foregroundMark x1="31192" y1="91068" x2="48014" y2="92710"/>
                            <a14:foregroundMark x1="46846" y1="94661" x2="40654" y2="95277"/>
                            <a14:foregroundMark x1="54206" y1="35729" x2="62617" y2="46817"/>
                            <a14:foregroundMark x1="43925" y1="5647" x2="51636" y2="4415"/>
                            <a14:backgroundMark x1="55257" y1="35421" x2="57827" y2="33368"/>
                            <a14:backgroundMark x1="57030" y1="34737" x2="58879" y2="32752"/>
                            <a14:backgroundMark x1="58178" y1="32752" x2="57827" y2="32752"/>
                            <a14:backgroundMark x1="59532" y1="38036" x2="62266" y2="40657"/>
                            <a14:backgroundMark x1="57827" y1="31417" x2="57827" y2="31417"/>
                            <a14:backgroundMark x1="59696" y1="30493" x2="57477" y2="32752"/>
                          </a14:backgroundRemoval>
                        </a14:imgEffect>
                      </a14:imgLayer>
                    </a14:imgProps>
                  </a:ext>
                </a:extLst>
              </a:blip>
              <a:stretch>
                <a:fillRect/>
              </a:stretch>
            </p:blipFill>
            <p:spPr>
              <a:xfrm>
                <a:off x="3933496" y="4006124"/>
                <a:ext cx="1775244" cy="1981891"/>
              </a:xfrm>
              <a:prstGeom prst="rect">
                <a:avLst/>
              </a:prstGeom>
            </p:spPr>
          </p:pic>
          <p:sp>
            <p:nvSpPr>
              <p:cNvPr id="50" name="椭圆 49"/>
              <p:cNvSpPr/>
              <p:nvPr/>
            </p:nvSpPr>
            <p:spPr>
              <a:xfrm>
                <a:off x="3657816" y="3833767"/>
                <a:ext cx="2326605" cy="2326605"/>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 name="组合 5"/>
            <p:cNvGrpSpPr/>
            <p:nvPr/>
          </p:nvGrpSpPr>
          <p:grpSpPr>
            <a:xfrm>
              <a:off x="6365566" y="2090693"/>
              <a:ext cx="2326605" cy="2326605"/>
              <a:chOff x="1249352" y="3784781"/>
              <a:chExt cx="2326605" cy="2326605"/>
            </a:xfrm>
          </p:grpSpPr>
          <p:pic>
            <p:nvPicPr>
              <p:cNvPr id="46" name="Picture 4" descr="https://timgsa.baidu.com/timg?image&amp;quality=80&amp;size=b9999_10000&amp;sec=1562498253430&amp;di=5263ce4e89d8641bd50e8161ff3b6455&amp;imgtype=0&amp;src=http%3A%2F%2Fwww.62a.net%2Ftbimg%2Fimg%2Fimgextra%2Fi3%2F647100650%2FT2x6t2XcVdXXXXXXXX_%2521%2521647100650.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290" b="95072" l="7308" r="93462">
                            <a14:foregroundMark x1="24615" y1="31014" x2="37308" y2="20290"/>
                            <a14:foregroundMark x1="11061" y1="26850" x2="10000" y2="27536"/>
                            <a14:foregroundMark x1="18077" y1="22319" x2="16364" y2="23425"/>
                            <a14:foregroundMark x1="10769" y1="41739" x2="11154" y2="46667"/>
                            <a14:foregroundMark x1="16923" y1="53623" x2="20769" y2="53333"/>
                            <a14:foregroundMark x1="7308" y1="55652" x2="7308" y2="55652"/>
                            <a14:foregroundMark x1="92692" y1="77101" x2="93846" y2="84928"/>
                            <a14:foregroundMark x1="53462" y1="88986" x2="57692" y2="88986"/>
                            <a14:foregroundMark x1="18077" y1="40580" x2="18846" y2="41449"/>
                            <a14:foregroundMark x1="61154" y1="95072" x2="56538" y2="95072"/>
                            <a14:backgroundMark x1="15769" y1="26087" x2="14615" y2="26087"/>
                            <a14:backgroundMark x1="13846" y1="25797" x2="12692" y2="26377"/>
                            <a14:backgroundMark x1="13077" y1="25797" x2="15385" y2="24928"/>
                            <a14:backgroundMark x1="13462" y1="25507" x2="12692" y2="27246"/>
                          </a14:backgroundRemoval>
                        </a14:imgEffect>
                      </a14:imgLayer>
                    </a14:imgProps>
                  </a:ext>
                  <a:ext uri="{28A0092B-C50C-407E-A947-70E740481C1C}">
                    <a14:useLocalDpi xmlns:a14="http://schemas.microsoft.com/office/drawing/2010/main" val="0"/>
                  </a:ext>
                </a:extLst>
              </a:blip>
              <a:srcRect t="15383"/>
              <a:stretch>
                <a:fillRect/>
              </a:stretch>
            </p:blipFill>
            <p:spPr bwMode="auto">
              <a:xfrm>
                <a:off x="1470479" y="4029603"/>
                <a:ext cx="1884351" cy="1836961"/>
              </a:xfrm>
              <a:prstGeom prst="rect">
                <a:avLst/>
              </a:prstGeom>
              <a:noFill/>
              <a:extLst>
                <a:ext uri="{909E8E84-426E-40DD-AFC4-6F175D3DCCD1}">
                  <a14:hiddenFill xmlns:a14="http://schemas.microsoft.com/office/drawing/2010/main">
                    <a:solidFill>
                      <a:srgbClr val="FFFFFF"/>
                    </a:solidFill>
                  </a14:hiddenFill>
                </a:ext>
              </a:extLst>
            </p:spPr>
          </p:pic>
          <p:sp>
            <p:nvSpPr>
              <p:cNvPr id="51" name="椭圆 50"/>
              <p:cNvSpPr/>
              <p:nvPr/>
            </p:nvSpPr>
            <p:spPr>
              <a:xfrm>
                <a:off x="1249352" y="3784781"/>
                <a:ext cx="2326605" cy="2326605"/>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验光方法</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4774163" y="1133135"/>
            <a:ext cx="2643674"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Examination</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methods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18" name="矩形: 圆角 17"/>
          <p:cNvSpPr/>
          <p:nvPr/>
        </p:nvSpPr>
        <p:spPr>
          <a:xfrm>
            <a:off x="3007043" y="2781311"/>
            <a:ext cx="1802096" cy="432000"/>
          </a:xfrm>
          <a:prstGeom prst="roundRect">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客观方法</a:t>
            </a:r>
            <a:endParaRPr lang="zh-CN" altLang="en-US" sz="1600" b="1" dirty="0">
              <a:latin typeface="微软雅黑" panose="020B0503020204020204" pitchFamily="34" charset="-122"/>
              <a:ea typeface="微软雅黑" panose="020B0503020204020204" pitchFamily="34" charset="-122"/>
            </a:endParaRPr>
          </a:p>
        </p:txBody>
      </p:sp>
      <p:sp>
        <p:nvSpPr>
          <p:cNvPr id="19" name="矩形: 圆角 18"/>
          <p:cNvSpPr/>
          <p:nvPr/>
        </p:nvSpPr>
        <p:spPr>
          <a:xfrm>
            <a:off x="7554502" y="2781311"/>
            <a:ext cx="1802096" cy="432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主观方法</a:t>
            </a:r>
            <a:endParaRPr lang="zh-CN" altLang="en-US" sz="1600" b="1" dirty="0">
              <a:latin typeface="微软雅黑" panose="020B0503020204020204" pitchFamily="34" charset="-122"/>
              <a:ea typeface="微软雅黑" panose="020B0503020204020204" pitchFamily="34" charset="-122"/>
            </a:endParaRPr>
          </a:p>
        </p:txBody>
      </p:sp>
      <p:sp>
        <p:nvSpPr>
          <p:cNvPr id="20" name="矩形: 圆角 19"/>
          <p:cNvSpPr/>
          <p:nvPr/>
        </p:nvSpPr>
        <p:spPr>
          <a:xfrm>
            <a:off x="5169234" y="1797702"/>
            <a:ext cx="1853532" cy="4828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验光方法</a:t>
            </a:r>
            <a:endParaRPr lang="zh-CN" altLang="en-US" b="1" dirty="0">
              <a:latin typeface="微软雅黑" panose="020B0503020204020204" pitchFamily="34" charset="-122"/>
              <a:ea typeface="微软雅黑" panose="020B0503020204020204" pitchFamily="34" charset="-122"/>
            </a:endParaRPr>
          </a:p>
        </p:txBody>
      </p:sp>
      <p:sp>
        <p:nvSpPr>
          <p:cNvPr id="26" name="矩形: 圆角 25"/>
          <p:cNvSpPr/>
          <p:nvPr/>
        </p:nvSpPr>
        <p:spPr>
          <a:xfrm>
            <a:off x="4082068" y="3714100"/>
            <a:ext cx="180209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电脑验光</a:t>
            </a:r>
            <a:r>
              <a:rPr lang="en-US" altLang="zh-CN" sz="1600" b="1" dirty="0">
                <a:solidFill>
                  <a:srgbClr val="659B69"/>
                </a:solidFill>
                <a:latin typeface="微软雅黑" panose="020B0503020204020204" pitchFamily="34" charset="-122"/>
                <a:ea typeface="微软雅黑" panose="020B0503020204020204" pitchFamily="34" charset="-122"/>
              </a:rPr>
              <a:t> </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8" name="矩形: 圆角 27"/>
          <p:cNvSpPr/>
          <p:nvPr/>
        </p:nvSpPr>
        <p:spPr>
          <a:xfrm>
            <a:off x="1935016" y="3714100"/>
            <a:ext cx="180209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检影验光</a:t>
            </a:r>
            <a:r>
              <a:rPr lang="en-US" altLang="zh-CN" sz="1600" b="1" dirty="0">
                <a:solidFill>
                  <a:srgbClr val="659B69"/>
                </a:solidFill>
                <a:latin typeface="微软雅黑" panose="020B0503020204020204" pitchFamily="34" charset="-122"/>
                <a:ea typeface="微软雅黑" panose="020B0503020204020204" pitchFamily="34" charset="-122"/>
              </a:rPr>
              <a:t> </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9" name="矩形: 圆角 28"/>
          <p:cNvSpPr/>
          <p:nvPr/>
        </p:nvSpPr>
        <p:spPr>
          <a:xfrm>
            <a:off x="7554502" y="3714100"/>
            <a:ext cx="1802096" cy="432000"/>
          </a:xfrm>
          <a:prstGeom prst="roundRect">
            <a:avLst/>
          </a:prstGeom>
          <a:noFill/>
          <a:ln w="190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BF9000"/>
                </a:solidFill>
                <a:latin typeface="微软雅黑" panose="020B0503020204020204" pitchFamily="34" charset="-122"/>
                <a:ea typeface="微软雅黑" panose="020B0503020204020204" pitchFamily="34" charset="-122"/>
              </a:rPr>
              <a:t>综合验光</a:t>
            </a:r>
            <a:r>
              <a:rPr lang="en-US" altLang="zh-CN" sz="1600" b="1" dirty="0">
                <a:solidFill>
                  <a:srgbClr val="BF9000"/>
                </a:solidFill>
                <a:latin typeface="微软雅黑" panose="020B0503020204020204" pitchFamily="34" charset="-122"/>
                <a:ea typeface="微软雅黑" panose="020B0503020204020204" pitchFamily="34" charset="-122"/>
              </a:rPr>
              <a:t> </a:t>
            </a:r>
            <a:endParaRPr lang="zh-CN" altLang="en-US" sz="1600" b="1" dirty="0">
              <a:solidFill>
                <a:srgbClr val="BF9000"/>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flipH="1">
            <a:off x="2846091" y="3463705"/>
            <a:ext cx="2124000" cy="0"/>
          </a:xfrm>
          <a:prstGeom prst="line">
            <a:avLst/>
          </a:prstGeom>
          <a:ln w="28575">
            <a:solidFill>
              <a:srgbClr val="659B69"/>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909066" y="2553912"/>
            <a:ext cx="4536000" cy="0"/>
          </a:xfrm>
          <a:prstGeom prst="line">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908696" y="2546055"/>
            <a:ext cx="0" cy="216000"/>
          </a:xfrm>
          <a:prstGeom prst="line">
            <a:avLst/>
          </a:prstGeom>
          <a:ln w="28575">
            <a:solidFill>
              <a:schemeClr val="bg1">
                <a:lumMod val="6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096000" y="2295144"/>
            <a:ext cx="0" cy="216000"/>
          </a:xfrm>
          <a:prstGeom prst="line">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455550" y="2546055"/>
            <a:ext cx="0" cy="216000"/>
          </a:xfrm>
          <a:prstGeom prst="line">
            <a:avLst/>
          </a:prstGeom>
          <a:ln w="28575">
            <a:solidFill>
              <a:schemeClr val="bg1">
                <a:lumMod val="6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83152" y="3227832"/>
            <a:ext cx="0" cy="21600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2836064" y="3478743"/>
            <a:ext cx="0" cy="216000"/>
          </a:xfrm>
          <a:prstGeom prst="line">
            <a:avLst/>
          </a:prstGeom>
          <a:ln w="28575">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983116" y="3478743"/>
            <a:ext cx="0" cy="216000"/>
          </a:xfrm>
          <a:prstGeom prst="line">
            <a:avLst/>
          </a:prstGeom>
          <a:ln w="28575">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8455550" y="3240999"/>
            <a:ext cx="0" cy="432000"/>
          </a:xfrm>
          <a:prstGeom prst="line">
            <a:avLst/>
          </a:prstGeom>
          <a:ln w="28575">
            <a:solidFill>
              <a:schemeClr val="accent4">
                <a:lumMod val="75000"/>
              </a:schemeClr>
            </a:solidFill>
            <a:prstDash val="sysDash"/>
            <a:tailEnd type="stealth" w="lg" len="lg"/>
          </a:ln>
        </p:spPr>
        <p:style>
          <a:lnRef idx="1">
            <a:schemeClr val="accent1"/>
          </a:lnRef>
          <a:fillRef idx="0">
            <a:schemeClr val="accent1"/>
          </a:fillRef>
          <a:effectRef idx="0">
            <a:schemeClr val="accent1"/>
          </a:effectRef>
          <a:fontRef idx="minor">
            <a:schemeClr val="tx1"/>
          </a:fontRef>
        </p:style>
      </p:cxnSp>
      <p:pic>
        <p:nvPicPr>
          <p:cNvPr id="13" name="图片 12" descr="图片包含 室内, 不同, 项目, 各种&#10;&#10;描述已自动生成"/>
          <p:cNvPicPr/>
          <p:nvPr/>
        </p:nvPicPr>
        <p:blipFill rotWithShape="1">
          <a:blip r:embed="rId1" cstate="print">
            <a:extLst>
              <a:ext uri="{28A0092B-C50C-407E-A947-70E740481C1C}">
                <a14:useLocalDpi xmlns:a14="http://schemas.microsoft.com/office/drawing/2010/main" val="0"/>
              </a:ext>
            </a:extLst>
          </a:blip>
          <a:srcRect l="16892" t="5053" r="23974" b="20645"/>
          <a:stretch>
            <a:fillRect/>
          </a:stretch>
        </p:blipFill>
        <p:spPr>
          <a:xfrm>
            <a:off x="7609730" y="4332614"/>
            <a:ext cx="1691640" cy="1408176"/>
          </a:xfrm>
          <a:prstGeom prst="roundRect">
            <a:avLst>
              <a:gd name="adj" fmla="val 5781"/>
            </a:avLst>
          </a:prstGeom>
        </p:spPr>
      </p:pic>
      <p:pic>
        <p:nvPicPr>
          <p:cNvPr id="53" name="Picture 4" descr="https://timgsa.baidu.com/timg?image&amp;quality=80&amp;size=b9999_10000&amp;sec=1562498253430&amp;di=5263ce4e89d8641bd50e8161ff3b6455&amp;imgtype=0&amp;src=http%3A%2F%2Fwww.62a.net%2Ftbimg%2Fimg%2Fimgextra%2Fi3%2F647100650%2FT2x6t2XcVdXXXXXXXX_%2521%252164710065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290" b="95072" l="7308" r="93462">
                        <a14:foregroundMark x1="24615" y1="31014" x2="37308" y2="20290"/>
                        <a14:foregroundMark x1="11061" y1="26850" x2="10000" y2="27536"/>
                        <a14:foregroundMark x1="18077" y1="22319" x2="16364" y2="23425"/>
                        <a14:foregroundMark x1="10769" y1="41739" x2="11154" y2="46667"/>
                        <a14:foregroundMark x1="16923" y1="53623" x2="20769" y2="53333"/>
                        <a14:foregroundMark x1="7308" y1="55652" x2="7308" y2="55652"/>
                        <a14:foregroundMark x1="92692" y1="77101" x2="93846" y2="84928"/>
                        <a14:foregroundMark x1="53462" y1="88986" x2="57692" y2="88986"/>
                        <a14:foregroundMark x1="18077" y1="40580" x2="18846" y2="41449"/>
                        <a14:foregroundMark x1="61154" y1="95072" x2="56538" y2="95072"/>
                        <a14:backgroundMark x1="15769" y1="26087" x2="14615" y2="26087"/>
                        <a14:backgroundMark x1="13846" y1="25797" x2="12692" y2="26377"/>
                        <a14:backgroundMark x1="13077" y1="25797" x2="15385" y2="24928"/>
                        <a14:backgroundMark x1="13462" y1="25507" x2="12692" y2="27246"/>
                      </a14:backgroundRemoval>
                    </a14:imgEffect>
                  </a14:imgLayer>
                </a14:imgProps>
              </a:ext>
              <a:ext uri="{28A0092B-C50C-407E-A947-70E740481C1C}">
                <a14:useLocalDpi xmlns:a14="http://schemas.microsoft.com/office/drawing/2010/main" val="0"/>
              </a:ext>
            </a:extLst>
          </a:blip>
          <a:srcRect t="15383"/>
          <a:stretch>
            <a:fillRect/>
          </a:stretch>
        </p:blipFill>
        <p:spPr bwMode="auto">
          <a:xfrm>
            <a:off x="4282522" y="4353727"/>
            <a:ext cx="1401189" cy="1365950"/>
          </a:xfrm>
          <a:prstGeom prst="rect">
            <a:avLst/>
          </a:prstGeom>
          <a:noFill/>
          <a:extLst>
            <a:ext uri="{909E8E84-426E-40DD-AFC4-6F175D3DCCD1}">
              <a14:hiddenFill xmlns:a14="http://schemas.microsoft.com/office/drawing/2010/main">
                <a:solidFill>
                  <a:srgbClr val="FFFFFF"/>
                </a:solidFill>
              </a14:hiddenFill>
            </a:ext>
          </a:extLst>
        </p:spPr>
      </p:pic>
      <p:sp>
        <p:nvSpPr>
          <p:cNvPr id="55" name="矩形: 圆角 54"/>
          <p:cNvSpPr/>
          <p:nvPr/>
        </p:nvSpPr>
        <p:spPr>
          <a:xfrm>
            <a:off x="4070141" y="4262393"/>
            <a:ext cx="1825951" cy="1548619"/>
          </a:xfrm>
          <a:prstGeom prst="roundRect">
            <a:avLst>
              <a:gd name="adj" fmla="val 3863"/>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矩形: 圆角 55"/>
          <p:cNvSpPr/>
          <p:nvPr/>
        </p:nvSpPr>
        <p:spPr>
          <a:xfrm>
            <a:off x="7542575" y="4262393"/>
            <a:ext cx="1825951" cy="1548619"/>
          </a:xfrm>
          <a:prstGeom prst="roundRect">
            <a:avLst>
              <a:gd name="adj" fmla="val 3863"/>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片 14" descr="图片包含 人, 女人, 男人, 穿着&#10;&#10;描述已自动生成"/>
          <p:cNvPicPr/>
          <p:nvPr/>
        </p:nvPicPr>
        <p:blipFill rotWithShape="1">
          <a:blip r:embed="rId4">
            <a:extLst>
              <a:ext uri="{28A0092B-C50C-407E-A947-70E740481C1C}">
                <a14:useLocalDpi xmlns:a14="http://schemas.microsoft.com/office/drawing/2010/main" val="0"/>
              </a:ext>
            </a:extLst>
          </a:blip>
          <a:srcRect l="3159" t="13411" b="6928"/>
          <a:stretch>
            <a:fillRect/>
          </a:stretch>
        </p:blipFill>
        <p:spPr>
          <a:xfrm>
            <a:off x="1994104" y="4332614"/>
            <a:ext cx="1683920" cy="1408176"/>
          </a:xfrm>
          <a:prstGeom prst="roundRect">
            <a:avLst>
              <a:gd name="adj" fmla="val 3957"/>
            </a:avLst>
          </a:prstGeom>
        </p:spPr>
      </p:pic>
      <p:sp>
        <p:nvSpPr>
          <p:cNvPr id="57" name="矩形: 圆角 56"/>
          <p:cNvSpPr/>
          <p:nvPr/>
        </p:nvSpPr>
        <p:spPr>
          <a:xfrm>
            <a:off x="1923089" y="4262393"/>
            <a:ext cx="1825951" cy="1548619"/>
          </a:xfrm>
          <a:prstGeom prst="roundRect">
            <a:avLst>
              <a:gd name="adj" fmla="val 3863"/>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户外, 人, 长凳, 公园&#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近视的诊断</a:t>
            </a:r>
            <a:endPar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11" name="直接连接符 10"/>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矩形 14"/>
          <p:cNvSpPr/>
          <p:nvPr/>
        </p:nvSpPr>
        <p:spPr>
          <a:xfrm>
            <a:off x="4552134" y="1831636"/>
            <a:ext cx="3087732"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DIAGNOSIS OF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3301" y="498348"/>
            <a:ext cx="11825399" cy="5861304"/>
            <a:chOff x="189241" y="292608"/>
            <a:chExt cx="11825399" cy="5861304"/>
          </a:xfrm>
        </p:grpSpPr>
        <p:pic>
          <p:nvPicPr>
            <p:cNvPr id="3" name="图片 2"/>
            <p:cNvPicPr/>
            <p:nvPr/>
          </p:nvPicPr>
          <p:blipFill>
            <a:blip r:embed="rId1"/>
            <a:stretch>
              <a:fillRect/>
            </a:stretch>
          </p:blipFill>
          <p:spPr>
            <a:xfrm>
              <a:off x="8080159" y="3539458"/>
              <a:ext cx="3934481" cy="2607971"/>
            </a:xfrm>
            <a:prstGeom prst="rect">
              <a:avLst/>
            </a:prstGeom>
          </p:spPr>
        </p:pic>
        <p:pic>
          <p:nvPicPr>
            <p:cNvPr id="4" name="图片 3"/>
            <p:cNvPicPr>
              <a:picLocks noChangeAspect="1"/>
            </p:cNvPicPr>
            <p:nvPr/>
          </p:nvPicPr>
          <p:blipFill rotWithShape="1">
            <a:blip r:embed="rId2"/>
            <a:srcRect t="5892" b="27568"/>
            <a:stretch>
              <a:fillRect/>
            </a:stretch>
          </p:blipFill>
          <p:spPr>
            <a:xfrm>
              <a:off x="189241" y="292608"/>
              <a:ext cx="11825399" cy="3136392"/>
            </a:xfrm>
            <a:prstGeom prst="rect">
              <a:avLst/>
            </a:prstGeom>
          </p:spPr>
        </p:pic>
        <p:pic>
          <p:nvPicPr>
            <p:cNvPr id="5" name="图片 4" descr="图片包含 户外, 人, 男人, 红色&#10;&#10;描述已自动生成"/>
            <p:cNvPicPr>
              <a:picLocks noChangeAspect="1"/>
            </p:cNvPicPr>
            <p:nvPr/>
          </p:nvPicPr>
          <p:blipFill rotWithShape="1">
            <a:blip r:embed="rId3">
              <a:extLst>
                <a:ext uri="{28A0092B-C50C-407E-A947-70E740481C1C}">
                  <a14:useLocalDpi xmlns:a14="http://schemas.microsoft.com/office/drawing/2010/main" val="0"/>
                </a:ext>
              </a:extLst>
            </a:blip>
            <a:srcRect l="24079" t="30119" r="18178" b="12957"/>
            <a:stretch>
              <a:fillRect/>
            </a:stretch>
          </p:blipFill>
          <p:spPr>
            <a:xfrm>
              <a:off x="4000400" y="3537690"/>
              <a:ext cx="3967052" cy="2611506"/>
            </a:xfrm>
            <a:prstGeom prst="rect">
              <a:avLst/>
            </a:prstGeom>
          </p:spPr>
        </p:pic>
        <p:pic>
          <p:nvPicPr>
            <p:cNvPr id="6" name="图片 5"/>
            <p:cNvPicPr>
              <a:picLocks noChangeAspect="1"/>
            </p:cNvPicPr>
            <p:nvPr/>
          </p:nvPicPr>
          <p:blipFill rotWithShape="1">
            <a:blip r:embed="rId4"/>
            <a:srcRect l="5868" t="350" r="9718" b="-350"/>
            <a:stretch>
              <a:fillRect/>
            </a:stretch>
          </p:blipFill>
          <p:spPr>
            <a:xfrm>
              <a:off x="189241" y="3532974"/>
              <a:ext cx="3698451" cy="2620938"/>
            </a:xfrm>
            <a:prstGeom prst="rect">
              <a:avLst/>
            </a:prstGeom>
          </p:spPr>
        </p:pic>
      </p:grpSp>
      <p:sp>
        <p:nvSpPr>
          <p:cNvPr id="7" name="矩形 6"/>
          <p:cNvSpPr/>
          <p:nvPr/>
        </p:nvSpPr>
        <p:spPr>
          <a:xfrm>
            <a:off x="3986784" y="2962597"/>
            <a:ext cx="8021916" cy="540000"/>
          </a:xfrm>
          <a:prstGeom prst="rect">
            <a:avLst/>
          </a:prstGeom>
          <a:solidFill>
            <a:srgbClr val="659B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软雅黑" panose="020B0503020204020204" pitchFamily="34" charset="-122"/>
                <a:ea typeface="微软雅黑" panose="020B0503020204020204" pitchFamily="34" charset="-122"/>
              </a:rPr>
              <a:t>军事、航空航天、</a:t>
            </a:r>
            <a:r>
              <a:rPr lang="zh-CN" altLang="en-US" b="1" dirty="0">
                <a:latin typeface="微软雅黑" panose="020B0503020204020204" pitchFamily="34" charset="-122"/>
                <a:ea typeface="微软雅黑" panose="020B0503020204020204" pitchFamily="34" charset="-122"/>
              </a:rPr>
              <a:t>消防安全</a:t>
            </a:r>
            <a:r>
              <a:rPr lang="zh-TW" altLang="en-US" b="1" dirty="0">
                <a:latin typeface="微软雅黑" panose="020B0503020204020204" pitchFamily="34" charset="-122"/>
                <a:ea typeface="微软雅黑" panose="020B0503020204020204" pitchFamily="34" charset="-122"/>
              </a:rPr>
              <a:t>等领域面临巨大的劳动力缺口</a:t>
            </a:r>
            <a:r>
              <a:rPr lang="en-US" altLang="zh-TW" b="1" dirty="0">
                <a:latin typeface="微软雅黑" panose="020B0503020204020204" pitchFamily="34" charset="-122"/>
                <a:ea typeface="微软雅黑" panose="020B0503020204020204" pitchFamily="34" charset="-122"/>
              </a:rPr>
              <a:t>,</a:t>
            </a:r>
            <a:r>
              <a:rPr lang="zh-TW" altLang="en-US" b="1" dirty="0">
                <a:latin typeface="微软雅黑" panose="020B0503020204020204" pitchFamily="34" charset="-122"/>
                <a:ea typeface="微软雅黑" panose="020B0503020204020204" pitchFamily="34" charset="-122"/>
              </a:rPr>
              <a:t>最终</a:t>
            </a:r>
            <a:r>
              <a:rPr lang="zh-CN" altLang="en-US" b="1" dirty="0">
                <a:latin typeface="微软雅黑" panose="020B0503020204020204" pitchFamily="34" charset="-122"/>
                <a:ea typeface="微软雅黑" panose="020B0503020204020204" pitchFamily="34" charset="-122"/>
              </a:rPr>
              <a:t>危害</a:t>
            </a:r>
            <a:r>
              <a:rPr lang="zh-TW" altLang="en-US" b="1" dirty="0">
                <a:latin typeface="微软雅黑" panose="020B0503020204020204" pitchFamily="34" charset="-122"/>
                <a:ea typeface="微软雅黑" panose="020B0503020204020204" pitchFamily="34" charset="-122"/>
              </a:rPr>
              <a:t>国家安全</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grpSp>
        <p:nvGrpSpPr>
          <p:cNvPr id="2" name="组合 1"/>
          <p:cNvGrpSpPr/>
          <p:nvPr/>
        </p:nvGrpSpPr>
        <p:grpSpPr>
          <a:xfrm>
            <a:off x="1544820" y="1690010"/>
            <a:ext cx="9825545" cy="3780000"/>
            <a:chOff x="1544820" y="1690010"/>
            <a:chExt cx="9324285" cy="3780000"/>
          </a:xfrm>
        </p:grpSpPr>
        <p:cxnSp>
          <p:nvCxnSpPr>
            <p:cNvPr id="5" name="直接连接符 4"/>
            <p:cNvCxnSpPr/>
            <p:nvPr/>
          </p:nvCxnSpPr>
          <p:spPr>
            <a:xfrm>
              <a:off x="1544820" y="3085189"/>
              <a:ext cx="4500000" cy="0"/>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6096000" y="1690010"/>
              <a:ext cx="0" cy="3780000"/>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788865" y="1867419"/>
              <a:ext cx="3916196" cy="1131079"/>
            </a:xfrm>
            <a:prstGeom prst="rect">
              <a:avLst/>
            </a:prstGeom>
          </p:spPr>
          <p:txBody>
            <a:bodyPr wrap="square">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定性评估方法</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眼球运动观察：眼球转动时有无震颤</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视觉反应能力观察</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1770011" y="3196935"/>
              <a:ext cx="4267200" cy="2169825"/>
            </a:xfrm>
            <a:prstGeom prst="rect">
              <a:avLst/>
            </a:prstGeom>
          </p:spPr>
          <p:txBody>
            <a:bodyPr wrap="square">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低龄儿童近视诊断</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阿托品滴眼液</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盐酸环喷托酯滴眼液</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pPr>
              <a:r>
                <a:rPr lang="en-US" altLang="zh-CN" b="1" dirty="0">
                  <a:solidFill>
                    <a:schemeClr val="accent4">
                      <a:lumMod val="75000"/>
                    </a:schemeClr>
                  </a:solidFill>
                  <a:latin typeface="微软雅黑" panose="020B0503020204020204" pitchFamily="34" charset="-122"/>
                  <a:ea typeface="微软雅黑" panose="020B0503020204020204" pitchFamily="34" charset="-122"/>
                </a:rPr>
                <a:t>10</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岁以上儿童近视诊断</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主觉验光：通过雾视放松调节</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必要时可使用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盐酸环喷托酯滴眼液</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6401518" y="2176786"/>
              <a:ext cx="4467587" cy="2862322"/>
            </a:xfrm>
            <a:prstGeom prst="rect">
              <a:avLst/>
            </a:prstGeom>
          </p:spPr>
          <p:txBody>
            <a:bodyPr wrap="square">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定量评估方法</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视动性眼球震颤</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(OKN)</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：可大致评估婴儿视力；</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优先注视法</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(PL)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可以运用条栅视力卡测量婴幼儿视力；</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岁左右儿童可以用图形视力表进行视力检查；</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屈光度检查</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屈光介质是否透明</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检影光带暗者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提示存在较大度数的屈光不正可能；</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电脑验光检查；</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20"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近视的早期诊断</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1" name="矩形 20"/>
          <p:cNvSpPr/>
          <p:nvPr/>
        </p:nvSpPr>
        <p:spPr>
          <a:xfrm>
            <a:off x="4591283" y="1133135"/>
            <a:ext cx="3009434" cy="226538"/>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EARLY DIAGNOSIS OF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如何应用</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阿托品滴眼液</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4491892" y="1133135"/>
            <a:ext cx="3208217"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HOW TO APPLY 1%ATROPINE EYE DROPS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7" name="矩形 6"/>
          <p:cNvSpPr/>
          <p:nvPr/>
        </p:nvSpPr>
        <p:spPr>
          <a:xfrm>
            <a:off x="1351536" y="1696992"/>
            <a:ext cx="7244107" cy="4555863"/>
          </a:xfrm>
          <a:prstGeom prst="rect">
            <a:avLst/>
          </a:prstGeom>
        </p:spPr>
        <p:txBody>
          <a:bodyPr wrap="square">
            <a:spAutoFit/>
          </a:bodyPr>
          <a:lstStyle/>
          <a:p>
            <a:pPr marL="288290" indent="-28829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可充分麻痹睫状肌</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最大程度抑制调节</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用法</a:t>
            </a:r>
            <a:r>
              <a:rPr lang="en-US" altLang="zh-CN" sz="1600" b="1"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滴入结膜囊内，一天两次，使用</a:t>
            </a:r>
            <a:r>
              <a:rPr lang="en-US" altLang="zh-CN" sz="1600" dirty="0">
                <a:latin typeface="微软雅黑" panose="020B0503020204020204" pitchFamily="34" charset="-122"/>
                <a:ea typeface="微软雅黑" panose="020B0503020204020204" pitchFamily="34" charset="-122"/>
              </a:rPr>
              <a:t> 3</a:t>
            </a:r>
            <a:r>
              <a:rPr lang="zh-CN" altLang="en-US" sz="1600" dirty="0">
                <a:latin typeface="微软雅黑" panose="020B0503020204020204" pitchFamily="34" charset="-122"/>
                <a:ea typeface="微软雅黑" panose="020B0503020204020204" pitchFamily="34" charset="-122"/>
              </a:rPr>
              <a:t>天，第四天检查</a:t>
            </a:r>
            <a:endParaRPr lang="en-US" altLang="zh-CN" sz="1600" b="1"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适应证</a:t>
            </a:r>
            <a:r>
              <a:rPr lang="en-US" altLang="zh-CN"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检查过程中屈光状态波动明显</a:t>
            </a:r>
            <a:endParaRPr lang="en-US" altLang="zh-CN" sz="1600"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屈光不正伴斜视、弱视者，特别是远视伴内斜视者和远视伴弱视者</a:t>
            </a:r>
            <a:r>
              <a:rPr lang="en-US" altLang="zh-CN" sz="1600"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禁忌证</a:t>
            </a:r>
            <a:r>
              <a:rPr lang="en-US" altLang="zh-CN" sz="1600" b="1"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年龄小于</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个月的婴儿</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唐氏综合征、癫痫、痉挛性麻痹、颅脑外伤、闭角型青光眼、低色素者以及对药物成分过敏者慎用</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注意事项</a:t>
            </a:r>
            <a:r>
              <a:rPr lang="en-US" altLang="zh-CN" sz="1600" b="1"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使用后</a:t>
            </a:r>
            <a:r>
              <a:rPr lang="en-US" altLang="zh-CN" sz="1600" dirty="0">
                <a:latin typeface="微软雅黑" panose="020B0503020204020204" pitchFamily="34" charset="-122"/>
                <a:ea typeface="微软雅黑" panose="020B0503020204020204" pitchFamily="34" charset="-122"/>
              </a:rPr>
              <a:t>21 </a:t>
            </a:r>
            <a:r>
              <a:rPr lang="zh-CN" altLang="en-US" sz="1600" dirty="0">
                <a:latin typeface="微软雅黑" panose="020B0503020204020204" pitchFamily="34" charset="-122"/>
                <a:ea typeface="微软雅黑" panose="020B0503020204020204" pitchFamily="34" charset="-122"/>
              </a:rPr>
              <a:t>天内有畏光、视近模糊等症状</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使用后患者可能出现皮肤潮红、口干、发热、皮疹等副作用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滴药后按压泪囊对应位置</a:t>
            </a:r>
            <a:r>
              <a:rPr lang="en-US" altLang="zh-CN" sz="1600" dirty="0">
                <a:latin typeface="微软雅黑" panose="020B0503020204020204" pitchFamily="34" charset="-122"/>
                <a:ea typeface="微软雅黑" panose="020B0503020204020204" pitchFamily="34" charset="-122"/>
              </a:rPr>
              <a:t>5~10 min</a:t>
            </a:r>
            <a:r>
              <a:rPr lang="zh-CN" altLang="en-US" sz="1600" dirty="0">
                <a:latin typeface="微软雅黑" panose="020B0503020204020204" pitchFamily="34" charset="-122"/>
                <a:ea typeface="微软雅黑" panose="020B0503020204020204" pitchFamily="34" charset="-122"/>
              </a:rPr>
              <a:t>有助于减轻全身反应</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pic>
        <p:nvPicPr>
          <p:cNvPr id="13" name="图片 12" descr="图片包含 游戏机&#10;&#10;描述已自动生成"/>
          <p:cNvPicPr>
            <a:picLocks noChangeAspect="1"/>
          </p:cNvPicPr>
          <p:nvPr/>
        </p:nvPicPr>
        <p:blipFill rotWithShape="1">
          <a:blip r:embed="rId1">
            <a:extLst>
              <a:ext uri="{BEBA8EAE-BF5A-486C-A8C5-ECC9F3942E4B}">
                <a14:imgProps xmlns:a14="http://schemas.microsoft.com/office/drawing/2010/main">
                  <a14:imgLayer r:embed="rId2">
                    <a14:imgEffect>
                      <a14:backgroundRemoval t="29000" b="63333" l="45667" r="72000">
                        <a14:foregroundMark x1="47000" y1="33083" x2="47417" y2="29083"/>
                        <a14:foregroundMark x1="45750" y1="30000" x2="45750" y2="31583"/>
                        <a14:foregroundMark x1="45667" y1="31333" x2="46833" y2="33083"/>
                        <a14:foregroundMark x1="63083" y1="48917" x2="63083" y2="48917"/>
                        <a14:foregroundMark x1="62417" y1="42250" x2="62417" y2="42250"/>
                        <a14:foregroundMark x1="62417" y1="42833" x2="62417" y2="43333"/>
                        <a14:foregroundMark x1="62333" y1="41583" x2="62333" y2="41583"/>
                        <a14:foregroundMark x1="62333" y1="42833" x2="63417" y2="44417"/>
                        <a14:foregroundMark x1="63750" y1="43167" x2="61667" y2="44500"/>
                        <a14:foregroundMark x1="63000" y1="44000" x2="62167" y2="42167"/>
                        <a14:foregroundMark x1="61500" y1="44667" x2="63083" y2="43750"/>
                        <a14:foregroundMark x1="61917" y1="43833" x2="61917" y2="43833"/>
                        <a14:foregroundMark x1="63750" y1="42500" x2="63750" y2="42500"/>
                        <a14:foregroundMark x1="59500" y1="61500" x2="62417" y2="61333"/>
                        <a14:foregroundMark x1="51083" y1="37833" x2="48750" y2="39333"/>
                        <a14:foregroundMark x1="57750" y1="49500" x2="57917" y2="53083"/>
                        <a14:foregroundMark x1="62167" y1="47167" x2="63500" y2="48167"/>
                        <a14:foregroundMark x1="61000" y1="47083" x2="62833" y2="50250"/>
                        <a14:foregroundMark x1="63667" y1="47750" x2="62417" y2="49500"/>
                        <a14:foregroundMark x1="64167" y1="47500" x2="63750" y2="49833"/>
                        <a14:foregroundMark x1="59000" y1="51333" x2="59000" y2="51333"/>
                        <a14:foregroundMark x1="58833" y1="50417" x2="61083" y2="51750"/>
                        <a14:foregroundMark x1="57917" y1="50667" x2="57250" y2="52167"/>
                        <a14:foregroundMark x1="57667" y1="49167" x2="57417" y2="52917"/>
                        <a14:foregroundMark x1="57250" y1="51083" x2="56583" y2="52500"/>
                        <a14:foregroundMark x1="72083" y1="53333" x2="71750" y2="55083"/>
                        <a14:foregroundMark x1="59750" y1="63333" x2="60750" y2="63333"/>
                      </a14:backgroundRemoval>
                    </a14:imgEffect>
                  </a14:imgLayer>
                </a14:imgProps>
              </a:ext>
              <a:ext uri="{28A0092B-C50C-407E-A947-70E740481C1C}">
                <a14:useLocalDpi xmlns:a14="http://schemas.microsoft.com/office/drawing/2010/main" val="0"/>
              </a:ext>
            </a:extLst>
          </a:blip>
          <a:srcRect l="44311" t="25733" r="26089" b="35467"/>
          <a:stretch>
            <a:fillRect/>
          </a:stretch>
        </p:blipFill>
        <p:spPr>
          <a:xfrm rot="596253">
            <a:off x="8621977" y="2141717"/>
            <a:ext cx="2448291" cy="3209246"/>
          </a:xfrm>
          <a:prstGeom prst="rect">
            <a:avLst/>
          </a:prstGeom>
        </p:spPr>
      </p:pic>
      <p:pic>
        <p:nvPicPr>
          <p:cNvPr id="12" name="图片 11" descr="卡通画&#10;&#10;描述已自动生成"/>
          <p:cNvPicPr>
            <a:picLocks noChangeAspect="1"/>
          </p:cNvPicPr>
          <p:nvPr/>
        </p:nvPicPr>
        <p:blipFill rotWithShape="1">
          <a:blip r:embed="rId3">
            <a:extLst>
              <a:ext uri="{BEBA8EAE-BF5A-486C-A8C5-ECC9F3942E4B}">
                <a14:imgProps xmlns:a14="http://schemas.microsoft.com/office/drawing/2010/main">
                  <a14:imgLayer r:embed="rId4">
                    <a14:imgEffect>
                      <a14:backgroundRemoval t="1045" b="95122" l="29794" r="91150">
                        <a14:foregroundMark x1="33923" y1="43554" x2="30678" y2="52962"/>
                        <a14:foregroundMark x1="48378" y1="83275" x2="48378" y2="83275"/>
                        <a14:foregroundMark x1="45428" y1="95470" x2="67847" y2="93380"/>
                        <a14:foregroundMark x1="55752" y1="37631" x2="56637" y2="36934"/>
                        <a14:foregroundMark x1="51327" y1="38676" x2="51327" y2="38676"/>
                        <a14:foregroundMark x1="53392" y1="10453" x2="50147" y2="14634"/>
                        <a14:foregroundMark x1="49558" y1="7666" x2="48968" y2="9059"/>
                        <a14:foregroundMark x1="46903" y1="18815" x2="49263" y2="19164"/>
                        <a14:foregroundMark x1="50737" y1="4530" x2="56047" y2="4530"/>
                        <a14:foregroundMark x1="71091" y1="8711" x2="82891" y2="10453"/>
                        <a14:foregroundMark x1="82891" y1="10453" x2="84661" y2="11498"/>
                        <a14:foregroundMark x1="63717" y1="3484" x2="73451" y2="11498"/>
                        <a14:foregroundMark x1="73451" y1="11498" x2="84661" y2="12544"/>
                        <a14:foregroundMark x1="84661" y1="12544" x2="74926" y2="4530"/>
                        <a14:foregroundMark x1="74926" y1="4530" x2="62832" y2="5575"/>
                        <a14:foregroundMark x1="64012" y1="9756" x2="75221" y2="12195"/>
                        <a14:foregroundMark x1="75221" y1="12195" x2="64897" y2="6272"/>
                        <a14:foregroundMark x1="64897" y1="6272" x2="64307" y2="9059"/>
                        <a14:foregroundMark x1="78761" y1="4878" x2="87611" y2="11498"/>
                        <a14:foregroundMark x1="80826" y1="4530" x2="83186" y2="5226"/>
                        <a14:foregroundMark x1="87906" y1="5226" x2="88496" y2="12195"/>
                        <a14:foregroundMark x1="89971" y1="4878" x2="89676" y2="12544"/>
                        <a14:foregroundMark x1="63127" y1="41463" x2="77581" y2="50174"/>
                        <a14:foregroundMark x1="77581" y1="50174" x2="88791" y2="50174"/>
                        <a14:foregroundMark x1="88791" y1="50174" x2="78466" y2="39373"/>
                        <a14:foregroundMark x1="78466" y1="39373" x2="66667" y2="40767"/>
                        <a14:foregroundMark x1="66667" y1="40767" x2="66667" y2="40767"/>
                        <a14:foregroundMark x1="79646" y1="41115" x2="91445" y2="39721"/>
                        <a14:foregroundMark x1="91445" y1="39721" x2="83776" y2="43902"/>
                        <a14:foregroundMark x1="89971" y1="40418" x2="89971" y2="48780"/>
                        <a14:foregroundMark x1="63127" y1="6272" x2="63127" y2="12195"/>
                        <a14:foregroundMark x1="47788" y1="14983" x2="50147" y2="16725"/>
                        <a14:foregroundMark x1="65487" y1="51220" x2="76991" y2="49826"/>
                        <a14:foregroundMark x1="76991" y1="49826" x2="90560" y2="50871"/>
                        <a14:foregroundMark x1="81416" y1="37631" x2="90855" y2="36934"/>
                        <a14:foregroundMark x1="65487" y1="14983" x2="90560" y2="16725"/>
                        <a14:foregroundMark x1="84366" y1="1742" x2="62832" y2="1045"/>
                      </a14:backgroundRemoval>
                    </a14:imgEffect>
                  </a14:imgLayer>
                </a14:imgProps>
              </a:ext>
              <a:ext uri="{28A0092B-C50C-407E-A947-70E740481C1C}">
                <a14:useLocalDpi xmlns:a14="http://schemas.microsoft.com/office/drawing/2010/main" val="0"/>
              </a:ext>
            </a:extLst>
          </a:blip>
          <a:srcRect l="26994" r="9315"/>
          <a:stretch>
            <a:fillRect/>
          </a:stretch>
        </p:blipFill>
        <p:spPr>
          <a:xfrm>
            <a:off x="9893808" y="2733603"/>
            <a:ext cx="1938528" cy="25768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如何应用</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盐酸环喷托酯滴眼液</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9" name="图片 8" descr="图片包含 游戏机&#10;&#10;描述已自动生成"/>
          <p:cNvPicPr>
            <a:picLocks noChangeAspect="1"/>
          </p:cNvPicPr>
          <p:nvPr/>
        </p:nvPicPr>
        <p:blipFill rotWithShape="1">
          <a:blip r:embed="rId1">
            <a:extLst>
              <a:ext uri="{BEBA8EAE-BF5A-486C-A8C5-ECC9F3942E4B}">
                <a14:imgProps xmlns:a14="http://schemas.microsoft.com/office/drawing/2010/main">
                  <a14:imgLayer r:embed="rId2">
                    <a14:imgEffect>
                      <a14:backgroundRemoval t="31417" b="76000" l="26417" r="68833">
                        <a14:foregroundMark x1="36167" y1="76000" x2="36167" y2="76000"/>
                        <a14:backgroundMark x1="41250" y1="40667" x2="42500" y2="47833"/>
                        <a14:backgroundMark x1="42500" y1="47833" x2="46917" y2="54583"/>
                        <a14:backgroundMark x1="46917" y1="54583" x2="48500" y2="70583"/>
                        <a14:backgroundMark x1="48500" y1="70583" x2="52500" y2="77083"/>
                        <a14:backgroundMark x1="52500" y1="77083" x2="55833" y2="70083"/>
                        <a14:backgroundMark x1="55833" y1="70083" x2="51000" y2="62583"/>
                        <a14:backgroundMark x1="51000" y1="62583" x2="48583" y2="52667"/>
                      </a14:backgroundRemoval>
                    </a14:imgEffect>
                  </a14:imgLayer>
                </a14:imgProps>
              </a:ext>
              <a:ext uri="{28A0092B-C50C-407E-A947-70E740481C1C}">
                <a14:useLocalDpi xmlns:a14="http://schemas.microsoft.com/office/drawing/2010/main" val="0"/>
              </a:ext>
            </a:extLst>
          </a:blip>
          <a:srcRect l="24846" t="31734" r="53688" b="19733"/>
          <a:stretch>
            <a:fillRect/>
          </a:stretch>
        </p:blipFill>
        <p:spPr>
          <a:xfrm rot="20314370">
            <a:off x="8674120" y="1505324"/>
            <a:ext cx="1742940" cy="3940561"/>
          </a:xfrm>
          <a:prstGeom prst="rect">
            <a:avLst/>
          </a:prstGeom>
        </p:spPr>
      </p:pic>
      <p:pic>
        <p:nvPicPr>
          <p:cNvPr id="11" name="图片 10" descr="卡通画&#10;&#10;描述已自动生成"/>
          <p:cNvPicPr>
            <a:picLocks noChangeAspect="1"/>
          </p:cNvPicPr>
          <p:nvPr/>
        </p:nvPicPr>
        <p:blipFill rotWithShape="1">
          <a:blip r:embed="rId3">
            <a:extLst>
              <a:ext uri="{BEBA8EAE-BF5A-486C-A8C5-ECC9F3942E4B}">
                <a14:imgProps xmlns:a14="http://schemas.microsoft.com/office/drawing/2010/main">
                  <a14:imgLayer r:embed="rId4">
                    <a14:imgEffect>
                      <a14:backgroundRemoval t="1045" b="95122" l="29794" r="91150">
                        <a14:foregroundMark x1="33923" y1="43554" x2="30678" y2="52962"/>
                        <a14:foregroundMark x1="48378" y1="83275" x2="48378" y2="83275"/>
                        <a14:foregroundMark x1="45428" y1="95470" x2="67847" y2="93380"/>
                        <a14:foregroundMark x1="55752" y1="37631" x2="56637" y2="36934"/>
                        <a14:foregroundMark x1="51327" y1="38676" x2="51327" y2="38676"/>
                        <a14:foregroundMark x1="53392" y1="10453" x2="50147" y2="14634"/>
                        <a14:foregroundMark x1="49558" y1="7666" x2="48968" y2="9059"/>
                        <a14:foregroundMark x1="46903" y1="18815" x2="49263" y2="19164"/>
                        <a14:foregroundMark x1="50737" y1="4530" x2="56047" y2="4530"/>
                        <a14:foregroundMark x1="71091" y1="8711" x2="82891" y2="10453"/>
                        <a14:foregroundMark x1="82891" y1="10453" x2="84661" y2="11498"/>
                        <a14:foregroundMark x1="63717" y1="3484" x2="73451" y2="11498"/>
                        <a14:foregroundMark x1="73451" y1="11498" x2="84661" y2="12544"/>
                        <a14:foregroundMark x1="84661" y1="12544" x2="74926" y2="4530"/>
                        <a14:foregroundMark x1="74926" y1="4530" x2="62832" y2="5575"/>
                        <a14:foregroundMark x1="64012" y1="9756" x2="75221" y2="12195"/>
                        <a14:foregroundMark x1="75221" y1="12195" x2="64897" y2="6272"/>
                        <a14:foregroundMark x1="64897" y1="6272" x2="64307" y2="9059"/>
                        <a14:foregroundMark x1="78761" y1="4878" x2="87611" y2="11498"/>
                        <a14:foregroundMark x1="80826" y1="4530" x2="83186" y2="5226"/>
                        <a14:foregroundMark x1="87906" y1="5226" x2="88496" y2="12195"/>
                        <a14:foregroundMark x1="89971" y1="4878" x2="89676" y2="12544"/>
                        <a14:foregroundMark x1="63127" y1="41463" x2="77581" y2="50174"/>
                        <a14:foregroundMark x1="77581" y1="50174" x2="88791" y2="50174"/>
                        <a14:foregroundMark x1="88791" y1="50174" x2="78466" y2="39373"/>
                        <a14:foregroundMark x1="78466" y1="39373" x2="66667" y2="40767"/>
                        <a14:foregroundMark x1="66667" y1="40767" x2="66667" y2="40767"/>
                        <a14:foregroundMark x1="79646" y1="41115" x2="91445" y2="39721"/>
                        <a14:foregroundMark x1="91445" y1="39721" x2="83776" y2="43902"/>
                        <a14:foregroundMark x1="89971" y1="40418" x2="89971" y2="48780"/>
                        <a14:foregroundMark x1="63127" y1="6272" x2="63127" y2="12195"/>
                        <a14:foregroundMark x1="47788" y1="14983" x2="50147" y2="16725"/>
                        <a14:foregroundMark x1="65487" y1="51220" x2="76991" y2="49826"/>
                        <a14:foregroundMark x1="76991" y1="49826" x2="90560" y2="50871"/>
                        <a14:foregroundMark x1="81416" y1="37631" x2="90855" y2="36934"/>
                        <a14:foregroundMark x1="65487" y1="14983" x2="90560" y2="16725"/>
                        <a14:foregroundMark x1="84366" y1="1742" x2="62832" y2="1045"/>
                      </a14:backgroundRemoval>
                    </a14:imgEffect>
                  </a14:imgLayer>
                </a14:imgProps>
              </a:ext>
              <a:ext uri="{28A0092B-C50C-407E-A947-70E740481C1C}">
                <a14:useLocalDpi xmlns:a14="http://schemas.microsoft.com/office/drawing/2010/main" val="0"/>
              </a:ext>
            </a:extLst>
          </a:blip>
          <a:srcRect l="26994" r="9315"/>
          <a:stretch>
            <a:fillRect/>
          </a:stretch>
        </p:blipFill>
        <p:spPr>
          <a:xfrm>
            <a:off x="9893808" y="2733603"/>
            <a:ext cx="1938528" cy="2576812"/>
          </a:xfrm>
          <a:prstGeom prst="rect">
            <a:avLst/>
          </a:prstGeom>
        </p:spPr>
      </p:pic>
      <p:sp>
        <p:nvSpPr>
          <p:cNvPr id="8" name="矩形 7"/>
          <p:cNvSpPr/>
          <p:nvPr/>
        </p:nvSpPr>
        <p:spPr>
          <a:xfrm>
            <a:off x="1351536" y="1696992"/>
            <a:ext cx="7244107" cy="3554819"/>
          </a:xfrm>
          <a:prstGeom prst="rect">
            <a:avLst/>
          </a:prstGeom>
        </p:spPr>
        <p:txBody>
          <a:bodyPr wrap="square">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具有和阿托品相近的睫状肌麻痹作用</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用法</a:t>
            </a:r>
            <a:r>
              <a:rPr lang="en-US" altLang="zh-CN" sz="1600" b="1"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滴入结膜囊内</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每次</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滴</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相隔</a:t>
            </a:r>
            <a:r>
              <a:rPr lang="en-US" altLang="zh-CN" sz="1600" dirty="0">
                <a:latin typeface="微软雅黑" panose="020B0503020204020204" pitchFamily="34" charset="-122"/>
                <a:ea typeface="微软雅黑" panose="020B0503020204020204" pitchFamily="34" charset="-122"/>
              </a:rPr>
              <a:t>5min</a:t>
            </a:r>
            <a:r>
              <a:rPr lang="zh-CN" altLang="en-US" sz="1600" dirty="0">
                <a:latin typeface="微软雅黑" panose="020B0503020204020204" pitchFamily="34" charset="-122"/>
                <a:ea typeface="微软雅黑" panose="020B0503020204020204" pitchFamily="34" charset="-122"/>
              </a:rPr>
              <a:t>滴</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次</a:t>
            </a:r>
            <a:r>
              <a:rPr lang="en-US" altLang="zh-CN" sz="1600" dirty="0">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分钟后检查</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smtClean="0">
                <a:latin typeface="微软雅黑" panose="020B0503020204020204" pitchFamily="34" charset="-122"/>
                <a:ea typeface="微软雅黑" panose="020B0503020204020204" pitchFamily="34" charset="-122"/>
              </a:rPr>
              <a:t>适应症</a:t>
            </a:r>
            <a:r>
              <a:rPr lang="en-US" altLang="zh-CN" sz="1600" b="1" dirty="0" smtClean="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在不适宜使用阿托品的情况下可首选盐酸环喷托酯滴眼液替代</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如学龄期近视、近视散光患者、远视矫正视力正常者</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注意事项</a:t>
            </a:r>
            <a:r>
              <a:rPr lang="en-US" altLang="zh-CN" sz="1600" b="1"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滴眼前使用表面麻醉剂可减轻眼部刺激症状</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使用后患者可能出现头晕、尿潴留等副作用，滴药后按压泪囊对应位置</a:t>
            </a:r>
            <a:r>
              <a:rPr lang="en-US" altLang="zh-CN" sz="1600" dirty="0">
                <a:latin typeface="微软雅黑" panose="020B0503020204020204" pitchFamily="34" charset="-122"/>
                <a:ea typeface="微软雅黑" panose="020B0503020204020204" pitchFamily="34" charset="-122"/>
              </a:rPr>
              <a:t>3~5min</a:t>
            </a:r>
            <a:r>
              <a:rPr lang="zh-CN" altLang="en-US" sz="1600" dirty="0">
                <a:latin typeface="微软雅黑" panose="020B0503020204020204" pitchFamily="34" charset="-122"/>
                <a:ea typeface="微软雅黑" panose="020B0503020204020204" pitchFamily="34" charset="-122"/>
              </a:rPr>
              <a:t>可减少鼻黏膜吸收</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使用后三天内患者可能有畏光、视近模糊症状</a:t>
            </a:r>
            <a:r>
              <a:rPr lang="en-US"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10" name="矩形 9"/>
          <p:cNvSpPr/>
          <p:nvPr/>
        </p:nvSpPr>
        <p:spPr>
          <a:xfrm>
            <a:off x="3714287" y="1133135"/>
            <a:ext cx="4763426"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HOW TO APPLY 1%CYCLOPINTONE HYDROCHLORIDE EYE DROPS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户外, 人, 长凳, 公园&#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近视的矫正与控制</a:t>
            </a:r>
            <a:endPar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cxnSp>
        <p:nvCxnSpPr>
          <p:cNvPr id="11" name="直接连接符 10"/>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矩形 14"/>
          <p:cNvSpPr/>
          <p:nvPr/>
        </p:nvSpPr>
        <p:spPr>
          <a:xfrm>
            <a:off x="4316902" y="1831636"/>
            <a:ext cx="3558196" cy="221599"/>
          </a:xfrm>
          <a:prstGeom prst="rect">
            <a:avLst/>
          </a:prstGeom>
        </p:spPr>
        <p:txBody>
          <a:bodyPr wrap="square">
            <a:spAutoFit/>
          </a:bodyPr>
          <a:lstStyle/>
          <a:p>
            <a:pPr algn="ctr"/>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CORRECTION AND CONTROL OF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ľíďè"/>
          <p:cNvSpPr/>
          <p:nvPr/>
        </p:nvSpPr>
        <p:spPr>
          <a:xfrm>
            <a:off x="1435756" y="1851708"/>
            <a:ext cx="4498700" cy="3616404"/>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7" name="íṡḻîḓê"/>
          <p:cNvSpPr/>
          <p:nvPr/>
        </p:nvSpPr>
        <p:spPr>
          <a:xfrm>
            <a:off x="1688888" y="1775510"/>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p>
        </p:txBody>
      </p:sp>
      <p:sp>
        <p:nvSpPr>
          <p:cNvPr id="8" name="矩形 7"/>
          <p:cNvSpPr/>
          <p:nvPr/>
        </p:nvSpPr>
        <p:spPr>
          <a:xfrm>
            <a:off x="2654924" y="1851708"/>
            <a:ext cx="3233812" cy="3554819"/>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a:lnSpc>
                <a:spcPts val="2700"/>
              </a:lnSpc>
              <a:spcBef>
                <a:spcPts val="0"/>
              </a:spcBef>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近视的矫正与控制</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近视是多因素导致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一旦发生，不可逆转</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近视度数随儿童生长发育逐年增高，至</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岁左右趋于稳定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部分高度近视患者至成年后还在进展，会发展为病理性近视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对于个别近视进展迅速的儿童在医生监测下可酌情采用综合疗法。</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iconfont-1187-868636"/>
          <p:cNvSpPr>
            <a:spLocks noChangeAspect="1"/>
          </p:cNvSpPr>
          <p:nvPr/>
        </p:nvSpPr>
        <p:spPr bwMode="auto">
          <a:xfrm>
            <a:off x="1941011" y="1962795"/>
            <a:ext cx="432802" cy="446578"/>
          </a:xfrm>
          <a:custGeom>
            <a:avLst/>
            <a:gdLst>
              <a:gd name="T0" fmla="*/ 40 w 7790"/>
              <a:gd name="T1" fmla="*/ 0 h 8036"/>
              <a:gd name="T2" fmla="*/ 3458 w 7790"/>
              <a:gd name="T3" fmla="*/ 0 h 8036"/>
              <a:gd name="T4" fmla="*/ 3458 w 7790"/>
              <a:gd name="T5" fmla="*/ 3418 h 8036"/>
              <a:gd name="T6" fmla="*/ 40 w 7790"/>
              <a:gd name="T7" fmla="*/ 3418 h 8036"/>
              <a:gd name="T8" fmla="*/ 40 w 7790"/>
              <a:gd name="T9" fmla="*/ 0 h 8036"/>
              <a:gd name="T10" fmla="*/ 7790 w 7790"/>
              <a:gd name="T11" fmla="*/ 1695 h 8036"/>
              <a:gd name="T12" fmla="*/ 6170 w 7790"/>
              <a:gd name="T13" fmla="*/ 103 h 8036"/>
              <a:gd name="T14" fmla="*/ 4577 w 7790"/>
              <a:gd name="T15" fmla="*/ 1723 h 8036"/>
              <a:gd name="T16" fmla="*/ 6198 w 7790"/>
              <a:gd name="T17" fmla="*/ 3316 h 8036"/>
              <a:gd name="T18" fmla="*/ 7790 w 7790"/>
              <a:gd name="T19" fmla="*/ 1695 h 8036"/>
              <a:gd name="T20" fmla="*/ 0 w 7790"/>
              <a:gd name="T21" fmla="*/ 4618 h 8036"/>
              <a:gd name="T22" fmla="*/ 3417 w 7790"/>
              <a:gd name="T23" fmla="*/ 4618 h 8036"/>
              <a:gd name="T24" fmla="*/ 3417 w 7790"/>
              <a:gd name="T25" fmla="*/ 8036 h 8036"/>
              <a:gd name="T26" fmla="*/ 0 w 7790"/>
              <a:gd name="T27" fmla="*/ 8036 h 8036"/>
              <a:gd name="T28" fmla="*/ 0 w 7790"/>
              <a:gd name="T29" fmla="*/ 4618 h 8036"/>
              <a:gd name="T30" fmla="*/ 4353 w 7790"/>
              <a:gd name="T31" fmla="*/ 4618 h 8036"/>
              <a:gd name="T32" fmla="*/ 7770 w 7790"/>
              <a:gd name="T33" fmla="*/ 4618 h 8036"/>
              <a:gd name="T34" fmla="*/ 7770 w 7790"/>
              <a:gd name="T35" fmla="*/ 8036 h 8036"/>
              <a:gd name="T36" fmla="*/ 4353 w 7790"/>
              <a:gd name="T37" fmla="*/ 8036 h 8036"/>
              <a:gd name="T38" fmla="*/ 4353 w 7790"/>
              <a:gd name="T39" fmla="*/ 4618 h 8036"/>
              <a:gd name="T40" fmla="*/ 4353 w 7790"/>
              <a:gd name="T41" fmla="*/ 4618 h 8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0" h="8036">
                <a:moveTo>
                  <a:pt x="40" y="0"/>
                </a:moveTo>
                <a:lnTo>
                  <a:pt x="3458" y="0"/>
                </a:lnTo>
                <a:lnTo>
                  <a:pt x="3458" y="3418"/>
                </a:lnTo>
                <a:lnTo>
                  <a:pt x="40" y="3418"/>
                </a:lnTo>
                <a:lnTo>
                  <a:pt x="40" y="0"/>
                </a:lnTo>
                <a:close/>
                <a:moveTo>
                  <a:pt x="7790" y="1695"/>
                </a:moveTo>
                <a:lnTo>
                  <a:pt x="6170" y="103"/>
                </a:lnTo>
                <a:lnTo>
                  <a:pt x="4577" y="1723"/>
                </a:lnTo>
                <a:lnTo>
                  <a:pt x="6198" y="3316"/>
                </a:lnTo>
                <a:lnTo>
                  <a:pt x="7790" y="1695"/>
                </a:lnTo>
                <a:close/>
                <a:moveTo>
                  <a:pt x="0" y="4618"/>
                </a:moveTo>
                <a:lnTo>
                  <a:pt x="3417" y="4618"/>
                </a:lnTo>
                <a:lnTo>
                  <a:pt x="3417" y="8036"/>
                </a:lnTo>
                <a:lnTo>
                  <a:pt x="0" y="8036"/>
                </a:lnTo>
                <a:lnTo>
                  <a:pt x="0" y="4618"/>
                </a:lnTo>
                <a:close/>
                <a:moveTo>
                  <a:pt x="4353" y="4618"/>
                </a:moveTo>
                <a:lnTo>
                  <a:pt x="7770" y="4618"/>
                </a:lnTo>
                <a:lnTo>
                  <a:pt x="7770" y="8036"/>
                </a:lnTo>
                <a:lnTo>
                  <a:pt x="4353" y="8036"/>
                </a:lnTo>
                <a:lnTo>
                  <a:pt x="4353" y="4618"/>
                </a:lnTo>
                <a:close/>
                <a:moveTo>
                  <a:pt x="4353" y="4618"/>
                </a:moveTo>
                <a:close/>
              </a:path>
            </a:pathLst>
          </a:custGeom>
          <a:solidFill>
            <a:schemeClr val="bg1"/>
          </a:solidFill>
          <a:ln>
            <a:noFill/>
          </a:ln>
        </p:spPr>
        <p:txBody>
          <a:bodyPr/>
          <a:lstStyle/>
          <a:p>
            <a:endParaRPr lang="zh-CN" altLang="en-US"/>
          </a:p>
        </p:txBody>
      </p:sp>
      <p:sp>
        <p:nvSpPr>
          <p:cNvPr id="11" name="iṡľíďè"/>
          <p:cNvSpPr/>
          <p:nvPr/>
        </p:nvSpPr>
        <p:spPr>
          <a:xfrm>
            <a:off x="6053476" y="1851708"/>
            <a:ext cx="4498700" cy="3616404"/>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12" name="íṡḻîḓê"/>
          <p:cNvSpPr/>
          <p:nvPr/>
        </p:nvSpPr>
        <p:spPr>
          <a:xfrm>
            <a:off x="6306608" y="1775510"/>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13" name="矩形 12"/>
          <p:cNvSpPr/>
          <p:nvPr/>
        </p:nvSpPr>
        <p:spPr>
          <a:xfrm>
            <a:off x="7272644" y="1851708"/>
            <a:ext cx="3224668" cy="2862322"/>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近视的矫正原则</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5750" indent="-285750">
              <a:lnSpc>
                <a:spcPts val="2700"/>
              </a:lnSpc>
              <a:spcBef>
                <a:spcPts val="0"/>
              </a:spcBef>
              <a:buClr>
                <a:srgbClr val="639A67"/>
              </a:buClr>
              <a:buSzPct val="80000"/>
              <a:buFont typeface="Wingdings" panose="05000000000000000000" pitchFamily="2" charset="2"/>
              <a:buChar char="n"/>
              <a:defRPr/>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近视医学验光</a:t>
            </a: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科学配镜</a:t>
            </a: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b="1" dirty="0">
              <a:latin typeface="微软雅黑" panose="020B0503020204020204" pitchFamily="34" charset="-122"/>
              <a:ea typeface="微软雅黑" panose="020B0503020204020204" pitchFamily="34" charset="-122"/>
              <a:cs typeface="Times New Roman" panose="02020603050405020304" pitchFamily="18" charset="0"/>
            </a:endParaRP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规范的医学验光</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合理的处方是关键</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精准的磨镜技术是一副合格眼镜的保证</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眼位、视功能检查</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眼健康检查。</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iconfont-1039-798119"/>
          <p:cNvSpPr>
            <a:spLocks noChangeAspect="1"/>
          </p:cNvSpPr>
          <p:nvPr/>
        </p:nvSpPr>
        <p:spPr bwMode="auto">
          <a:xfrm>
            <a:off x="6526700" y="1937652"/>
            <a:ext cx="496865" cy="496865"/>
          </a:xfrm>
          <a:custGeom>
            <a:avLst/>
            <a:gdLst>
              <a:gd name="T0" fmla="*/ 4800 w 9600"/>
              <a:gd name="T1" fmla="*/ 0 h 9600"/>
              <a:gd name="T2" fmla="*/ 0 w 9600"/>
              <a:gd name="T3" fmla="*/ 4800 h 9600"/>
              <a:gd name="T4" fmla="*/ 4800 w 9600"/>
              <a:gd name="T5" fmla="*/ 9600 h 9600"/>
              <a:gd name="T6" fmla="*/ 9600 w 9600"/>
              <a:gd name="T7" fmla="*/ 4800 h 9600"/>
              <a:gd name="T8" fmla="*/ 4800 w 9600"/>
              <a:gd name="T9" fmla="*/ 0 h 9600"/>
              <a:gd name="T10" fmla="*/ 4800 w 9600"/>
              <a:gd name="T11" fmla="*/ 7370 h 9600"/>
              <a:gd name="T12" fmla="*/ 4240 w 9600"/>
              <a:gd name="T13" fmla="*/ 6811 h 9600"/>
              <a:gd name="T14" fmla="*/ 4800 w 9600"/>
              <a:gd name="T15" fmla="*/ 6253 h 9600"/>
              <a:gd name="T16" fmla="*/ 5360 w 9600"/>
              <a:gd name="T17" fmla="*/ 6811 h 9600"/>
              <a:gd name="T18" fmla="*/ 4800 w 9600"/>
              <a:gd name="T19" fmla="*/ 7370 h 9600"/>
              <a:gd name="T20" fmla="*/ 5360 w 9600"/>
              <a:gd name="T21" fmla="*/ 4950 h 9600"/>
              <a:gd name="T22" fmla="*/ 4800 w 9600"/>
              <a:gd name="T23" fmla="*/ 5509 h 9600"/>
              <a:gd name="T24" fmla="*/ 4240 w 9600"/>
              <a:gd name="T25" fmla="*/ 4950 h 9600"/>
              <a:gd name="T26" fmla="*/ 4240 w 9600"/>
              <a:gd name="T27" fmla="*/ 2344 h 9600"/>
              <a:gd name="T28" fmla="*/ 4800 w 9600"/>
              <a:gd name="T29" fmla="*/ 1786 h 9600"/>
              <a:gd name="T30" fmla="*/ 5360 w 9600"/>
              <a:gd name="T31" fmla="*/ 2344 h 9600"/>
              <a:gd name="T32" fmla="*/ 5360 w 9600"/>
              <a:gd name="T33" fmla="*/ 4950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00" h="9600">
                <a:moveTo>
                  <a:pt x="4800" y="0"/>
                </a:moveTo>
                <a:cubicBezTo>
                  <a:pt x="2149" y="0"/>
                  <a:pt x="0" y="2148"/>
                  <a:pt x="0" y="4800"/>
                </a:cubicBezTo>
                <a:cubicBezTo>
                  <a:pt x="0" y="7451"/>
                  <a:pt x="2149" y="9600"/>
                  <a:pt x="4800" y="9600"/>
                </a:cubicBezTo>
                <a:cubicBezTo>
                  <a:pt x="7451" y="9600"/>
                  <a:pt x="9600" y="7451"/>
                  <a:pt x="9600" y="4800"/>
                </a:cubicBezTo>
                <a:cubicBezTo>
                  <a:pt x="9600" y="2148"/>
                  <a:pt x="7451" y="0"/>
                  <a:pt x="4800" y="0"/>
                </a:cubicBezTo>
                <a:close/>
                <a:moveTo>
                  <a:pt x="4800" y="7370"/>
                </a:moveTo>
                <a:cubicBezTo>
                  <a:pt x="4491" y="7370"/>
                  <a:pt x="4240" y="7120"/>
                  <a:pt x="4240" y="6811"/>
                </a:cubicBezTo>
                <a:cubicBezTo>
                  <a:pt x="4240" y="6503"/>
                  <a:pt x="4491" y="6253"/>
                  <a:pt x="4800" y="6253"/>
                </a:cubicBezTo>
                <a:cubicBezTo>
                  <a:pt x="5109" y="6253"/>
                  <a:pt x="5360" y="6503"/>
                  <a:pt x="5360" y="6811"/>
                </a:cubicBezTo>
                <a:cubicBezTo>
                  <a:pt x="5360" y="7120"/>
                  <a:pt x="5109" y="7370"/>
                  <a:pt x="4800" y="7370"/>
                </a:cubicBezTo>
                <a:close/>
                <a:moveTo>
                  <a:pt x="5360" y="4950"/>
                </a:moveTo>
                <a:cubicBezTo>
                  <a:pt x="5360" y="5259"/>
                  <a:pt x="5109" y="5509"/>
                  <a:pt x="4800" y="5509"/>
                </a:cubicBezTo>
                <a:cubicBezTo>
                  <a:pt x="4491" y="5509"/>
                  <a:pt x="4240" y="5259"/>
                  <a:pt x="4240" y="4950"/>
                </a:cubicBezTo>
                <a:lnTo>
                  <a:pt x="4240" y="2344"/>
                </a:lnTo>
                <a:cubicBezTo>
                  <a:pt x="4240" y="2036"/>
                  <a:pt x="4491" y="1786"/>
                  <a:pt x="4800" y="1786"/>
                </a:cubicBezTo>
                <a:cubicBezTo>
                  <a:pt x="5109" y="1786"/>
                  <a:pt x="5360" y="2036"/>
                  <a:pt x="5360" y="2344"/>
                </a:cubicBezTo>
                <a:lnTo>
                  <a:pt x="5360" y="4950"/>
                </a:lnTo>
                <a:close/>
              </a:path>
            </a:pathLst>
          </a:custGeom>
          <a:solidFill>
            <a:schemeClr val="bg1"/>
          </a:solidFill>
          <a:ln>
            <a:noFill/>
          </a:ln>
        </p:spPr>
      </p:sp>
      <p:sp>
        <p:nvSpPr>
          <p:cNvPr id="17"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近视的矫正与控制</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8" name="矩形 17"/>
          <p:cNvSpPr/>
          <p:nvPr/>
        </p:nvSpPr>
        <p:spPr>
          <a:xfrm>
            <a:off x="4400452" y="1133135"/>
            <a:ext cx="3391097" cy="221599"/>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THE CORRECTION AND CONTROL OF MYOPIA</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6"/>
          <p:cNvGraphicFramePr>
            <a:graphicFrameLocks noGrp="1"/>
          </p:cNvGraphicFramePr>
          <p:nvPr/>
        </p:nvGraphicFramePr>
        <p:xfrm>
          <a:off x="1140816" y="1736808"/>
          <a:ext cx="9910369" cy="1573319"/>
        </p:xfrm>
        <a:graphic>
          <a:graphicData uri="http://schemas.openxmlformats.org/drawingml/2006/table">
            <a:tbl>
              <a:tblPr firstRow="1" bandRow="1">
                <a:tableStyleId>{5C22544A-7EE6-4342-B048-85BDC9FD1C3A}</a:tableStyleId>
              </a:tblPr>
              <a:tblGrid>
                <a:gridCol w="3506995"/>
                <a:gridCol w="2134458"/>
                <a:gridCol w="2134458"/>
                <a:gridCol w="2134458"/>
              </a:tblGrid>
              <a:tr h="419552">
                <a:tc gridSpan="4">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b="1" dirty="0">
                          <a:latin typeface="微软雅黑" panose="020B0503020204020204" pitchFamily="34" charset="-122"/>
                          <a:ea typeface="微软雅黑" panose="020B0503020204020204" pitchFamily="34" charset="-122"/>
                        </a:rPr>
                        <a:t>婴幼儿</a:t>
                      </a:r>
                      <a:r>
                        <a:rPr lang="en-US" altLang="zh-CN" sz="1800" b="0" dirty="0">
                          <a:latin typeface="微软雅黑" panose="020B0503020204020204" pitchFamily="34" charset="-122"/>
                          <a:ea typeface="微软雅黑" panose="020B0503020204020204" pitchFamily="34" charset="-122"/>
                        </a:rPr>
                        <a:t>(</a:t>
                      </a:r>
                      <a:r>
                        <a:rPr lang="zh-CN" altLang="en-US" sz="1800" b="0" dirty="0">
                          <a:latin typeface="微软雅黑" panose="020B0503020204020204" pitchFamily="34" charset="-122"/>
                          <a:ea typeface="微软雅黑" panose="020B0503020204020204" pitchFamily="34" charset="-122"/>
                        </a:rPr>
                        <a:t>如有下列情况需考虑配镜）</a:t>
                      </a:r>
                      <a:endParaRPr lang="en-US" altLang="zh-CN" sz="1800" b="0" dirty="0">
                        <a:latin typeface="微软雅黑" panose="020B0503020204020204" pitchFamily="34" charset="-122"/>
                        <a:ea typeface="微软雅黑" panose="020B0503020204020204" pitchFamily="34" charset="-122"/>
                      </a:endParaRPr>
                    </a:p>
                  </a:txBody>
                  <a:tcPr marL="68580" marR="68580">
                    <a:solidFill>
                      <a:srgbClr val="639A67"/>
                    </a:solidFill>
                  </a:tcPr>
                </a:tc>
                <a:tc hMerge="1">
                  <a:tcPr marL="68580" marR="68580"/>
                </a:tc>
                <a:tc hMerge="1">
                  <a:tcPr marL="68580" marR="68580"/>
                </a:tc>
                <a:tc hMerge="1">
                  <a:tcPr marL="68580" marR="68580"/>
                </a:tc>
              </a:tr>
              <a:tr h="384589">
                <a:tc>
                  <a:txBody>
                    <a:bodyPr/>
                    <a:lstStyle/>
                    <a:p>
                      <a:pPr algn="ctr"/>
                      <a:r>
                        <a:rPr lang="zh-CN" altLang="en-US" sz="1600" dirty="0">
                          <a:latin typeface="微软雅黑" panose="020B0503020204020204" pitchFamily="34" charset="-122"/>
                          <a:ea typeface="微软雅黑" panose="020B0503020204020204" pitchFamily="34" charset="-122"/>
                        </a:rPr>
                        <a:t>屈光不正</a:t>
                      </a:r>
                      <a:endParaRPr lang="zh-CN" altLang="en-US" sz="1600" b="1" dirty="0">
                        <a:latin typeface="微软雅黑" panose="020B0503020204020204" pitchFamily="34" charset="-122"/>
                        <a:ea typeface="微软雅黑" panose="020B0503020204020204" pitchFamily="34" charset="-122"/>
                      </a:endParaRPr>
                    </a:p>
                  </a:txBody>
                  <a:tcPr marL="68580" marR="68580">
                    <a:solidFill>
                      <a:schemeClr val="accent6">
                        <a:lumMod val="40000"/>
                        <a:lumOff val="60000"/>
                      </a:schemeClr>
                    </a:solidFill>
                  </a:tcPr>
                </a:tc>
                <a:tc>
                  <a:txBody>
                    <a:bodyPr/>
                    <a:lstStyle/>
                    <a:p>
                      <a:pPr algn="ct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岁</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accent6">
                        <a:lumMod val="40000"/>
                        <a:lumOff val="60000"/>
                      </a:schemeClr>
                    </a:solidFill>
                  </a:tcPr>
                </a:tc>
                <a:tc>
                  <a:txBody>
                    <a:bodyPr/>
                    <a:lstStyle/>
                    <a:p>
                      <a:pPr algn="ct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岁</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accent6">
                        <a:lumMod val="40000"/>
                        <a:lumOff val="60000"/>
                      </a:schemeClr>
                    </a:solidFill>
                  </a:tcPr>
                </a:tc>
                <a:tc>
                  <a:txBody>
                    <a:bodyPr/>
                    <a:lstStyle/>
                    <a:p>
                      <a:pPr algn="ct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岁</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accent6">
                        <a:lumMod val="40000"/>
                        <a:lumOff val="60000"/>
                      </a:schemeClr>
                    </a:solidFill>
                  </a:tcPr>
                </a:tc>
              </a:tr>
              <a:tr h="38458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近视且屈光参差</a:t>
                      </a:r>
                      <a:r>
                        <a:rPr lang="en-US" altLang="zh-CN" sz="1600" dirty="0">
                          <a:latin typeface="微软雅黑" panose="020B0503020204020204" pitchFamily="34" charset="-122"/>
                          <a:ea typeface="微软雅黑" panose="020B0503020204020204" pitchFamily="34" charset="-122"/>
                        </a:rPr>
                        <a:t>&lt;2.50D</a:t>
                      </a:r>
                      <a:endParaRPr lang="zh-CN" altLang="en-US" sz="1600" b="1"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-5.00D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-4.00D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-3.00D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r>
              <a:tr h="38458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近视且屈光参差≥</a:t>
                      </a:r>
                      <a:r>
                        <a:rPr lang="en-US" altLang="zh-CN" sz="1600" dirty="0">
                          <a:latin typeface="微软雅黑" panose="020B0503020204020204" pitchFamily="34" charset="-122"/>
                          <a:ea typeface="微软雅黑" panose="020B0503020204020204" pitchFamily="34" charset="-122"/>
                        </a:rPr>
                        <a:t>2.50D</a:t>
                      </a:r>
                      <a:endParaRPr lang="zh-CN" altLang="en-US" sz="1600" b="1"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-2.50D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-2.50D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-2.00D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r>
            </a:tbl>
          </a:graphicData>
        </a:graphic>
      </p:graphicFrame>
      <p:sp>
        <p:nvSpPr>
          <p:cNvPr id="25"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婴幼儿</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学龄儿童的近视矫正原则</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6" name="矩形 25"/>
          <p:cNvSpPr/>
          <p:nvPr/>
        </p:nvSpPr>
        <p:spPr>
          <a:xfrm>
            <a:off x="2840141" y="1133135"/>
            <a:ext cx="6511718"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PRINCIPLE OF MYOPIA CORRECTION FOR INFANTS AND SCHOOL-AGE CHILDREN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36" name="组合 35"/>
          <p:cNvGrpSpPr/>
          <p:nvPr/>
        </p:nvGrpSpPr>
        <p:grpSpPr>
          <a:xfrm>
            <a:off x="1083365" y="3401569"/>
            <a:ext cx="10326757" cy="2423159"/>
            <a:chOff x="1068988" y="3209545"/>
            <a:chExt cx="10326757" cy="2423159"/>
          </a:xfrm>
        </p:grpSpPr>
        <p:sp>
          <p:nvSpPr>
            <p:cNvPr id="29" name="íṩḷïḋè"/>
            <p:cNvSpPr/>
            <p:nvPr/>
          </p:nvSpPr>
          <p:spPr>
            <a:xfrm>
              <a:off x="1135583" y="3209545"/>
              <a:ext cx="2796338" cy="2423159"/>
            </a:xfrm>
            <a:prstGeom prst="wedgeRectCallout">
              <a:avLst>
                <a:gd name="adj1" fmla="val -29335"/>
                <a:gd name="adj2" fmla="val 59858"/>
              </a:avLst>
            </a:prstGeom>
            <a:noFill/>
            <a:ln w="25400" cmpd="sng">
              <a:solidFill>
                <a:srgbClr val="639A67"/>
              </a:solidFill>
              <a:prstDash val="dash"/>
            </a:ln>
          </p:spPr>
          <p:txBody>
            <a:bodyPr anchor="ctr"/>
            <a:lstStyle/>
            <a:p>
              <a:pPr algn="ctr"/>
              <a:endParaRPr lang="zh-CN" altLang="en-US" dirty="0"/>
            </a:p>
          </p:txBody>
        </p:sp>
        <p:sp>
          <p:nvSpPr>
            <p:cNvPr id="30" name="íṩḷïḋè"/>
            <p:cNvSpPr/>
            <p:nvPr/>
          </p:nvSpPr>
          <p:spPr>
            <a:xfrm>
              <a:off x="4066157" y="3209545"/>
              <a:ext cx="6961507" cy="2423159"/>
            </a:xfrm>
            <a:prstGeom prst="wedgeRectCallout">
              <a:avLst>
                <a:gd name="adj1" fmla="val -18994"/>
                <a:gd name="adj2" fmla="val 47028"/>
              </a:avLst>
            </a:prstGeom>
            <a:noFill/>
            <a:ln w="25400" cmpd="sng">
              <a:solidFill>
                <a:srgbClr val="639A67"/>
              </a:solidFill>
              <a:prstDash val="dash"/>
            </a:ln>
          </p:spPr>
          <p:txBody>
            <a:bodyPr anchor="ctr"/>
            <a:lstStyle/>
            <a:p>
              <a:pPr algn="ctr"/>
              <a:endParaRPr lang="zh-CN" altLang="en-US" dirty="0"/>
            </a:p>
          </p:txBody>
        </p:sp>
        <p:sp>
          <p:nvSpPr>
            <p:cNvPr id="34" name="矩形 33"/>
            <p:cNvSpPr/>
            <p:nvPr/>
          </p:nvSpPr>
          <p:spPr>
            <a:xfrm>
              <a:off x="1068988" y="3232405"/>
              <a:ext cx="2925989" cy="2169825"/>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lvl="1" indent="-288290">
                <a:lnSpc>
                  <a:spcPts val="2700"/>
                </a:lnSpc>
                <a:spcBef>
                  <a:spcPts val="0"/>
                </a:spcBef>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学龄前儿童</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&gt;-1.00D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的学龄前儿童如果出现近视症状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需进行屈光矫正</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若无症状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可暂时观察</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个月随访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需矫正。</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4093589" y="3232405"/>
              <a:ext cx="7302156" cy="2169825"/>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a:lnSpc>
                  <a:spcPts val="2700"/>
                </a:lnSpc>
                <a:spcBef>
                  <a:spcPts val="0"/>
                </a:spcBef>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学龄儿童</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对于视力下降较敏感且有症状的儿童，任何度数的近视屈光不正均需矫正</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者需矫正</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间歇性外斜视或者有较大外隐斜的近视儿童应予全天光学足矫</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6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个月随访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若本次随访较上次检查度数改变≥</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0.50D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，需要新处方</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如果度数只改变</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0.25D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，矫正后视力即可明显提高者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也可给予新处方。</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近视矫正建议足矫</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717490" y="1145475"/>
            <a:ext cx="5034148"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ADIVCE ON MYOPIA CORRECTION: full correction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33" name="组合 32"/>
          <p:cNvGrpSpPr/>
          <p:nvPr/>
        </p:nvGrpSpPr>
        <p:grpSpPr>
          <a:xfrm>
            <a:off x="1459104" y="1750886"/>
            <a:ext cx="9273793" cy="4162426"/>
            <a:chOff x="1402512" y="1750886"/>
            <a:chExt cx="9273793" cy="4162426"/>
          </a:xfrm>
        </p:grpSpPr>
        <p:grpSp>
          <p:nvGrpSpPr>
            <p:cNvPr id="32" name="组合 31"/>
            <p:cNvGrpSpPr/>
            <p:nvPr/>
          </p:nvGrpSpPr>
          <p:grpSpPr>
            <a:xfrm>
              <a:off x="1402512" y="1750886"/>
              <a:ext cx="4520591" cy="4162426"/>
              <a:chOff x="1475664" y="1758442"/>
              <a:chExt cx="4520591" cy="4162426"/>
            </a:xfrm>
          </p:grpSpPr>
          <p:pic>
            <p:nvPicPr>
              <p:cNvPr id="4" name="Picture 2" descr="oleary myopia study 1"/>
              <p:cNvPicPr>
                <a:picLocks noChangeAspect="1" noChangeArrowheads="1"/>
              </p:cNvPicPr>
              <p:nvPr/>
            </p:nvPicPr>
            <p:blipFill>
              <a:blip r:embed="rId1">
                <a:extLst>
                  <a:ext uri="{28A0092B-C50C-407E-A947-70E740481C1C}">
                    <a14:useLocalDpi xmlns:a14="http://schemas.microsoft.com/office/drawing/2010/main" val="0"/>
                  </a:ext>
                </a:extLst>
              </a:blip>
              <a:srcRect b="5939"/>
              <a:stretch>
                <a:fillRect/>
              </a:stretch>
            </p:blipFill>
            <p:spPr bwMode="auto">
              <a:xfrm>
                <a:off x="1652855" y="1758442"/>
                <a:ext cx="4343400" cy="416242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2650822" y="5536806"/>
                <a:ext cx="2577337" cy="347471"/>
              </a:xfrm>
              <a:prstGeom prst="rect">
                <a:avLst/>
              </a:prstGeom>
              <a:solidFill>
                <a:srgbClr val="639A67"/>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solidFill>
                      <a:schemeClr val="bg1"/>
                    </a:solidFill>
                  </a:rPr>
                  <a:t>From Chung et al.,2002</a:t>
                </a:r>
                <a:endParaRPr lang="en-US" altLang="zh-CN" sz="1600" b="1" dirty="0">
                  <a:solidFill>
                    <a:schemeClr val="bg1"/>
                  </a:solidFill>
                </a:endParaRPr>
              </a:p>
            </p:txBody>
          </p:sp>
          <p:sp>
            <p:nvSpPr>
              <p:cNvPr id="11" name="Text Box 10"/>
              <p:cNvSpPr txBox="1">
                <a:spLocks noChangeArrowheads="1"/>
              </p:cNvSpPr>
              <p:nvPr/>
            </p:nvSpPr>
            <p:spPr bwMode="auto">
              <a:xfrm>
                <a:off x="3734050" y="4619388"/>
                <a:ext cx="720000" cy="360000"/>
              </a:xfrm>
              <a:prstGeom prst="rect">
                <a:avLst/>
              </a:prstGeom>
              <a:solidFill>
                <a:schemeClr val="accent4">
                  <a:lumMod val="75000"/>
                </a:schemeClr>
              </a:solidFill>
              <a:ln w="9525">
                <a:noFill/>
                <a:miter lim="800000"/>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欠矫</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9" name="Text Box 9"/>
              <p:cNvSpPr txBox="1">
                <a:spLocks noChangeArrowheads="1"/>
              </p:cNvSpPr>
              <p:nvPr/>
            </p:nvSpPr>
            <p:spPr bwMode="auto">
              <a:xfrm>
                <a:off x="5035934" y="3172968"/>
                <a:ext cx="720000" cy="360000"/>
              </a:xfrm>
              <a:prstGeom prst="rect">
                <a:avLst/>
              </a:prstGeom>
              <a:solidFill>
                <a:srgbClr val="639A67"/>
              </a:solidFill>
              <a:ln w="9525">
                <a:noFill/>
                <a:miter lim="800000"/>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足矫</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rot="18069959">
                <a:off x="4754982" y="3942384"/>
                <a:ext cx="437285" cy="1299520"/>
              </a:xfrm>
              <a:prstGeom prst="rect">
                <a:avLst/>
              </a:prstGeom>
              <a:solidFill>
                <a:srgbClr val="D9BF77">
                  <a:alpha val="40000"/>
                </a:srgbClr>
              </a:solidFill>
              <a:ln w="28575">
                <a:solidFill>
                  <a:srgbClr val="D9BF77">
                    <a:alpha val="50196"/>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069959">
                <a:off x="4754982" y="3229152"/>
                <a:ext cx="437285" cy="1299520"/>
              </a:xfrm>
              <a:prstGeom prst="rect">
                <a:avLst/>
              </a:prstGeom>
              <a:solidFill>
                <a:srgbClr val="639A67">
                  <a:alpha val="40000"/>
                </a:srgbClr>
              </a:solidFill>
              <a:ln w="28575">
                <a:solidFill>
                  <a:srgbClr val="639A67">
                    <a:alpha val="50196"/>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475664" y="2423162"/>
                <a:ext cx="570053" cy="2676841"/>
                <a:chOff x="1475664" y="2423162"/>
                <a:chExt cx="570053" cy="2676841"/>
              </a:xfrm>
            </p:grpSpPr>
            <p:sp>
              <p:nvSpPr>
                <p:cNvPr id="27" name="Text Box 25"/>
                <p:cNvSpPr txBox="1">
                  <a:spLocks noChangeArrowheads="1"/>
                </p:cNvSpPr>
                <p:nvPr/>
              </p:nvSpPr>
              <p:spPr bwMode="auto">
                <a:xfrm rot="16200000">
                  <a:off x="631481" y="3529621"/>
                  <a:ext cx="2520696" cy="307777"/>
                </a:xfrm>
                <a:prstGeom prst="rect">
                  <a:avLst/>
                </a:prstGeom>
                <a:solidFill>
                  <a:schemeClr val="bg1"/>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7" name="Text Box 25"/>
                <p:cNvSpPr txBox="1">
                  <a:spLocks noChangeArrowheads="1"/>
                </p:cNvSpPr>
                <p:nvPr/>
              </p:nvSpPr>
              <p:spPr bwMode="auto">
                <a:xfrm rot="16200000">
                  <a:off x="384593" y="3670378"/>
                  <a:ext cx="2520696" cy="338554"/>
                </a:xfrm>
                <a:prstGeom prst="rect">
                  <a:avLst/>
                </a:prstGeom>
                <a:solidFill>
                  <a:srgbClr val="639A67"/>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近视增加度数</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grpSp>
          <p:nvGrpSpPr>
            <p:cNvPr id="31" name="组合 30"/>
            <p:cNvGrpSpPr/>
            <p:nvPr/>
          </p:nvGrpSpPr>
          <p:grpSpPr>
            <a:xfrm>
              <a:off x="6126914" y="1754062"/>
              <a:ext cx="4549391" cy="4156075"/>
              <a:chOff x="6126914" y="1743330"/>
              <a:chExt cx="4549391" cy="4156075"/>
            </a:xfrm>
          </p:grpSpPr>
          <p:grpSp>
            <p:nvGrpSpPr>
              <p:cNvPr id="23" name="组合 22"/>
              <p:cNvGrpSpPr/>
              <p:nvPr/>
            </p:nvGrpSpPr>
            <p:grpSpPr>
              <a:xfrm>
                <a:off x="6296609" y="1743330"/>
                <a:ext cx="4379696" cy="4156075"/>
                <a:chOff x="6454266" y="1639570"/>
                <a:chExt cx="4379696" cy="4156075"/>
              </a:xfrm>
            </p:grpSpPr>
            <p:pic>
              <p:nvPicPr>
                <p:cNvPr id="5" name="Picture 16" descr="millodot undercorrection and myopi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266" y="1639570"/>
                  <a:ext cx="4335653" cy="41560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7488872" y="5422392"/>
                  <a:ext cx="2906521" cy="338554"/>
                </a:xfrm>
                <a:prstGeom prst="rect">
                  <a:avLst/>
                </a:prstGeom>
                <a:solidFill>
                  <a:srgbClr val="639A67"/>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bg1"/>
                      </a:solidFill>
                    </a:rPr>
                    <a:t>From Adler &amp; Millodot,2006</a:t>
                  </a:r>
                  <a:endParaRPr lang="en-US" altLang="zh-CN" sz="1600" b="1" dirty="0">
                    <a:solidFill>
                      <a:schemeClr val="bg1"/>
                    </a:solidFill>
                  </a:endParaRPr>
                </a:p>
              </p:txBody>
            </p:sp>
            <p:sp>
              <p:nvSpPr>
                <p:cNvPr id="19" name="矩形 18"/>
                <p:cNvSpPr/>
                <p:nvPr/>
              </p:nvSpPr>
              <p:spPr>
                <a:xfrm rot="17712319">
                  <a:off x="9925806" y="3676398"/>
                  <a:ext cx="333118" cy="1384504"/>
                </a:xfrm>
                <a:prstGeom prst="rect">
                  <a:avLst/>
                </a:prstGeom>
                <a:solidFill>
                  <a:srgbClr val="639A67">
                    <a:alpha val="40000"/>
                  </a:srgbClr>
                </a:solidFill>
                <a:ln w="28575">
                  <a:solidFill>
                    <a:srgbClr val="639A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17712319">
                  <a:off x="9953372" y="4063855"/>
                  <a:ext cx="292071" cy="1469108"/>
                </a:xfrm>
                <a:prstGeom prst="rect">
                  <a:avLst/>
                </a:prstGeom>
                <a:solidFill>
                  <a:srgbClr val="D9BF77">
                    <a:alpha val="40000"/>
                  </a:srgbClr>
                </a:solidFill>
                <a:ln w="28575">
                  <a:solidFill>
                    <a:srgbClr val="D9BF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 Box 9"/>
                <p:cNvSpPr txBox="1">
                  <a:spLocks noChangeArrowheads="1"/>
                </p:cNvSpPr>
                <p:nvPr/>
              </p:nvSpPr>
              <p:spPr bwMode="auto">
                <a:xfrm>
                  <a:off x="9875319" y="3557016"/>
                  <a:ext cx="720000" cy="360000"/>
                </a:xfrm>
                <a:prstGeom prst="rect">
                  <a:avLst/>
                </a:prstGeom>
                <a:solidFill>
                  <a:srgbClr val="639A67"/>
                </a:solidFill>
                <a:ln w="9525">
                  <a:noFill/>
                  <a:miter lim="800000"/>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足矫</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2" name="Text Box 10"/>
                <p:cNvSpPr txBox="1">
                  <a:spLocks noChangeArrowheads="1"/>
                </p:cNvSpPr>
                <p:nvPr/>
              </p:nvSpPr>
              <p:spPr bwMode="auto">
                <a:xfrm>
                  <a:off x="8738027" y="4829700"/>
                  <a:ext cx="720000" cy="360000"/>
                </a:xfrm>
                <a:prstGeom prst="rect">
                  <a:avLst/>
                </a:prstGeom>
                <a:solidFill>
                  <a:schemeClr val="accent4">
                    <a:lumMod val="75000"/>
                  </a:schemeClr>
                </a:solidFill>
                <a:ln w="9525">
                  <a:noFill/>
                  <a:miter lim="800000"/>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欠矫</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126914" y="2551178"/>
                <a:ext cx="463373" cy="2530538"/>
                <a:chOff x="6126914" y="2551178"/>
                <a:chExt cx="463373" cy="2530538"/>
              </a:xfrm>
            </p:grpSpPr>
            <p:sp>
              <p:nvSpPr>
                <p:cNvPr id="28" name="Text Box 25"/>
                <p:cNvSpPr txBox="1">
                  <a:spLocks noChangeArrowheads="1"/>
                </p:cNvSpPr>
                <p:nvPr/>
              </p:nvSpPr>
              <p:spPr bwMode="auto">
                <a:xfrm rot="16200000">
                  <a:off x="5176051" y="3657637"/>
                  <a:ext cx="2520696" cy="307777"/>
                </a:xfrm>
                <a:prstGeom prst="rect">
                  <a:avLst/>
                </a:prstGeom>
                <a:solidFill>
                  <a:schemeClr val="bg1"/>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6" name="Text Box 25"/>
                <p:cNvSpPr txBox="1">
                  <a:spLocks noChangeArrowheads="1"/>
                </p:cNvSpPr>
                <p:nvPr/>
              </p:nvSpPr>
              <p:spPr bwMode="auto">
                <a:xfrm rot="16200000">
                  <a:off x="5035843" y="3652091"/>
                  <a:ext cx="2520696" cy="338554"/>
                </a:xfrm>
                <a:prstGeom prst="rect">
                  <a:avLst/>
                </a:prstGeom>
                <a:solidFill>
                  <a:srgbClr val="639A67"/>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近视增加度数</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儿童视力矫正</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CORRECTION methods for children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35" name="umbrella_272171"/>
          <p:cNvSpPr>
            <a:spLocks noChangeAspect="1"/>
          </p:cNvSpPr>
          <p:nvPr/>
        </p:nvSpPr>
        <p:spPr bwMode="auto">
          <a:xfrm>
            <a:off x="216339" y="994169"/>
            <a:ext cx="556325" cy="526338"/>
          </a:xfrm>
          <a:custGeom>
            <a:avLst/>
            <a:gdLst>
              <a:gd name="T0" fmla="*/ 397 w 458"/>
              <a:gd name="T1" fmla="*/ 413 h 434"/>
              <a:gd name="T2" fmla="*/ 388 w 458"/>
              <a:gd name="T3" fmla="*/ 246 h 434"/>
              <a:gd name="T4" fmla="*/ 374 w 458"/>
              <a:gd name="T5" fmla="*/ 181 h 434"/>
              <a:gd name="T6" fmla="*/ 170 w 458"/>
              <a:gd name="T7" fmla="*/ 270 h 434"/>
              <a:gd name="T8" fmla="*/ 258 w 458"/>
              <a:gd name="T9" fmla="*/ 193 h 434"/>
              <a:gd name="T10" fmla="*/ 103 w 458"/>
              <a:gd name="T11" fmla="*/ 268 h 434"/>
              <a:gd name="T12" fmla="*/ 150 w 458"/>
              <a:gd name="T13" fmla="*/ 227 h 434"/>
              <a:gd name="T14" fmla="*/ 56 w 458"/>
              <a:gd name="T15" fmla="*/ 339 h 434"/>
              <a:gd name="T16" fmla="*/ 46 w 458"/>
              <a:gd name="T17" fmla="*/ 416 h 434"/>
              <a:gd name="T18" fmla="*/ 20 w 458"/>
              <a:gd name="T19" fmla="*/ 300 h 434"/>
              <a:gd name="T20" fmla="*/ 57 w 458"/>
              <a:gd name="T21" fmla="*/ 95 h 434"/>
              <a:gd name="T22" fmla="*/ 309 w 458"/>
              <a:gd name="T23" fmla="*/ 29 h 434"/>
              <a:gd name="T24" fmla="*/ 450 w 458"/>
              <a:gd name="T25" fmla="*/ 175 h 434"/>
              <a:gd name="T26" fmla="*/ 434 w 458"/>
              <a:gd name="T27" fmla="*/ 310 h 434"/>
              <a:gd name="T28" fmla="*/ 396 w 458"/>
              <a:gd name="T29" fmla="*/ 434 h 434"/>
              <a:gd name="T30" fmla="*/ 397 w 458"/>
              <a:gd name="T31" fmla="*/ 413 h 434"/>
              <a:gd name="T32" fmla="*/ 193 w 458"/>
              <a:gd name="T33" fmla="*/ 396 h 434"/>
              <a:gd name="T34" fmla="*/ 219 w 458"/>
              <a:gd name="T35" fmla="*/ 314 h 434"/>
              <a:gd name="T36" fmla="*/ 216 w 458"/>
              <a:gd name="T37" fmla="*/ 307 h 434"/>
              <a:gd name="T38" fmla="*/ 209 w 458"/>
              <a:gd name="T39" fmla="*/ 304 h 434"/>
              <a:gd name="T40" fmla="*/ 82 w 458"/>
              <a:gd name="T41" fmla="*/ 304 h 434"/>
              <a:gd name="T42" fmla="*/ 75 w 458"/>
              <a:gd name="T43" fmla="*/ 307 h 434"/>
              <a:gd name="T44" fmla="*/ 72 w 458"/>
              <a:gd name="T45" fmla="*/ 314 h 434"/>
              <a:gd name="T46" fmla="*/ 98 w 458"/>
              <a:gd name="T47" fmla="*/ 396 h 434"/>
              <a:gd name="T48" fmla="*/ 145 w 458"/>
              <a:gd name="T49" fmla="*/ 407 h 434"/>
              <a:gd name="T50" fmla="*/ 193 w 458"/>
              <a:gd name="T51" fmla="*/ 396 h 434"/>
              <a:gd name="T52" fmla="*/ 198 w 458"/>
              <a:gd name="T53" fmla="*/ 323 h 434"/>
              <a:gd name="T54" fmla="*/ 181 w 458"/>
              <a:gd name="T55" fmla="*/ 381 h 434"/>
              <a:gd name="T56" fmla="*/ 145 w 458"/>
              <a:gd name="T57" fmla="*/ 388 h 434"/>
              <a:gd name="T58" fmla="*/ 110 w 458"/>
              <a:gd name="T59" fmla="*/ 381 h 434"/>
              <a:gd name="T60" fmla="*/ 93 w 458"/>
              <a:gd name="T61" fmla="*/ 323 h 434"/>
              <a:gd name="T62" fmla="*/ 198 w 458"/>
              <a:gd name="T63" fmla="*/ 323 h 434"/>
              <a:gd name="T64" fmla="*/ 368 w 458"/>
              <a:gd name="T65" fmla="*/ 396 h 434"/>
              <a:gd name="T66" fmla="*/ 394 w 458"/>
              <a:gd name="T67" fmla="*/ 314 h 434"/>
              <a:gd name="T68" fmla="*/ 391 w 458"/>
              <a:gd name="T69" fmla="*/ 307 h 434"/>
              <a:gd name="T70" fmla="*/ 384 w 458"/>
              <a:gd name="T71" fmla="*/ 304 h 434"/>
              <a:gd name="T72" fmla="*/ 257 w 458"/>
              <a:gd name="T73" fmla="*/ 304 h 434"/>
              <a:gd name="T74" fmla="*/ 249 w 458"/>
              <a:gd name="T75" fmla="*/ 307 h 434"/>
              <a:gd name="T76" fmla="*/ 247 w 458"/>
              <a:gd name="T77" fmla="*/ 314 h 434"/>
              <a:gd name="T78" fmla="*/ 272 w 458"/>
              <a:gd name="T79" fmla="*/ 396 h 434"/>
              <a:gd name="T80" fmla="*/ 320 w 458"/>
              <a:gd name="T81" fmla="*/ 407 h 434"/>
              <a:gd name="T82" fmla="*/ 368 w 458"/>
              <a:gd name="T83" fmla="*/ 396 h 434"/>
              <a:gd name="T84" fmla="*/ 373 w 458"/>
              <a:gd name="T85" fmla="*/ 323 h 434"/>
              <a:gd name="T86" fmla="*/ 356 w 458"/>
              <a:gd name="T87" fmla="*/ 381 h 434"/>
              <a:gd name="T88" fmla="*/ 320 w 458"/>
              <a:gd name="T89" fmla="*/ 388 h 434"/>
              <a:gd name="T90" fmla="*/ 285 w 458"/>
              <a:gd name="T91" fmla="*/ 381 h 434"/>
              <a:gd name="T92" fmla="*/ 268 w 458"/>
              <a:gd name="T93" fmla="*/ 323 h 434"/>
              <a:gd name="T94" fmla="*/ 373 w 458"/>
              <a:gd name="T95" fmla="*/ 323 h 434"/>
              <a:gd name="T96" fmla="*/ 266 w 458"/>
              <a:gd name="T97" fmla="*/ 332 h 434"/>
              <a:gd name="T98" fmla="*/ 256 w 458"/>
              <a:gd name="T99" fmla="*/ 322 h 434"/>
              <a:gd name="T100" fmla="*/ 210 w 458"/>
              <a:gd name="T101" fmla="*/ 322 h 434"/>
              <a:gd name="T102" fmla="*/ 200 w 458"/>
              <a:gd name="T103" fmla="*/ 332 h 434"/>
              <a:gd name="T104" fmla="*/ 210 w 458"/>
              <a:gd name="T105" fmla="*/ 341 h 434"/>
              <a:gd name="T106" fmla="*/ 256 w 458"/>
              <a:gd name="T107" fmla="*/ 341 h 434"/>
              <a:gd name="T108" fmla="*/ 266 w 458"/>
              <a:gd name="T109" fmla="*/ 3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8" h="434">
                <a:moveTo>
                  <a:pt x="397" y="413"/>
                </a:moveTo>
                <a:cubicBezTo>
                  <a:pt x="397" y="413"/>
                  <a:pt x="414" y="309"/>
                  <a:pt x="388" y="246"/>
                </a:cubicBezTo>
                <a:cubicBezTo>
                  <a:pt x="388" y="246"/>
                  <a:pt x="374" y="196"/>
                  <a:pt x="374" y="181"/>
                </a:cubicBezTo>
                <a:cubicBezTo>
                  <a:pt x="374" y="181"/>
                  <a:pt x="227" y="278"/>
                  <a:pt x="170" y="270"/>
                </a:cubicBezTo>
                <a:cubicBezTo>
                  <a:pt x="170" y="270"/>
                  <a:pt x="246" y="219"/>
                  <a:pt x="258" y="193"/>
                </a:cubicBezTo>
                <a:cubicBezTo>
                  <a:pt x="258" y="193"/>
                  <a:pt x="142" y="274"/>
                  <a:pt x="103" y="268"/>
                </a:cubicBezTo>
                <a:cubicBezTo>
                  <a:pt x="103" y="268"/>
                  <a:pt x="142" y="241"/>
                  <a:pt x="150" y="227"/>
                </a:cubicBezTo>
                <a:cubicBezTo>
                  <a:pt x="150" y="227"/>
                  <a:pt x="59" y="245"/>
                  <a:pt x="56" y="339"/>
                </a:cubicBezTo>
                <a:lnTo>
                  <a:pt x="46" y="416"/>
                </a:lnTo>
                <a:cubicBezTo>
                  <a:pt x="46" y="416"/>
                  <a:pt x="26" y="322"/>
                  <a:pt x="20" y="300"/>
                </a:cubicBezTo>
                <a:cubicBezTo>
                  <a:pt x="0" y="233"/>
                  <a:pt x="27" y="118"/>
                  <a:pt x="57" y="95"/>
                </a:cubicBezTo>
                <a:cubicBezTo>
                  <a:pt x="57" y="95"/>
                  <a:pt x="112" y="0"/>
                  <a:pt x="309" y="29"/>
                </a:cubicBezTo>
                <a:cubicBezTo>
                  <a:pt x="309" y="29"/>
                  <a:pt x="414" y="34"/>
                  <a:pt x="450" y="175"/>
                </a:cubicBezTo>
                <a:cubicBezTo>
                  <a:pt x="458" y="208"/>
                  <a:pt x="445" y="282"/>
                  <a:pt x="434" y="310"/>
                </a:cubicBezTo>
                <a:cubicBezTo>
                  <a:pt x="423" y="337"/>
                  <a:pt x="396" y="434"/>
                  <a:pt x="396" y="434"/>
                </a:cubicBezTo>
                <a:lnTo>
                  <a:pt x="397" y="413"/>
                </a:lnTo>
                <a:close/>
                <a:moveTo>
                  <a:pt x="193" y="396"/>
                </a:moveTo>
                <a:cubicBezTo>
                  <a:pt x="211" y="383"/>
                  <a:pt x="217" y="330"/>
                  <a:pt x="219" y="314"/>
                </a:cubicBezTo>
                <a:cubicBezTo>
                  <a:pt x="219" y="312"/>
                  <a:pt x="218" y="309"/>
                  <a:pt x="216" y="307"/>
                </a:cubicBezTo>
                <a:cubicBezTo>
                  <a:pt x="214" y="305"/>
                  <a:pt x="211" y="304"/>
                  <a:pt x="209" y="304"/>
                </a:cubicBezTo>
                <a:lnTo>
                  <a:pt x="82" y="304"/>
                </a:lnTo>
                <a:cubicBezTo>
                  <a:pt x="79" y="304"/>
                  <a:pt x="76" y="305"/>
                  <a:pt x="75" y="307"/>
                </a:cubicBezTo>
                <a:cubicBezTo>
                  <a:pt x="73" y="309"/>
                  <a:pt x="72" y="312"/>
                  <a:pt x="72" y="314"/>
                </a:cubicBezTo>
                <a:cubicBezTo>
                  <a:pt x="73" y="330"/>
                  <a:pt x="79" y="383"/>
                  <a:pt x="98" y="396"/>
                </a:cubicBezTo>
                <a:cubicBezTo>
                  <a:pt x="111" y="406"/>
                  <a:pt x="135" y="407"/>
                  <a:pt x="145" y="407"/>
                </a:cubicBezTo>
                <a:cubicBezTo>
                  <a:pt x="155" y="407"/>
                  <a:pt x="179" y="406"/>
                  <a:pt x="193" y="396"/>
                </a:cubicBezTo>
                <a:close/>
                <a:moveTo>
                  <a:pt x="198" y="323"/>
                </a:moveTo>
                <a:cubicBezTo>
                  <a:pt x="194" y="349"/>
                  <a:pt x="188" y="376"/>
                  <a:pt x="181" y="381"/>
                </a:cubicBezTo>
                <a:cubicBezTo>
                  <a:pt x="176" y="384"/>
                  <a:pt x="163" y="388"/>
                  <a:pt x="145" y="388"/>
                </a:cubicBezTo>
                <a:cubicBezTo>
                  <a:pt x="127" y="388"/>
                  <a:pt x="114" y="384"/>
                  <a:pt x="110" y="381"/>
                </a:cubicBezTo>
                <a:cubicBezTo>
                  <a:pt x="103" y="376"/>
                  <a:pt x="96" y="349"/>
                  <a:pt x="93" y="323"/>
                </a:cubicBezTo>
                <a:lnTo>
                  <a:pt x="198" y="323"/>
                </a:lnTo>
                <a:close/>
                <a:moveTo>
                  <a:pt x="368" y="396"/>
                </a:moveTo>
                <a:cubicBezTo>
                  <a:pt x="386" y="383"/>
                  <a:pt x="392" y="330"/>
                  <a:pt x="394" y="314"/>
                </a:cubicBezTo>
                <a:cubicBezTo>
                  <a:pt x="394" y="312"/>
                  <a:pt x="393" y="309"/>
                  <a:pt x="391" y="307"/>
                </a:cubicBezTo>
                <a:cubicBezTo>
                  <a:pt x="389" y="305"/>
                  <a:pt x="386" y="304"/>
                  <a:pt x="384" y="304"/>
                </a:cubicBezTo>
                <a:lnTo>
                  <a:pt x="257" y="304"/>
                </a:lnTo>
                <a:cubicBezTo>
                  <a:pt x="254" y="304"/>
                  <a:pt x="251" y="305"/>
                  <a:pt x="249" y="307"/>
                </a:cubicBezTo>
                <a:cubicBezTo>
                  <a:pt x="247" y="309"/>
                  <a:pt x="247" y="312"/>
                  <a:pt x="247" y="314"/>
                </a:cubicBezTo>
                <a:cubicBezTo>
                  <a:pt x="248" y="330"/>
                  <a:pt x="254" y="383"/>
                  <a:pt x="272" y="396"/>
                </a:cubicBezTo>
                <a:cubicBezTo>
                  <a:pt x="286" y="406"/>
                  <a:pt x="310" y="407"/>
                  <a:pt x="320" y="407"/>
                </a:cubicBezTo>
                <a:cubicBezTo>
                  <a:pt x="330" y="407"/>
                  <a:pt x="354" y="406"/>
                  <a:pt x="368" y="396"/>
                </a:cubicBezTo>
                <a:close/>
                <a:moveTo>
                  <a:pt x="373" y="323"/>
                </a:moveTo>
                <a:cubicBezTo>
                  <a:pt x="369" y="349"/>
                  <a:pt x="362" y="376"/>
                  <a:pt x="356" y="381"/>
                </a:cubicBezTo>
                <a:cubicBezTo>
                  <a:pt x="351" y="384"/>
                  <a:pt x="338" y="388"/>
                  <a:pt x="320" y="388"/>
                </a:cubicBezTo>
                <a:cubicBezTo>
                  <a:pt x="302" y="388"/>
                  <a:pt x="289" y="384"/>
                  <a:pt x="285" y="381"/>
                </a:cubicBezTo>
                <a:cubicBezTo>
                  <a:pt x="278" y="376"/>
                  <a:pt x="271" y="349"/>
                  <a:pt x="268" y="323"/>
                </a:cubicBezTo>
                <a:lnTo>
                  <a:pt x="373" y="323"/>
                </a:lnTo>
                <a:close/>
                <a:moveTo>
                  <a:pt x="266" y="332"/>
                </a:moveTo>
                <a:cubicBezTo>
                  <a:pt x="266" y="326"/>
                  <a:pt x="261" y="322"/>
                  <a:pt x="256" y="322"/>
                </a:cubicBezTo>
                <a:lnTo>
                  <a:pt x="210" y="322"/>
                </a:lnTo>
                <a:cubicBezTo>
                  <a:pt x="204" y="322"/>
                  <a:pt x="200" y="326"/>
                  <a:pt x="200" y="332"/>
                </a:cubicBezTo>
                <a:cubicBezTo>
                  <a:pt x="200" y="337"/>
                  <a:pt x="204" y="341"/>
                  <a:pt x="210" y="341"/>
                </a:cubicBezTo>
                <a:lnTo>
                  <a:pt x="256" y="341"/>
                </a:lnTo>
                <a:cubicBezTo>
                  <a:pt x="261" y="341"/>
                  <a:pt x="266" y="337"/>
                  <a:pt x="266" y="332"/>
                </a:cubicBezTo>
                <a:close/>
              </a:path>
            </a:pathLst>
          </a:custGeom>
          <a:solidFill>
            <a:schemeClr val="bg1"/>
          </a:solidFill>
          <a:ln>
            <a:solidFill>
              <a:schemeClr val="bg1"/>
            </a:solidFill>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endParaRPr lang="zh-CN" altLang="en-US"/>
          </a:p>
        </p:txBody>
      </p:sp>
      <p:grpSp>
        <p:nvGrpSpPr>
          <p:cNvPr id="49" name="组合 48"/>
          <p:cNvGrpSpPr/>
          <p:nvPr/>
        </p:nvGrpSpPr>
        <p:grpSpPr>
          <a:xfrm>
            <a:off x="1426612" y="1816658"/>
            <a:ext cx="9143852" cy="3861766"/>
            <a:chOff x="1426612" y="1816658"/>
            <a:chExt cx="9143852" cy="3861766"/>
          </a:xfrm>
        </p:grpSpPr>
        <p:sp>
          <p:nvSpPr>
            <p:cNvPr id="5" name="îṣľiďè"/>
            <p:cNvSpPr/>
            <p:nvPr/>
          </p:nvSpPr>
          <p:spPr bwMode="auto">
            <a:xfrm flipH="1">
              <a:off x="2521565" y="1826102"/>
              <a:ext cx="190880" cy="209568"/>
            </a:xfrm>
            <a:custGeom>
              <a:avLst/>
              <a:gdLst>
                <a:gd name="connsiteX0" fmla="*/ 0 w 191992"/>
                <a:gd name="connsiteY0" fmla="*/ 189904 h 189904"/>
                <a:gd name="connsiteX1" fmla="*/ 0 w 191992"/>
                <a:gd name="connsiteY1" fmla="*/ 0 h 189904"/>
                <a:gd name="connsiteX2" fmla="*/ 191992 w 191992"/>
                <a:gd name="connsiteY2" fmla="*/ 189904 h 189904"/>
                <a:gd name="connsiteX3" fmla="*/ 0 w 191992"/>
                <a:gd name="connsiteY3" fmla="*/ 189904 h 189904"/>
                <a:gd name="connsiteX0-1" fmla="*/ 0 w 321469"/>
                <a:gd name="connsiteY0-2" fmla="*/ 116086 h 116086"/>
                <a:gd name="connsiteX1-3" fmla="*/ 321469 w 321469"/>
                <a:gd name="connsiteY1-4" fmla="*/ 0 h 116086"/>
                <a:gd name="connsiteX2-5" fmla="*/ 191992 w 321469"/>
                <a:gd name="connsiteY2-6" fmla="*/ 116086 h 116086"/>
                <a:gd name="connsiteX3-7" fmla="*/ 0 w 321469"/>
                <a:gd name="connsiteY3-8" fmla="*/ 116086 h 116086"/>
                <a:gd name="connsiteX0-9" fmla="*/ 0 w 321469"/>
                <a:gd name="connsiteY0-10" fmla="*/ 116086 h 123229"/>
                <a:gd name="connsiteX1-11" fmla="*/ 321469 w 321469"/>
                <a:gd name="connsiteY1-12" fmla="*/ 0 h 123229"/>
                <a:gd name="connsiteX2-13" fmla="*/ 294385 w 321469"/>
                <a:gd name="connsiteY2-14" fmla="*/ 123229 h 123229"/>
                <a:gd name="connsiteX3-15" fmla="*/ 0 w 321469"/>
                <a:gd name="connsiteY3-16" fmla="*/ 116086 h 123229"/>
                <a:gd name="connsiteX0-17" fmla="*/ 0 w 297657"/>
                <a:gd name="connsiteY0-18" fmla="*/ 116086 h 123229"/>
                <a:gd name="connsiteX1-19" fmla="*/ 297657 w 297657"/>
                <a:gd name="connsiteY1-20" fmla="*/ 0 h 123229"/>
                <a:gd name="connsiteX2-21" fmla="*/ 294385 w 297657"/>
                <a:gd name="connsiteY2-22" fmla="*/ 123229 h 123229"/>
                <a:gd name="connsiteX3-23" fmla="*/ 0 w 297657"/>
                <a:gd name="connsiteY3-24" fmla="*/ 116086 h 123229"/>
                <a:gd name="connsiteX0-25" fmla="*/ 0 w 121445"/>
                <a:gd name="connsiteY0-26" fmla="*/ 130373 h 130373"/>
                <a:gd name="connsiteX1-27" fmla="*/ 121445 w 121445"/>
                <a:gd name="connsiteY1-28" fmla="*/ 0 h 130373"/>
                <a:gd name="connsiteX2-29" fmla="*/ 118173 w 121445"/>
                <a:gd name="connsiteY2-30" fmla="*/ 123229 h 130373"/>
                <a:gd name="connsiteX3-31" fmla="*/ 0 w 121445"/>
                <a:gd name="connsiteY3-32" fmla="*/ 130373 h 130373"/>
                <a:gd name="connsiteX0-33" fmla="*/ 0 w 121445"/>
                <a:gd name="connsiteY0-34" fmla="*/ 130373 h 130373"/>
                <a:gd name="connsiteX1-35" fmla="*/ 121445 w 121445"/>
                <a:gd name="connsiteY1-36" fmla="*/ 0 h 130373"/>
                <a:gd name="connsiteX2-37" fmla="*/ 118173 w 121445"/>
                <a:gd name="connsiteY2-38" fmla="*/ 130373 h 130373"/>
                <a:gd name="connsiteX3-39" fmla="*/ 0 w 121445"/>
                <a:gd name="connsiteY3-40" fmla="*/ 130373 h 130373"/>
              </a:gdLst>
              <a:ahLst/>
              <a:cxnLst>
                <a:cxn ang="0">
                  <a:pos x="connsiteX0-1" y="connsiteY0-2"/>
                </a:cxn>
                <a:cxn ang="0">
                  <a:pos x="connsiteX1-3" y="connsiteY1-4"/>
                </a:cxn>
                <a:cxn ang="0">
                  <a:pos x="connsiteX2-5" y="connsiteY2-6"/>
                </a:cxn>
                <a:cxn ang="0">
                  <a:pos x="connsiteX3-7" y="connsiteY3-8"/>
                </a:cxn>
              </a:cxnLst>
              <a:rect l="l" t="t" r="r" b="b"/>
              <a:pathLst>
                <a:path w="121445" h="130373">
                  <a:moveTo>
                    <a:pt x="0" y="130373"/>
                  </a:moveTo>
                  <a:lnTo>
                    <a:pt x="121445" y="0"/>
                  </a:lnTo>
                  <a:cubicBezTo>
                    <a:pt x="120354" y="41076"/>
                    <a:pt x="119264" y="89297"/>
                    <a:pt x="118173" y="130373"/>
                  </a:cubicBezTo>
                  <a:lnTo>
                    <a:pt x="0" y="130373"/>
                  </a:lnTo>
                  <a:close/>
                </a:path>
              </a:pathLst>
            </a:custGeom>
            <a:solidFill>
              <a:schemeClr val="accent1">
                <a:lumMod val="50000"/>
              </a:schemeClr>
            </a:solidFill>
            <a:ln>
              <a:noFill/>
            </a:ln>
          </p:spPr>
          <p:txBody>
            <a:bodyPr rtlCol="0"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zh-CN" altLang="en-US"/>
            </a:p>
          </p:txBody>
        </p:sp>
        <p:sp>
          <p:nvSpPr>
            <p:cNvPr id="6" name="iṡľíďè"/>
            <p:cNvSpPr/>
            <p:nvPr/>
          </p:nvSpPr>
          <p:spPr>
            <a:xfrm>
              <a:off x="1444900" y="1892856"/>
              <a:ext cx="4498700" cy="178303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7" name="íṡḻîḓê"/>
            <p:cNvSpPr/>
            <p:nvPr/>
          </p:nvSpPr>
          <p:spPr>
            <a:xfrm>
              <a:off x="1698032" y="1816658"/>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p>
          </p:txBody>
        </p:sp>
        <p:sp>
          <p:nvSpPr>
            <p:cNvPr id="9" name="矩形 8"/>
            <p:cNvSpPr/>
            <p:nvPr/>
          </p:nvSpPr>
          <p:spPr>
            <a:xfrm>
              <a:off x="2664068" y="1892856"/>
              <a:ext cx="2971722" cy="784830"/>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儿童近视</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框架眼镜</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传统单光眼镜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最常用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îṣľiďè"/>
            <p:cNvSpPr/>
            <p:nvPr/>
          </p:nvSpPr>
          <p:spPr bwMode="auto">
            <a:xfrm flipH="1">
              <a:off x="7148429" y="1826102"/>
              <a:ext cx="190880" cy="209568"/>
            </a:xfrm>
            <a:custGeom>
              <a:avLst/>
              <a:gdLst>
                <a:gd name="connsiteX0" fmla="*/ 0 w 191992"/>
                <a:gd name="connsiteY0" fmla="*/ 189904 h 189904"/>
                <a:gd name="connsiteX1" fmla="*/ 0 w 191992"/>
                <a:gd name="connsiteY1" fmla="*/ 0 h 189904"/>
                <a:gd name="connsiteX2" fmla="*/ 191992 w 191992"/>
                <a:gd name="connsiteY2" fmla="*/ 189904 h 189904"/>
                <a:gd name="connsiteX3" fmla="*/ 0 w 191992"/>
                <a:gd name="connsiteY3" fmla="*/ 189904 h 189904"/>
                <a:gd name="connsiteX0-1" fmla="*/ 0 w 321469"/>
                <a:gd name="connsiteY0-2" fmla="*/ 116086 h 116086"/>
                <a:gd name="connsiteX1-3" fmla="*/ 321469 w 321469"/>
                <a:gd name="connsiteY1-4" fmla="*/ 0 h 116086"/>
                <a:gd name="connsiteX2-5" fmla="*/ 191992 w 321469"/>
                <a:gd name="connsiteY2-6" fmla="*/ 116086 h 116086"/>
                <a:gd name="connsiteX3-7" fmla="*/ 0 w 321469"/>
                <a:gd name="connsiteY3-8" fmla="*/ 116086 h 116086"/>
                <a:gd name="connsiteX0-9" fmla="*/ 0 w 321469"/>
                <a:gd name="connsiteY0-10" fmla="*/ 116086 h 123229"/>
                <a:gd name="connsiteX1-11" fmla="*/ 321469 w 321469"/>
                <a:gd name="connsiteY1-12" fmla="*/ 0 h 123229"/>
                <a:gd name="connsiteX2-13" fmla="*/ 294385 w 321469"/>
                <a:gd name="connsiteY2-14" fmla="*/ 123229 h 123229"/>
                <a:gd name="connsiteX3-15" fmla="*/ 0 w 321469"/>
                <a:gd name="connsiteY3-16" fmla="*/ 116086 h 123229"/>
                <a:gd name="connsiteX0-17" fmla="*/ 0 w 297657"/>
                <a:gd name="connsiteY0-18" fmla="*/ 116086 h 123229"/>
                <a:gd name="connsiteX1-19" fmla="*/ 297657 w 297657"/>
                <a:gd name="connsiteY1-20" fmla="*/ 0 h 123229"/>
                <a:gd name="connsiteX2-21" fmla="*/ 294385 w 297657"/>
                <a:gd name="connsiteY2-22" fmla="*/ 123229 h 123229"/>
                <a:gd name="connsiteX3-23" fmla="*/ 0 w 297657"/>
                <a:gd name="connsiteY3-24" fmla="*/ 116086 h 123229"/>
                <a:gd name="connsiteX0-25" fmla="*/ 0 w 121445"/>
                <a:gd name="connsiteY0-26" fmla="*/ 130373 h 130373"/>
                <a:gd name="connsiteX1-27" fmla="*/ 121445 w 121445"/>
                <a:gd name="connsiteY1-28" fmla="*/ 0 h 130373"/>
                <a:gd name="connsiteX2-29" fmla="*/ 118173 w 121445"/>
                <a:gd name="connsiteY2-30" fmla="*/ 123229 h 130373"/>
                <a:gd name="connsiteX3-31" fmla="*/ 0 w 121445"/>
                <a:gd name="connsiteY3-32" fmla="*/ 130373 h 130373"/>
                <a:gd name="connsiteX0-33" fmla="*/ 0 w 121445"/>
                <a:gd name="connsiteY0-34" fmla="*/ 130373 h 130373"/>
                <a:gd name="connsiteX1-35" fmla="*/ 121445 w 121445"/>
                <a:gd name="connsiteY1-36" fmla="*/ 0 h 130373"/>
                <a:gd name="connsiteX2-37" fmla="*/ 118173 w 121445"/>
                <a:gd name="connsiteY2-38" fmla="*/ 130373 h 130373"/>
                <a:gd name="connsiteX3-39" fmla="*/ 0 w 121445"/>
                <a:gd name="connsiteY3-40" fmla="*/ 130373 h 130373"/>
              </a:gdLst>
              <a:ahLst/>
              <a:cxnLst>
                <a:cxn ang="0">
                  <a:pos x="connsiteX0-1" y="connsiteY0-2"/>
                </a:cxn>
                <a:cxn ang="0">
                  <a:pos x="connsiteX1-3" y="connsiteY1-4"/>
                </a:cxn>
                <a:cxn ang="0">
                  <a:pos x="connsiteX2-5" y="connsiteY2-6"/>
                </a:cxn>
                <a:cxn ang="0">
                  <a:pos x="connsiteX3-7" y="connsiteY3-8"/>
                </a:cxn>
              </a:cxnLst>
              <a:rect l="l" t="t" r="r" b="b"/>
              <a:pathLst>
                <a:path w="121445" h="130373">
                  <a:moveTo>
                    <a:pt x="0" y="130373"/>
                  </a:moveTo>
                  <a:lnTo>
                    <a:pt x="121445" y="0"/>
                  </a:lnTo>
                  <a:cubicBezTo>
                    <a:pt x="120354" y="41076"/>
                    <a:pt x="119264" y="89297"/>
                    <a:pt x="118173" y="130373"/>
                  </a:cubicBezTo>
                  <a:lnTo>
                    <a:pt x="0" y="130373"/>
                  </a:lnTo>
                  <a:close/>
                </a:path>
              </a:pathLst>
            </a:custGeom>
            <a:solidFill>
              <a:schemeClr val="accent1">
                <a:lumMod val="50000"/>
              </a:schemeClr>
            </a:solidFill>
            <a:ln>
              <a:noFill/>
            </a:ln>
          </p:spPr>
          <p:txBody>
            <a:bodyPr rtlCol="0"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zh-CN" altLang="en-US"/>
            </a:p>
          </p:txBody>
        </p:sp>
        <p:sp>
          <p:nvSpPr>
            <p:cNvPr id="28" name="iṡľíďè"/>
            <p:cNvSpPr/>
            <p:nvPr/>
          </p:nvSpPr>
          <p:spPr>
            <a:xfrm>
              <a:off x="6071764" y="1892856"/>
              <a:ext cx="4498700" cy="178303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29" name="íṡḻîḓê"/>
            <p:cNvSpPr/>
            <p:nvPr/>
          </p:nvSpPr>
          <p:spPr>
            <a:xfrm>
              <a:off x="6324896" y="1816658"/>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31" name="矩形 30"/>
            <p:cNvSpPr/>
            <p:nvPr/>
          </p:nvSpPr>
          <p:spPr>
            <a:xfrm>
              <a:off x="7290932" y="1892856"/>
              <a:ext cx="2971722" cy="1477328"/>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儿童近视</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特殊框架眼镜</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双光镜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棱镜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周边离焦设计镜片</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渐变镜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内隐斜者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îṣľiďè"/>
            <p:cNvSpPr/>
            <p:nvPr/>
          </p:nvSpPr>
          <p:spPr bwMode="auto">
            <a:xfrm flipH="1">
              <a:off x="2503277" y="3828638"/>
              <a:ext cx="190880" cy="209568"/>
            </a:xfrm>
            <a:custGeom>
              <a:avLst/>
              <a:gdLst>
                <a:gd name="connsiteX0" fmla="*/ 0 w 191992"/>
                <a:gd name="connsiteY0" fmla="*/ 189904 h 189904"/>
                <a:gd name="connsiteX1" fmla="*/ 0 w 191992"/>
                <a:gd name="connsiteY1" fmla="*/ 0 h 189904"/>
                <a:gd name="connsiteX2" fmla="*/ 191992 w 191992"/>
                <a:gd name="connsiteY2" fmla="*/ 189904 h 189904"/>
                <a:gd name="connsiteX3" fmla="*/ 0 w 191992"/>
                <a:gd name="connsiteY3" fmla="*/ 189904 h 189904"/>
                <a:gd name="connsiteX0-1" fmla="*/ 0 w 321469"/>
                <a:gd name="connsiteY0-2" fmla="*/ 116086 h 116086"/>
                <a:gd name="connsiteX1-3" fmla="*/ 321469 w 321469"/>
                <a:gd name="connsiteY1-4" fmla="*/ 0 h 116086"/>
                <a:gd name="connsiteX2-5" fmla="*/ 191992 w 321469"/>
                <a:gd name="connsiteY2-6" fmla="*/ 116086 h 116086"/>
                <a:gd name="connsiteX3-7" fmla="*/ 0 w 321469"/>
                <a:gd name="connsiteY3-8" fmla="*/ 116086 h 116086"/>
                <a:gd name="connsiteX0-9" fmla="*/ 0 w 321469"/>
                <a:gd name="connsiteY0-10" fmla="*/ 116086 h 123229"/>
                <a:gd name="connsiteX1-11" fmla="*/ 321469 w 321469"/>
                <a:gd name="connsiteY1-12" fmla="*/ 0 h 123229"/>
                <a:gd name="connsiteX2-13" fmla="*/ 294385 w 321469"/>
                <a:gd name="connsiteY2-14" fmla="*/ 123229 h 123229"/>
                <a:gd name="connsiteX3-15" fmla="*/ 0 w 321469"/>
                <a:gd name="connsiteY3-16" fmla="*/ 116086 h 123229"/>
                <a:gd name="connsiteX0-17" fmla="*/ 0 w 297657"/>
                <a:gd name="connsiteY0-18" fmla="*/ 116086 h 123229"/>
                <a:gd name="connsiteX1-19" fmla="*/ 297657 w 297657"/>
                <a:gd name="connsiteY1-20" fmla="*/ 0 h 123229"/>
                <a:gd name="connsiteX2-21" fmla="*/ 294385 w 297657"/>
                <a:gd name="connsiteY2-22" fmla="*/ 123229 h 123229"/>
                <a:gd name="connsiteX3-23" fmla="*/ 0 w 297657"/>
                <a:gd name="connsiteY3-24" fmla="*/ 116086 h 123229"/>
                <a:gd name="connsiteX0-25" fmla="*/ 0 w 121445"/>
                <a:gd name="connsiteY0-26" fmla="*/ 130373 h 130373"/>
                <a:gd name="connsiteX1-27" fmla="*/ 121445 w 121445"/>
                <a:gd name="connsiteY1-28" fmla="*/ 0 h 130373"/>
                <a:gd name="connsiteX2-29" fmla="*/ 118173 w 121445"/>
                <a:gd name="connsiteY2-30" fmla="*/ 123229 h 130373"/>
                <a:gd name="connsiteX3-31" fmla="*/ 0 w 121445"/>
                <a:gd name="connsiteY3-32" fmla="*/ 130373 h 130373"/>
                <a:gd name="connsiteX0-33" fmla="*/ 0 w 121445"/>
                <a:gd name="connsiteY0-34" fmla="*/ 130373 h 130373"/>
                <a:gd name="connsiteX1-35" fmla="*/ 121445 w 121445"/>
                <a:gd name="connsiteY1-36" fmla="*/ 0 h 130373"/>
                <a:gd name="connsiteX2-37" fmla="*/ 118173 w 121445"/>
                <a:gd name="connsiteY2-38" fmla="*/ 130373 h 130373"/>
                <a:gd name="connsiteX3-39" fmla="*/ 0 w 121445"/>
                <a:gd name="connsiteY3-40" fmla="*/ 130373 h 130373"/>
              </a:gdLst>
              <a:ahLst/>
              <a:cxnLst>
                <a:cxn ang="0">
                  <a:pos x="connsiteX0-1" y="connsiteY0-2"/>
                </a:cxn>
                <a:cxn ang="0">
                  <a:pos x="connsiteX1-3" y="connsiteY1-4"/>
                </a:cxn>
                <a:cxn ang="0">
                  <a:pos x="connsiteX2-5" y="connsiteY2-6"/>
                </a:cxn>
                <a:cxn ang="0">
                  <a:pos x="connsiteX3-7" y="connsiteY3-8"/>
                </a:cxn>
              </a:cxnLst>
              <a:rect l="l" t="t" r="r" b="b"/>
              <a:pathLst>
                <a:path w="121445" h="130373">
                  <a:moveTo>
                    <a:pt x="0" y="130373"/>
                  </a:moveTo>
                  <a:lnTo>
                    <a:pt x="121445" y="0"/>
                  </a:lnTo>
                  <a:cubicBezTo>
                    <a:pt x="120354" y="41076"/>
                    <a:pt x="119264" y="89297"/>
                    <a:pt x="118173" y="130373"/>
                  </a:cubicBezTo>
                  <a:lnTo>
                    <a:pt x="0" y="130373"/>
                  </a:lnTo>
                  <a:close/>
                </a:path>
              </a:pathLst>
            </a:custGeom>
            <a:solidFill>
              <a:schemeClr val="accent1">
                <a:lumMod val="50000"/>
              </a:schemeClr>
            </a:solidFill>
            <a:ln>
              <a:noFill/>
            </a:ln>
          </p:spPr>
          <p:txBody>
            <a:bodyPr rtlCol="0"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zh-CN" altLang="en-US"/>
            </a:p>
          </p:txBody>
        </p:sp>
        <p:sp>
          <p:nvSpPr>
            <p:cNvPr id="33" name="iṡľíďè"/>
            <p:cNvSpPr/>
            <p:nvPr/>
          </p:nvSpPr>
          <p:spPr>
            <a:xfrm>
              <a:off x="1426612" y="3895392"/>
              <a:ext cx="4498700" cy="178303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34" name="íṡḻîḓê"/>
            <p:cNvSpPr/>
            <p:nvPr/>
          </p:nvSpPr>
          <p:spPr>
            <a:xfrm>
              <a:off x="1679744" y="3819194"/>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p>
          </p:txBody>
        </p:sp>
        <p:sp>
          <p:nvSpPr>
            <p:cNvPr id="36" name="矩形 35"/>
            <p:cNvSpPr/>
            <p:nvPr/>
          </p:nvSpPr>
          <p:spPr>
            <a:xfrm>
              <a:off x="2645780" y="3895392"/>
              <a:ext cx="3197236" cy="1477328"/>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儿童近视</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接触镜</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角膜塑形术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RGP(</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高度近视或近视散光者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多焦软镜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îṣľiďè"/>
            <p:cNvSpPr/>
            <p:nvPr/>
          </p:nvSpPr>
          <p:spPr bwMode="auto">
            <a:xfrm flipH="1">
              <a:off x="7130141" y="3828638"/>
              <a:ext cx="190880" cy="209568"/>
            </a:xfrm>
            <a:custGeom>
              <a:avLst/>
              <a:gdLst>
                <a:gd name="connsiteX0" fmla="*/ 0 w 191992"/>
                <a:gd name="connsiteY0" fmla="*/ 189904 h 189904"/>
                <a:gd name="connsiteX1" fmla="*/ 0 w 191992"/>
                <a:gd name="connsiteY1" fmla="*/ 0 h 189904"/>
                <a:gd name="connsiteX2" fmla="*/ 191992 w 191992"/>
                <a:gd name="connsiteY2" fmla="*/ 189904 h 189904"/>
                <a:gd name="connsiteX3" fmla="*/ 0 w 191992"/>
                <a:gd name="connsiteY3" fmla="*/ 189904 h 189904"/>
                <a:gd name="connsiteX0-1" fmla="*/ 0 w 321469"/>
                <a:gd name="connsiteY0-2" fmla="*/ 116086 h 116086"/>
                <a:gd name="connsiteX1-3" fmla="*/ 321469 w 321469"/>
                <a:gd name="connsiteY1-4" fmla="*/ 0 h 116086"/>
                <a:gd name="connsiteX2-5" fmla="*/ 191992 w 321469"/>
                <a:gd name="connsiteY2-6" fmla="*/ 116086 h 116086"/>
                <a:gd name="connsiteX3-7" fmla="*/ 0 w 321469"/>
                <a:gd name="connsiteY3-8" fmla="*/ 116086 h 116086"/>
                <a:gd name="connsiteX0-9" fmla="*/ 0 w 321469"/>
                <a:gd name="connsiteY0-10" fmla="*/ 116086 h 123229"/>
                <a:gd name="connsiteX1-11" fmla="*/ 321469 w 321469"/>
                <a:gd name="connsiteY1-12" fmla="*/ 0 h 123229"/>
                <a:gd name="connsiteX2-13" fmla="*/ 294385 w 321469"/>
                <a:gd name="connsiteY2-14" fmla="*/ 123229 h 123229"/>
                <a:gd name="connsiteX3-15" fmla="*/ 0 w 321469"/>
                <a:gd name="connsiteY3-16" fmla="*/ 116086 h 123229"/>
                <a:gd name="connsiteX0-17" fmla="*/ 0 w 297657"/>
                <a:gd name="connsiteY0-18" fmla="*/ 116086 h 123229"/>
                <a:gd name="connsiteX1-19" fmla="*/ 297657 w 297657"/>
                <a:gd name="connsiteY1-20" fmla="*/ 0 h 123229"/>
                <a:gd name="connsiteX2-21" fmla="*/ 294385 w 297657"/>
                <a:gd name="connsiteY2-22" fmla="*/ 123229 h 123229"/>
                <a:gd name="connsiteX3-23" fmla="*/ 0 w 297657"/>
                <a:gd name="connsiteY3-24" fmla="*/ 116086 h 123229"/>
                <a:gd name="connsiteX0-25" fmla="*/ 0 w 121445"/>
                <a:gd name="connsiteY0-26" fmla="*/ 130373 h 130373"/>
                <a:gd name="connsiteX1-27" fmla="*/ 121445 w 121445"/>
                <a:gd name="connsiteY1-28" fmla="*/ 0 h 130373"/>
                <a:gd name="connsiteX2-29" fmla="*/ 118173 w 121445"/>
                <a:gd name="connsiteY2-30" fmla="*/ 123229 h 130373"/>
                <a:gd name="connsiteX3-31" fmla="*/ 0 w 121445"/>
                <a:gd name="connsiteY3-32" fmla="*/ 130373 h 130373"/>
                <a:gd name="connsiteX0-33" fmla="*/ 0 w 121445"/>
                <a:gd name="connsiteY0-34" fmla="*/ 130373 h 130373"/>
                <a:gd name="connsiteX1-35" fmla="*/ 121445 w 121445"/>
                <a:gd name="connsiteY1-36" fmla="*/ 0 h 130373"/>
                <a:gd name="connsiteX2-37" fmla="*/ 118173 w 121445"/>
                <a:gd name="connsiteY2-38" fmla="*/ 130373 h 130373"/>
                <a:gd name="connsiteX3-39" fmla="*/ 0 w 121445"/>
                <a:gd name="connsiteY3-40" fmla="*/ 130373 h 130373"/>
              </a:gdLst>
              <a:ahLst/>
              <a:cxnLst>
                <a:cxn ang="0">
                  <a:pos x="connsiteX0-1" y="connsiteY0-2"/>
                </a:cxn>
                <a:cxn ang="0">
                  <a:pos x="connsiteX1-3" y="connsiteY1-4"/>
                </a:cxn>
                <a:cxn ang="0">
                  <a:pos x="connsiteX2-5" y="connsiteY2-6"/>
                </a:cxn>
                <a:cxn ang="0">
                  <a:pos x="connsiteX3-7" y="connsiteY3-8"/>
                </a:cxn>
              </a:cxnLst>
              <a:rect l="l" t="t" r="r" b="b"/>
              <a:pathLst>
                <a:path w="121445" h="130373">
                  <a:moveTo>
                    <a:pt x="0" y="130373"/>
                  </a:moveTo>
                  <a:lnTo>
                    <a:pt x="121445" y="0"/>
                  </a:lnTo>
                  <a:cubicBezTo>
                    <a:pt x="120354" y="41076"/>
                    <a:pt x="119264" y="89297"/>
                    <a:pt x="118173" y="130373"/>
                  </a:cubicBezTo>
                  <a:lnTo>
                    <a:pt x="0" y="130373"/>
                  </a:lnTo>
                  <a:close/>
                </a:path>
              </a:pathLst>
            </a:custGeom>
            <a:solidFill>
              <a:schemeClr val="accent1">
                <a:lumMod val="50000"/>
              </a:schemeClr>
            </a:solidFill>
            <a:ln>
              <a:noFill/>
            </a:ln>
          </p:spPr>
          <p:txBody>
            <a:bodyPr rtlCol="0"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zh-CN" altLang="en-US"/>
            </a:p>
          </p:txBody>
        </p:sp>
        <p:sp>
          <p:nvSpPr>
            <p:cNvPr id="38" name="iṡľíďè"/>
            <p:cNvSpPr/>
            <p:nvPr/>
          </p:nvSpPr>
          <p:spPr>
            <a:xfrm>
              <a:off x="6053476" y="3877104"/>
              <a:ext cx="4498700" cy="178303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39" name="íṡḻîḓê"/>
            <p:cNvSpPr/>
            <p:nvPr/>
          </p:nvSpPr>
          <p:spPr>
            <a:xfrm>
              <a:off x="6306608" y="3800906"/>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41" name="矩形 40"/>
            <p:cNvSpPr/>
            <p:nvPr/>
          </p:nvSpPr>
          <p:spPr>
            <a:xfrm>
              <a:off x="7272644" y="3877104"/>
              <a:ext cx="2971722" cy="784830"/>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儿童近视</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药物</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阿托品</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stethoscope_117921"/>
            <p:cNvSpPr>
              <a:spLocks noChangeAspect="1"/>
            </p:cNvSpPr>
            <p:nvPr/>
          </p:nvSpPr>
          <p:spPr bwMode="auto">
            <a:xfrm>
              <a:off x="6484172" y="2000202"/>
              <a:ext cx="618496" cy="404670"/>
            </a:xfrm>
            <a:custGeom>
              <a:avLst/>
              <a:gdLst>
                <a:gd name="T0" fmla="*/ 600116 w 606244"/>
                <a:gd name="T1" fmla="*/ 600116 w 606244"/>
                <a:gd name="T2" fmla="*/ 600116 w 606244"/>
                <a:gd name="T3" fmla="*/ 600116 w 606244"/>
                <a:gd name="T4" fmla="*/ 455839 w 606244"/>
                <a:gd name="T5" fmla="*/ 455839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455839 w 606244"/>
                <a:gd name="T15" fmla="*/ 455839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600116 w 606244"/>
                <a:gd name="T79" fmla="*/ 600116 w 606244"/>
                <a:gd name="T80" fmla="*/ 600116 w 606244"/>
                <a:gd name="T81" fmla="*/ 600116 w 606244"/>
                <a:gd name="T82" fmla="*/ 600116 w 606244"/>
                <a:gd name="T83" fmla="*/ 600116 w 606244"/>
                <a:gd name="T84" fmla="*/ 600116 w 606244"/>
                <a:gd name="T85" fmla="*/ 600116 w 606244"/>
                <a:gd name="T86" fmla="*/ 600116 w 606244"/>
                <a:gd name="T87" fmla="*/ 600116 w 606244"/>
                <a:gd name="T88" fmla="*/ 600116 w 606244"/>
                <a:gd name="T89" fmla="*/ 600116 w 606244"/>
                <a:gd name="T90" fmla="*/ 600116 w 606244"/>
                <a:gd name="T91" fmla="*/ 600116 w 606244"/>
                <a:gd name="T92" fmla="*/ 600116 w 606244"/>
                <a:gd name="T93" fmla="*/ 600116 w 606244"/>
                <a:gd name="T94" fmla="*/ 600116 w 606244"/>
                <a:gd name="T95" fmla="*/ 600116 w 606244"/>
                <a:gd name="T96" fmla="*/ 600116 w 606244"/>
                <a:gd name="T97" fmla="*/ 600116 w 606244"/>
                <a:gd name="T98" fmla="*/ 600116 w 606244"/>
                <a:gd name="T99" fmla="*/ 600116 w 606244"/>
                <a:gd name="T100" fmla="*/ 600116 w 606244"/>
                <a:gd name="T101" fmla="*/ 600116 w 606244"/>
                <a:gd name="T102" fmla="*/ 455839 w 606244"/>
                <a:gd name="T103" fmla="*/ 455839 w 606244"/>
                <a:gd name="T104" fmla="*/ 600116 w 606244"/>
                <a:gd name="T105" fmla="*/ 600116 w 606244"/>
                <a:gd name="T106" fmla="*/ 600116 w 606244"/>
                <a:gd name="T107" fmla="*/ 600116 w 606244"/>
                <a:gd name="T108" fmla="*/ 455839 w 606244"/>
                <a:gd name="T109" fmla="*/ 455839 w 606244"/>
                <a:gd name="T110" fmla="*/ 600116 w 606244"/>
                <a:gd name="T111" fmla="*/ 600116 w 606244"/>
                <a:gd name="T112" fmla="*/ 600116 w 606244"/>
                <a:gd name="T113"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3" h="631">
                  <a:moveTo>
                    <a:pt x="254" y="335"/>
                  </a:moveTo>
                  <a:cubicBezTo>
                    <a:pt x="187" y="335"/>
                    <a:pt x="134" y="389"/>
                    <a:pt x="134" y="455"/>
                  </a:cubicBezTo>
                  <a:cubicBezTo>
                    <a:pt x="134" y="522"/>
                    <a:pt x="187" y="576"/>
                    <a:pt x="254" y="576"/>
                  </a:cubicBezTo>
                  <a:cubicBezTo>
                    <a:pt x="320" y="576"/>
                    <a:pt x="374" y="522"/>
                    <a:pt x="374" y="455"/>
                  </a:cubicBezTo>
                  <a:cubicBezTo>
                    <a:pt x="374" y="389"/>
                    <a:pt x="320" y="335"/>
                    <a:pt x="254" y="335"/>
                  </a:cubicBezTo>
                  <a:close/>
                  <a:moveTo>
                    <a:pt x="254" y="549"/>
                  </a:moveTo>
                  <a:cubicBezTo>
                    <a:pt x="202" y="549"/>
                    <a:pt x="160" y="507"/>
                    <a:pt x="160" y="455"/>
                  </a:cubicBezTo>
                  <a:cubicBezTo>
                    <a:pt x="160" y="404"/>
                    <a:pt x="202" y="362"/>
                    <a:pt x="254" y="362"/>
                  </a:cubicBezTo>
                  <a:cubicBezTo>
                    <a:pt x="305" y="362"/>
                    <a:pt x="347" y="404"/>
                    <a:pt x="347" y="455"/>
                  </a:cubicBezTo>
                  <a:cubicBezTo>
                    <a:pt x="347" y="507"/>
                    <a:pt x="305" y="549"/>
                    <a:pt x="254" y="549"/>
                  </a:cubicBezTo>
                  <a:close/>
                  <a:moveTo>
                    <a:pt x="751" y="335"/>
                  </a:moveTo>
                  <a:cubicBezTo>
                    <a:pt x="684" y="335"/>
                    <a:pt x="631" y="389"/>
                    <a:pt x="631" y="455"/>
                  </a:cubicBezTo>
                  <a:cubicBezTo>
                    <a:pt x="631" y="522"/>
                    <a:pt x="684" y="576"/>
                    <a:pt x="751" y="576"/>
                  </a:cubicBezTo>
                  <a:cubicBezTo>
                    <a:pt x="817" y="576"/>
                    <a:pt x="871" y="522"/>
                    <a:pt x="871" y="455"/>
                  </a:cubicBezTo>
                  <a:cubicBezTo>
                    <a:pt x="871" y="389"/>
                    <a:pt x="817" y="335"/>
                    <a:pt x="751" y="335"/>
                  </a:cubicBezTo>
                  <a:close/>
                  <a:moveTo>
                    <a:pt x="751" y="549"/>
                  </a:moveTo>
                  <a:cubicBezTo>
                    <a:pt x="699" y="549"/>
                    <a:pt x="657" y="507"/>
                    <a:pt x="657" y="455"/>
                  </a:cubicBezTo>
                  <a:cubicBezTo>
                    <a:pt x="657" y="404"/>
                    <a:pt x="699" y="362"/>
                    <a:pt x="751" y="362"/>
                  </a:cubicBezTo>
                  <a:cubicBezTo>
                    <a:pt x="802" y="362"/>
                    <a:pt x="844" y="404"/>
                    <a:pt x="844" y="455"/>
                  </a:cubicBezTo>
                  <a:cubicBezTo>
                    <a:pt x="844" y="507"/>
                    <a:pt x="802" y="549"/>
                    <a:pt x="751" y="549"/>
                  </a:cubicBezTo>
                  <a:close/>
                  <a:moveTo>
                    <a:pt x="959" y="260"/>
                  </a:moveTo>
                  <a:lnTo>
                    <a:pt x="826" y="75"/>
                  </a:lnTo>
                  <a:cubicBezTo>
                    <a:pt x="824" y="72"/>
                    <a:pt x="777" y="0"/>
                    <a:pt x="690" y="11"/>
                  </a:cubicBezTo>
                  <a:cubicBezTo>
                    <a:pt x="679" y="12"/>
                    <a:pt x="672" y="22"/>
                    <a:pt x="673" y="33"/>
                  </a:cubicBezTo>
                  <a:cubicBezTo>
                    <a:pt x="674" y="44"/>
                    <a:pt x="684" y="52"/>
                    <a:pt x="695" y="50"/>
                  </a:cubicBezTo>
                  <a:cubicBezTo>
                    <a:pt x="756" y="43"/>
                    <a:pt x="791" y="95"/>
                    <a:pt x="793" y="98"/>
                  </a:cubicBezTo>
                  <a:lnTo>
                    <a:pt x="903" y="252"/>
                  </a:lnTo>
                  <a:lnTo>
                    <a:pt x="828" y="252"/>
                  </a:lnTo>
                  <a:cubicBezTo>
                    <a:pt x="827" y="238"/>
                    <a:pt x="815" y="227"/>
                    <a:pt x="801" y="227"/>
                  </a:cubicBezTo>
                  <a:lnTo>
                    <a:pt x="700" y="227"/>
                  </a:lnTo>
                  <a:cubicBezTo>
                    <a:pt x="686" y="227"/>
                    <a:pt x="675" y="238"/>
                    <a:pt x="674" y="252"/>
                  </a:cubicBezTo>
                  <a:lnTo>
                    <a:pt x="522" y="252"/>
                  </a:lnTo>
                  <a:lnTo>
                    <a:pt x="522" y="239"/>
                  </a:lnTo>
                  <a:lnTo>
                    <a:pt x="544" y="239"/>
                  </a:lnTo>
                  <a:cubicBezTo>
                    <a:pt x="547" y="239"/>
                    <a:pt x="550" y="236"/>
                    <a:pt x="550" y="233"/>
                  </a:cubicBezTo>
                  <a:cubicBezTo>
                    <a:pt x="550" y="229"/>
                    <a:pt x="547" y="226"/>
                    <a:pt x="544" y="226"/>
                  </a:cubicBezTo>
                  <a:lnTo>
                    <a:pt x="522" y="226"/>
                  </a:lnTo>
                  <a:lnTo>
                    <a:pt x="522" y="218"/>
                  </a:lnTo>
                  <a:cubicBezTo>
                    <a:pt x="522" y="207"/>
                    <a:pt x="513" y="198"/>
                    <a:pt x="502" y="198"/>
                  </a:cubicBezTo>
                  <a:cubicBezTo>
                    <a:pt x="491" y="198"/>
                    <a:pt x="482" y="207"/>
                    <a:pt x="482" y="218"/>
                  </a:cubicBezTo>
                  <a:lnTo>
                    <a:pt x="482" y="226"/>
                  </a:lnTo>
                  <a:lnTo>
                    <a:pt x="461" y="226"/>
                  </a:lnTo>
                  <a:cubicBezTo>
                    <a:pt x="457" y="226"/>
                    <a:pt x="454" y="229"/>
                    <a:pt x="454" y="233"/>
                  </a:cubicBezTo>
                  <a:cubicBezTo>
                    <a:pt x="454" y="236"/>
                    <a:pt x="457" y="239"/>
                    <a:pt x="461" y="239"/>
                  </a:cubicBezTo>
                  <a:lnTo>
                    <a:pt x="482" y="239"/>
                  </a:lnTo>
                  <a:lnTo>
                    <a:pt x="482" y="252"/>
                  </a:lnTo>
                  <a:lnTo>
                    <a:pt x="331" y="252"/>
                  </a:lnTo>
                  <a:cubicBezTo>
                    <a:pt x="330" y="238"/>
                    <a:pt x="318" y="227"/>
                    <a:pt x="304" y="227"/>
                  </a:cubicBezTo>
                  <a:lnTo>
                    <a:pt x="203" y="227"/>
                  </a:lnTo>
                  <a:cubicBezTo>
                    <a:pt x="189" y="227"/>
                    <a:pt x="178" y="238"/>
                    <a:pt x="177" y="252"/>
                  </a:cubicBezTo>
                  <a:lnTo>
                    <a:pt x="101" y="252"/>
                  </a:lnTo>
                  <a:lnTo>
                    <a:pt x="212" y="97"/>
                  </a:lnTo>
                  <a:cubicBezTo>
                    <a:pt x="214" y="95"/>
                    <a:pt x="248" y="43"/>
                    <a:pt x="309" y="50"/>
                  </a:cubicBezTo>
                  <a:cubicBezTo>
                    <a:pt x="320" y="52"/>
                    <a:pt x="330" y="44"/>
                    <a:pt x="331" y="33"/>
                  </a:cubicBezTo>
                  <a:cubicBezTo>
                    <a:pt x="333" y="22"/>
                    <a:pt x="325" y="12"/>
                    <a:pt x="314" y="11"/>
                  </a:cubicBezTo>
                  <a:cubicBezTo>
                    <a:pt x="228" y="0"/>
                    <a:pt x="181" y="72"/>
                    <a:pt x="179" y="74"/>
                  </a:cubicBezTo>
                  <a:lnTo>
                    <a:pt x="46" y="260"/>
                  </a:lnTo>
                  <a:cubicBezTo>
                    <a:pt x="41" y="266"/>
                    <a:pt x="41" y="274"/>
                    <a:pt x="44" y="281"/>
                  </a:cubicBezTo>
                  <a:cubicBezTo>
                    <a:pt x="48" y="287"/>
                    <a:pt x="55" y="292"/>
                    <a:pt x="62" y="292"/>
                  </a:cubicBezTo>
                  <a:lnTo>
                    <a:pt x="177" y="292"/>
                  </a:lnTo>
                  <a:lnTo>
                    <a:pt x="177" y="295"/>
                  </a:lnTo>
                  <a:cubicBezTo>
                    <a:pt x="177" y="302"/>
                    <a:pt x="179" y="307"/>
                    <a:pt x="183" y="312"/>
                  </a:cubicBezTo>
                  <a:cubicBezTo>
                    <a:pt x="136" y="335"/>
                    <a:pt x="102" y="381"/>
                    <a:pt x="95" y="435"/>
                  </a:cubicBezTo>
                  <a:lnTo>
                    <a:pt x="13" y="435"/>
                  </a:lnTo>
                  <a:cubicBezTo>
                    <a:pt x="6" y="435"/>
                    <a:pt x="0" y="441"/>
                    <a:pt x="0" y="448"/>
                  </a:cubicBezTo>
                  <a:cubicBezTo>
                    <a:pt x="0" y="455"/>
                    <a:pt x="6" y="461"/>
                    <a:pt x="13" y="461"/>
                  </a:cubicBezTo>
                  <a:lnTo>
                    <a:pt x="94" y="461"/>
                  </a:lnTo>
                  <a:cubicBezTo>
                    <a:pt x="97" y="547"/>
                    <a:pt x="167" y="616"/>
                    <a:pt x="254" y="616"/>
                  </a:cubicBezTo>
                  <a:cubicBezTo>
                    <a:pt x="342" y="616"/>
                    <a:pt x="414" y="544"/>
                    <a:pt x="414" y="455"/>
                  </a:cubicBezTo>
                  <a:cubicBezTo>
                    <a:pt x="414" y="393"/>
                    <a:pt x="378" y="338"/>
                    <a:pt x="325" y="312"/>
                  </a:cubicBezTo>
                  <a:cubicBezTo>
                    <a:pt x="329" y="307"/>
                    <a:pt x="331" y="302"/>
                    <a:pt x="331" y="295"/>
                  </a:cubicBezTo>
                  <a:lnTo>
                    <a:pt x="331" y="292"/>
                  </a:lnTo>
                  <a:lnTo>
                    <a:pt x="482" y="292"/>
                  </a:lnTo>
                  <a:lnTo>
                    <a:pt x="482" y="325"/>
                  </a:lnTo>
                  <a:cubicBezTo>
                    <a:pt x="482" y="334"/>
                    <a:pt x="488" y="341"/>
                    <a:pt x="496" y="344"/>
                  </a:cubicBezTo>
                  <a:lnTo>
                    <a:pt x="496" y="435"/>
                  </a:lnTo>
                  <a:cubicBezTo>
                    <a:pt x="496" y="435"/>
                    <a:pt x="496" y="435"/>
                    <a:pt x="496" y="435"/>
                  </a:cubicBezTo>
                  <a:cubicBezTo>
                    <a:pt x="476" y="437"/>
                    <a:pt x="460" y="445"/>
                    <a:pt x="460" y="455"/>
                  </a:cubicBezTo>
                  <a:cubicBezTo>
                    <a:pt x="460" y="467"/>
                    <a:pt x="479" y="476"/>
                    <a:pt x="502" y="476"/>
                  </a:cubicBezTo>
                  <a:cubicBezTo>
                    <a:pt x="525" y="476"/>
                    <a:pt x="544" y="467"/>
                    <a:pt x="544" y="455"/>
                  </a:cubicBezTo>
                  <a:cubicBezTo>
                    <a:pt x="544" y="445"/>
                    <a:pt x="529" y="437"/>
                    <a:pt x="509" y="435"/>
                  </a:cubicBezTo>
                  <a:cubicBezTo>
                    <a:pt x="509" y="435"/>
                    <a:pt x="509" y="435"/>
                    <a:pt x="509" y="435"/>
                  </a:cubicBezTo>
                  <a:lnTo>
                    <a:pt x="509" y="344"/>
                  </a:lnTo>
                  <a:cubicBezTo>
                    <a:pt x="517" y="341"/>
                    <a:pt x="522" y="334"/>
                    <a:pt x="522" y="325"/>
                  </a:cubicBezTo>
                  <a:lnTo>
                    <a:pt x="522" y="292"/>
                  </a:lnTo>
                  <a:lnTo>
                    <a:pt x="674" y="292"/>
                  </a:lnTo>
                  <a:lnTo>
                    <a:pt x="674" y="295"/>
                  </a:lnTo>
                  <a:cubicBezTo>
                    <a:pt x="674" y="302"/>
                    <a:pt x="676" y="307"/>
                    <a:pt x="680" y="312"/>
                  </a:cubicBezTo>
                  <a:cubicBezTo>
                    <a:pt x="627" y="338"/>
                    <a:pt x="591" y="393"/>
                    <a:pt x="591" y="455"/>
                  </a:cubicBezTo>
                  <a:cubicBezTo>
                    <a:pt x="591" y="544"/>
                    <a:pt x="662" y="616"/>
                    <a:pt x="751" y="616"/>
                  </a:cubicBezTo>
                  <a:cubicBezTo>
                    <a:pt x="792" y="616"/>
                    <a:pt x="829" y="600"/>
                    <a:pt x="858" y="575"/>
                  </a:cubicBezTo>
                  <a:lnTo>
                    <a:pt x="924" y="628"/>
                  </a:lnTo>
                  <a:cubicBezTo>
                    <a:pt x="927" y="630"/>
                    <a:pt x="930" y="631"/>
                    <a:pt x="933" y="631"/>
                  </a:cubicBezTo>
                  <a:cubicBezTo>
                    <a:pt x="937" y="631"/>
                    <a:pt x="941" y="629"/>
                    <a:pt x="943" y="626"/>
                  </a:cubicBezTo>
                  <a:cubicBezTo>
                    <a:pt x="948" y="620"/>
                    <a:pt x="947" y="612"/>
                    <a:pt x="941" y="607"/>
                  </a:cubicBezTo>
                  <a:lnTo>
                    <a:pt x="876" y="555"/>
                  </a:lnTo>
                  <a:cubicBezTo>
                    <a:pt x="898" y="528"/>
                    <a:pt x="911" y="493"/>
                    <a:pt x="911" y="456"/>
                  </a:cubicBezTo>
                  <a:cubicBezTo>
                    <a:pt x="911" y="393"/>
                    <a:pt x="875" y="338"/>
                    <a:pt x="822" y="312"/>
                  </a:cubicBezTo>
                  <a:cubicBezTo>
                    <a:pt x="826" y="308"/>
                    <a:pt x="828" y="302"/>
                    <a:pt x="828" y="295"/>
                  </a:cubicBezTo>
                  <a:lnTo>
                    <a:pt x="828" y="292"/>
                  </a:lnTo>
                  <a:lnTo>
                    <a:pt x="942" y="292"/>
                  </a:lnTo>
                  <a:cubicBezTo>
                    <a:pt x="950" y="292"/>
                    <a:pt x="957" y="287"/>
                    <a:pt x="960" y="281"/>
                  </a:cubicBezTo>
                  <a:cubicBezTo>
                    <a:pt x="963" y="274"/>
                    <a:pt x="963" y="266"/>
                    <a:pt x="959" y="260"/>
                  </a:cubicBezTo>
                  <a:close/>
                  <a:moveTo>
                    <a:pt x="387" y="455"/>
                  </a:moveTo>
                  <a:cubicBezTo>
                    <a:pt x="387" y="529"/>
                    <a:pt x="327" y="589"/>
                    <a:pt x="254" y="589"/>
                  </a:cubicBezTo>
                  <a:cubicBezTo>
                    <a:pt x="180" y="589"/>
                    <a:pt x="120" y="529"/>
                    <a:pt x="120" y="455"/>
                  </a:cubicBezTo>
                  <a:cubicBezTo>
                    <a:pt x="120" y="382"/>
                    <a:pt x="180" y="322"/>
                    <a:pt x="254" y="322"/>
                  </a:cubicBezTo>
                  <a:lnTo>
                    <a:pt x="254" y="322"/>
                  </a:lnTo>
                  <a:cubicBezTo>
                    <a:pt x="327" y="322"/>
                    <a:pt x="387" y="382"/>
                    <a:pt x="387" y="455"/>
                  </a:cubicBezTo>
                  <a:close/>
                  <a:moveTo>
                    <a:pt x="884" y="455"/>
                  </a:moveTo>
                  <a:cubicBezTo>
                    <a:pt x="884" y="529"/>
                    <a:pt x="824" y="589"/>
                    <a:pt x="751" y="589"/>
                  </a:cubicBezTo>
                  <a:cubicBezTo>
                    <a:pt x="677" y="589"/>
                    <a:pt x="617" y="529"/>
                    <a:pt x="617" y="455"/>
                  </a:cubicBezTo>
                  <a:cubicBezTo>
                    <a:pt x="617" y="382"/>
                    <a:pt x="677" y="322"/>
                    <a:pt x="751" y="322"/>
                  </a:cubicBezTo>
                  <a:lnTo>
                    <a:pt x="751" y="322"/>
                  </a:lnTo>
                  <a:cubicBezTo>
                    <a:pt x="824" y="322"/>
                    <a:pt x="884" y="382"/>
                    <a:pt x="884" y="455"/>
                  </a:cubicBezTo>
                  <a:close/>
                </a:path>
              </a:pathLst>
            </a:custGeom>
            <a:solidFill>
              <a:schemeClr val="bg1"/>
            </a:solidFill>
            <a:ln>
              <a:noFill/>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endParaRPr lang="zh-CN" altLang="en-US"/>
            </a:p>
          </p:txBody>
        </p:sp>
        <p:sp>
          <p:nvSpPr>
            <p:cNvPr id="44" name="stethoscope_117921"/>
            <p:cNvSpPr>
              <a:spLocks noChangeAspect="1"/>
            </p:cNvSpPr>
            <p:nvPr/>
          </p:nvSpPr>
          <p:spPr bwMode="auto">
            <a:xfrm>
              <a:off x="1875902" y="3994993"/>
              <a:ext cx="544732" cy="506127"/>
            </a:xfrm>
            <a:custGeom>
              <a:avLst/>
              <a:gdLst>
                <a:gd name="connsiteX0" fmla="*/ 307595 w 605522"/>
                <a:gd name="connsiteY0" fmla="*/ 455500 h 604605"/>
                <a:gd name="connsiteX1" fmla="*/ 558455 w 605522"/>
                <a:gd name="connsiteY1" fmla="*/ 463954 h 604605"/>
                <a:gd name="connsiteX2" fmla="*/ 429261 w 605522"/>
                <a:gd name="connsiteY2" fmla="*/ 576943 h 604605"/>
                <a:gd name="connsiteX3" fmla="*/ 197724 w 605522"/>
                <a:gd name="connsiteY3" fmla="*/ 414008 h 604605"/>
                <a:gd name="connsiteX4" fmla="*/ 369057 w 605522"/>
                <a:gd name="connsiteY4" fmla="*/ 597223 h 604605"/>
                <a:gd name="connsiteX5" fmla="*/ 302756 w 605522"/>
                <a:gd name="connsiteY5" fmla="*/ 604605 h 604605"/>
                <a:gd name="connsiteX6" fmla="*/ 197724 w 605522"/>
                <a:gd name="connsiteY6" fmla="*/ 585814 h 604605"/>
                <a:gd name="connsiteX7" fmla="*/ 149387 w 605522"/>
                <a:gd name="connsiteY7" fmla="*/ 307172 h 604605"/>
                <a:gd name="connsiteX8" fmla="*/ 140779 w 605522"/>
                <a:gd name="connsiteY8" fmla="*/ 557609 h 604605"/>
                <a:gd name="connsiteX9" fmla="*/ 27662 w 605522"/>
                <a:gd name="connsiteY9" fmla="*/ 428633 h 604605"/>
                <a:gd name="connsiteX10" fmla="*/ 598126 w 605522"/>
                <a:gd name="connsiteY10" fmla="*/ 235971 h 604605"/>
                <a:gd name="connsiteX11" fmla="*/ 605522 w 605522"/>
                <a:gd name="connsiteY11" fmla="*/ 302300 h 604605"/>
                <a:gd name="connsiteX12" fmla="*/ 586696 w 605522"/>
                <a:gd name="connsiteY12" fmla="*/ 407163 h 604605"/>
                <a:gd name="connsiteX13" fmla="*/ 414572 w 605522"/>
                <a:gd name="connsiteY13" fmla="*/ 407163 h 604605"/>
                <a:gd name="connsiteX14" fmla="*/ 18684 w 605522"/>
                <a:gd name="connsiteY14" fmla="*/ 197442 h 604605"/>
                <a:gd name="connsiteX15" fmla="*/ 190738 w 605522"/>
                <a:gd name="connsiteY15" fmla="*/ 197442 h 604605"/>
                <a:gd name="connsiteX16" fmla="*/ 7258 w 605522"/>
                <a:gd name="connsiteY16" fmla="*/ 368493 h 604605"/>
                <a:gd name="connsiteX17" fmla="*/ 0 w 605522"/>
                <a:gd name="connsiteY17" fmla="*/ 302301 h 604605"/>
                <a:gd name="connsiteX18" fmla="*/ 18684 w 605522"/>
                <a:gd name="connsiteY18" fmla="*/ 197442 h 604605"/>
                <a:gd name="connsiteX19" fmla="*/ 464604 w 605522"/>
                <a:gd name="connsiteY19" fmla="*/ 46855 h 604605"/>
                <a:gd name="connsiteX20" fmla="*/ 577790 w 605522"/>
                <a:gd name="connsiteY20" fmla="*/ 175871 h 604605"/>
                <a:gd name="connsiteX21" fmla="*/ 456135 w 605522"/>
                <a:gd name="connsiteY21" fmla="*/ 297504 h 604605"/>
                <a:gd name="connsiteX22" fmla="*/ 176120 w 605522"/>
                <a:gd name="connsiteY22" fmla="*/ 27662 h 604605"/>
                <a:gd name="connsiteX23" fmla="*/ 297786 w 605522"/>
                <a:gd name="connsiteY23" fmla="*/ 149176 h 604605"/>
                <a:gd name="connsiteX24" fmla="*/ 46926 w 605522"/>
                <a:gd name="connsiteY24" fmla="*/ 140583 h 604605"/>
                <a:gd name="connsiteX25" fmla="*/ 176120 w 605522"/>
                <a:gd name="connsiteY25" fmla="*/ 27662 h 604605"/>
                <a:gd name="connsiteX26" fmla="*/ 302734 w 605522"/>
                <a:gd name="connsiteY26" fmla="*/ 0 h 604605"/>
                <a:gd name="connsiteX27" fmla="*/ 407727 w 605522"/>
                <a:gd name="connsiteY27" fmla="*/ 18656 h 604605"/>
                <a:gd name="connsiteX28" fmla="*/ 407727 w 605522"/>
                <a:gd name="connsiteY28" fmla="*/ 190456 h 604605"/>
                <a:gd name="connsiteX29" fmla="*/ 236324 w 605522"/>
                <a:gd name="connsiteY29" fmla="*/ 7248 h 604605"/>
                <a:gd name="connsiteX30" fmla="*/ 302734 w 605522"/>
                <a:gd name="connsiteY30"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5522" h="604605">
                  <a:moveTo>
                    <a:pt x="307595" y="455500"/>
                  </a:moveTo>
                  <a:lnTo>
                    <a:pt x="558455" y="463954"/>
                  </a:lnTo>
                  <a:cubicBezTo>
                    <a:pt x="527266" y="513068"/>
                    <a:pt x="482095" y="552654"/>
                    <a:pt x="429261" y="576943"/>
                  </a:cubicBezTo>
                  <a:close/>
                  <a:moveTo>
                    <a:pt x="197724" y="414008"/>
                  </a:moveTo>
                  <a:lnTo>
                    <a:pt x="369057" y="597223"/>
                  </a:lnTo>
                  <a:cubicBezTo>
                    <a:pt x="347405" y="602055"/>
                    <a:pt x="325215" y="604605"/>
                    <a:pt x="302756" y="604605"/>
                  </a:cubicBezTo>
                  <a:cubicBezTo>
                    <a:pt x="266580" y="604605"/>
                    <a:pt x="231210" y="598297"/>
                    <a:pt x="197724" y="585814"/>
                  </a:cubicBezTo>
                  <a:close/>
                  <a:moveTo>
                    <a:pt x="149387" y="307172"/>
                  </a:moveTo>
                  <a:lnTo>
                    <a:pt x="140779" y="557609"/>
                  </a:lnTo>
                  <a:cubicBezTo>
                    <a:pt x="91685" y="526472"/>
                    <a:pt x="52007" y="481377"/>
                    <a:pt x="27662" y="428633"/>
                  </a:cubicBezTo>
                  <a:close/>
                  <a:moveTo>
                    <a:pt x="598126" y="235971"/>
                  </a:moveTo>
                  <a:cubicBezTo>
                    <a:pt x="602967" y="257588"/>
                    <a:pt x="605522" y="279877"/>
                    <a:pt x="605522" y="302300"/>
                  </a:cubicBezTo>
                  <a:cubicBezTo>
                    <a:pt x="605522" y="338418"/>
                    <a:pt x="599202" y="373596"/>
                    <a:pt x="586696" y="407163"/>
                  </a:cubicBezTo>
                  <a:lnTo>
                    <a:pt x="414572" y="407163"/>
                  </a:lnTo>
                  <a:close/>
                  <a:moveTo>
                    <a:pt x="18684" y="197442"/>
                  </a:moveTo>
                  <a:lnTo>
                    <a:pt x="190738" y="197442"/>
                  </a:lnTo>
                  <a:lnTo>
                    <a:pt x="7258" y="368493"/>
                  </a:lnTo>
                  <a:cubicBezTo>
                    <a:pt x="2419" y="346877"/>
                    <a:pt x="0" y="324723"/>
                    <a:pt x="0" y="302301"/>
                  </a:cubicBezTo>
                  <a:cubicBezTo>
                    <a:pt x="0" y="266185"/>
                    <a:pt x="6317" y="230873"/>
                    <a:pt x="18684" y="197442"/>
                  </a:cubicBezTo>
                  <a:close/>
                  <a:moveTo>
                    <a:pt x="464604" y="46855"/>
                  </a:moveTo>
                  <a:cubicBezTo>
                    <a:pt x="513804" y="78002"/>
                    <a:pt x="553459" y="123245"/>
                    <a:pt x="577790" y="175871"/>
                  </a:cubicBezTo>
                  <a:lnTo>
                    <a:pt x="456135" y="297504"/>
                  </a:lnTo>
                  <a:close/>
                  <a:moveTo>
                    <a:pt x="176120" y="27662"/>
                  </a:moveTo>
                  <a:lnTo>
                    <a:pt x="297786" y="149176"/>
                  </a:lnTo>
                  <a:lnTo>
                    <a:pt x="46926" y="140583"/>
                  </a:lnTo>
                  <a:cubicBezTo>
                    <a:pt x="78115" y="91574"/>
                    <a:pt x="123421" y="51965"/>
                    <a:pt x="176120" y="27662"/>
                  </a:cubicBezTo>
                  <a:close/>
                  <a:moveTo>
                    <a:pt x="302734" y="0"/>
                  </a:moveTo>
                  <a:cubicBezTo>
                    <a:pt x="338897" y="0"/>
                    <a:pt x="374118" y="6308"/>
                    <a:pt x="407727" y="18656"/>
                  </a:cubicBezTo>
                  <a:lnTo>
                    <a:pt x="407727" y="190456"/>
                  </a:lnTo>
                  <a:lnTo>
                    <a:pt x="236324" y="7248"/>
                  </a:lnTo>
                  <a:cubicBezTo>
                    <a:pt x="257968" y="2416"/>
                    <a:pt x="280284" y="0"/>
                    <a:pt x="302734" y="0"/>
                  </a:cubicBezTo>
                  <a:close/>
                </a:path>
              </a:pathLst>
            </a:custGeom>
            <a:solidFill>
              <a:schemeClr val="bg1"/>
            </a:solidFill>
            <a:ln>
              <a:solidFill>
                <a:schemeClr val="bg1"/>
              </a:solidFill>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endParaRPr lang="zh-CN" altLang="en-US" dirty="0"/>
            </a:p>
          </p:txBody>
        </p:sp>
        <p:sp>
          <p:nvSpPr>
            <p:cNvPr id="46" name="iş1íḍé"/>
            <p:cNvSpPr/>
            <p:nvPr/>
          </p:nvSpPr>
          <p:spPr>
            <a:xfrm>
              <a:off x="6477733" y="4001479"/>
              <a:ext cx="594798" cy="43829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157" h="438634">
                  <a:moveTo>
                    <a:pt x="404441" y="267190"/>
                  </a:moveTo>
                  <a:lnTo>
                    <a:pt x="312536" y="267501"/>
                  </a:lnTo>
                  <a:cubicBezTo>
                    <a:pt x="279569" y="267656"/>
                    <a:pt x="252822" y="294522"/>
                    <a:pt x="252977" y="327444"/>
                  </a:cubicBezTo>
                  <a:cubicBezTo>
                    <a:pt x="253133" y="360211"/>
                    <a:pt x="279880" y="386921"/>
                    <a:pt x="312692" y="386921"/>
                  </a:cubicBezTo>
                  <a:lnTo>
                    <a:pt x="313003" y="386921"/>
                  </a:lnTo>
                  <a:lnTo>
                    <a:pt x="404908" y="386456"/>
                  </a:lnTo>
                  <a:cubicBezTo>
                    <a:pt x="404908" y="373411"/>
                    <a:pt x="404441" y="280080"/>
                    <a:pt x="404441" y="267190"/>
                  </a:cubicBezTo>
                  <a:close/>
                  <a:moveTo>
                    <a:pt x="496657" y="215012"/>
                  </a:moveTo>
                  <a:cubicBezTo>
                    <a:pt x="526204" y="215012"/>
                    <a:pt x="554195" y="226348"/>
                    <a:pt x="575189" y="247158"/>
                  </a:cubicBezTo>
                  <a:cubicBezTo>
                    <a:pt x="596338" y="268122"/>
                    <a:pt x="608156" y="296075"/>
                    <a:pt x="608156" y="325891"/>
                  </a:cubicBezTo>
                  <a:cubicBezTo>
                    <a:pt x="608467" y="387387"/>
                    <a:pt x="558705" y="437547"/>
                    <a:pt x="497124" y="437858"/>
                  </a:cubicBezTo>
                  <a:lnTo>
                    <a:pt x="312692" y="438634"/>
                  </a:lnTo>
                  <a:cubicBezTo>
                    <a:pt x="251422" y="438634"/>
                    <a:pt x="201349" y="388940"/>
                    <a:pt x="201193" y="327755"/>
                  </a:cubicBezTo>
                  <a:cubicBezTo>
                    <a:pt x="200882" y="266259"/>
                    <a:pt x="250645" y="216099"/>
                    <a:pt x="312225" y="215788"/>
                  </a:cubicBezTo>
                  <a:close/>
                  <a:moveTo>
                    <a:pt x="241505" y="0"/>
                  </a:moveTo>
                  <a:cubicBezTo>
                    <a:pt x="270058" y="0"/>
                    <a:pt x="298630" y="10869"/>
                    <a:pt x="320477" y="32605"/>
                  </a:cubicBezTo>
                  <a:cubicBezTo>
                    <a:pt x="359040" y="71110"/>
                    <a:pt x="363394" y="130886"/>
                    <a:pt x="333694" y="174360"/>
                  </a:cubicBezTo>
                  <a:lnTo>
                    <a:pt x="312080" y="174360"/>
                  </a:lnTo>
                  <a:cubicBezTo>
                    <a:pt x="289689" y="174515"/>
                    <a:pt x="268386" y="179483"/>
                    <a:pt x="249105" y="188333"/>
                  </a:cubicBezTo>
                  <a:lnTo>
                    <a:pt x="283780" y="153710"/>
                  </a:lnTo>
                  <a:cubicBezTo>
                    <a:pt x="307105" y="130421"/>
                    <a:pt x="307105" y="92537"/>
                    <a:pt x="283780" y="69247"/>
                  </a:cubicBezTo>
                  <a:cubicBezTo>
                    <a:pt x="260456" y="45958"/>
                    <a:pt x="222670" y="45958"/>
                    <a:pt x="199346" y="69247"/>
                  </a:cubicBezTo>
                  <a:lnTo>
                    <a:pt x="134348" y="134147"/>
                  </a:lnTo>
                  <a:lnTo>
                    <a:pt x="212252" y="212088"/>
                  </a:lnTo>
                  <a:cubicBezTo>
                    <a:pt x="178509" y="241433"/>
                    <a:pt x="159539" y="283664"/>
                    <a:pt x="159694" y="327914"/>
                  </a:cubicBezTo>
                  <a:cubicBezTo>
                    <a:pt x="159694" y="332572"/>
                    <a:pt x="160005" y="337075"/>
                    <a:pt x="160316" y="341577"/>
                  </a:cubicBezTo>
                  <a:cubicBezTo>
                    <a:pt x="145388" y="348874"/>
                    <a:pt x="128750" y="352756"/>
                    <a:pt x="111490" y="352756"/>
                  </a:cubicBezTo>
                  <a:cubicBezTo>
                    <a:pt x="81791" y="352756"/>
                    <a:pt x="53646" y="341111"/>
                    <a:pt x="32654" y="319996"/>
                  </a:cubicBezTo>
                  <a:cubicBezTo>
                    <a:pt x="-10885" y="276678"/>
                    <a:pt x="-10885" y="205878"/>
                    <a:pt x="32654" y="162405"/>
                  </a:cubicBezTo>
                  <a:lnTo>
                    <a:pt x="162648" y="32605"/>
                  </a:lnTo>
                  <a:cubicBezTo>
                    <a:pt x="184418" y="10869"/>
                    <a:pt x="212952" y="0"/>
                    <a:pt x="241505"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sp>
          <p:nvSpPr>
            <p:cNvPr id="48" name="iş1íḍé"/>
            <p:cNvSpPr/>
            <p:nvPr/>
          </p:nvSpPr>
          <p:spPr>
            <a:xfrm>
              <a:off x="1890898" y="1975974"/>
              <a:ext cx="551316" cy="419753"/>
            </a:xfrm>
            <a:custGeom>
              <a:avLst/>
              <a:gdLst>
                <a:gd name="T0" fmla="*/ 1272 w 1275"/>
                <a:gd name="T1" fmla="*/ 919 h 972"/>
                <a:gd name="T2" fmla="*/ 1272 w 1275"/>
                <a:gd name="T3" fmla="*/ 608 h 972"/>
                <a:gd name="T4" fmla="*/ 1267 w 1275"/>
                <a:gd name="T5" fmla="*/ 560 h 972"/>
                <a:gd name="T6" fmla="*/ 1267 w 1275"/>
                <a:gd name="T7" fmla="*/ 560 h 972"/>
                <a:gd name="T8" fmla="*/ 1266 w 1275"/>
                <a:gd name="T9" fmla="*/ 558 h 972"/>
                <a:gd name="T10" fmla="*/ 992 w 1275"/>
                <a:gd name="T11" fmla="*/ 32 h 972"/>
                <a:gd name="T12" fmla="*/ 930 w 1275"/>
                <a:gd name="T13" fmla="*/ 12 h 972"/>
                <a:gd name="T14" fmla="*/ 910 w 1275"/>
                <a:gd name="T15" fmla="*/ 75 h 972"/>
                <a:gd name="T16" fmla="*/ 1160 w 1275"/>
                <a:gd name="T17" fmla="*/ 554 h 972"/>
                <a:gd name="T18" fmla="*/ 115 w 1275"/>
                <a:gd name="T19" fmla="*/ 554 h 972"/>
                <a:gd name="T20" fmla="*/ 366 w 1275"/>
                <a:gd name="T21" fmla="*/ 75 h 972"/>
                <a:gd name="T22" fmla="*/ 346 w 1275"/>
                <a:gd name="T23" fmla="*/ 12 h 972"/>
                <a:gd name="T24" fmla="*/ 283 w 1275"/>
                <a:gd name="T25" fmla="*/ 32 h 972"/>
                <a:gd name="T26" fmla="*/ 8 w 1275"/>
                <a:gd name="T27" fmla="*/ 556 h 972"/>
                <a:gd name="T28" fmla="*/ 3 w 1275"/>
                <a:gd name="T29" fmla="*/ 607 h 972"/>
                <a:gd name="T30" fmla="*/ 3 w 1275"/>
                <a:gd name="T31" fmla="*/ 918 h 972"/>
                <a:gd name="T32" fmla="*/ 31 w 1275"/>
                <a:gd name="T33" fmla="*/ 971 h 972"/>
                <a:gd name="T34" fmla="*/ 558 w 1275"/>
                <a:gd name="T35" fmla="*/ 971 h 972"/>
                <a:gd name="T36" fmla="*/ 612 w 1275"/>
                <a:gd name="T37" fmla="*/ 918 h 972"/>
                <a:gd name="T38" fmla="*/ 612 w 1275"/>
                <a:gd name="T39" fmla="*/ 634 h 972"/>
                <a:gd name="T40" fmla="*/ 666 w 1275"/>
                <a:gd name="T41" fmla="*/ 634 h 972"/>
                <a:gd name="T42" fmla="*/ 666 w 1275"/>
                <a:gd name="T43" fmla="*/ 919 h 972"/>
                <a:gd name="T44" fmla="*/ 720 w 1275"/>
                <a:gd name="T45" fmla="*/ 972 h 972"/>
                <a:gd name="T46" fmla="*/ 1247 w 1275"/>
                <a:gd name="T47" fmla="*/ 972 h 972"/>
                <a:gd name="T48" fmla="*/ 1272 w 1275"/>
                <a:gd name="T49" fmla="*/ 919 h 972"/>
                <a:gd name="T50" fmla="*/ 544 w 1275"/>
                <a:gd name="T51" fmla="*/ 888 h 972"/>
                <a:gd name="T52" fmla="*/ 86 w 1275"/>
                <a:gd name="T53" fmla="*/ 888 h 972"/>
                <a:gd name="T54" fmla="*/ 86 w 1275"/>
                <a:gd name="T55" fmla="*/ 636 h 972"/>
                <a:gd name="T56" fmla="*/ 544 w 1275"/>
                <a:gd name="T57" fmla="*/ 636 h 972"/>
                <a:gd name="T58" fmla="*/ 544 w 1275"/>
                <a:gd name="T59" fmla="*/ 888 h 972"/>
                <a:gd name="T60" fmla="*/ 1190 w 1275"/>
                <a:gd name="T61" fmla="*/ 888 h 972"/>
                <a:gd name="T62" fmla="*/ 731 w 1275"/>
                <a:gd name="T63" fmla="*/ 888 h 972"/>
                <a:gd name="T64" fmla="*/ 731 w 1275"/>
                <a:gd name="T65" fmla="*/ 636 h 972"/>
                <a:gd name="T66" fmla="*/ 1190 w 1275"/>
                <a:gd name="T67" fmla="*/ 636 h 972"/>
                <a:gd name="T68" fmla="*/ 1190 w 1275"/>
                <a:gd name="T69" fmla="*/ 88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5" h="972">
                  <a:moveTo>
                    <a:pt x="1272" y="919"/>
                  </a:moveTo>
                  <a:lnTo>
                    <a:pt x="1272" y="608"/>
                  </a:lnTo>
                  <a:cubicBezTo>
                    <a:pt x="1272" y="575"/>
                    <a:pt x="1270" y="566"/>
                    <a:pt x="1267" y="560"/>
                  </a:cubicBezTo>
                  <a:lnTo>
                    <a:pt x="1267" y="560"/>
                  </a:lnTo>
                  <a:cubicBezTo>
                    <a:pt x="1267" y="559"/>
                    <a:pt x="1266" y="559"/>
                    <a:pt x="1266" y="558"/>
                  </a:cubicBezTo>
                  <a:lnTo>
                    <a:pt x="992" y="32"/>
                  </a:lnTo>
                  <a:cubicBezTo>
                    <a:pt x="980" y="10"/>
                    <a:pt x="952" y="0"/>
                    <a:pt x="930" y="12"/>
                  </a:cubicBezTo>
                  <a:cubicBezTo>
                    <a:pt x="907" y="24"/>
                    <a:pt x="898" y="52"/>
                    <a:pt x="910" y="75"/>
                  </a:cubicBezTo>
                  <a:lnTo>
                    <a:pt x="1160" y="554"/>
                  </a:lnTo>
                  <a:lnTo>
                    <a:pt x="115" y="554"/>
                  </a:lnTo>
                  <a:lnTo>
                    <a:pt x="366" y="75"/>
                  </a:lnTo>
                  <a:cubicBezTo>
                    <a:pt x="378" y="52"/>
                    <a:pt x="368" y="24"/>
                    <a:pt x="346" y="12"/>
                  </a:cubicBezTo>
                  <a:cubicBezTo>
                    <a:pt x="323" y="0"/>
                    <a:pt x="295" y="10"/>
                    <a:pt x="283" y="32"/>
                  </a:cubicBezTo>
                  <a:lnTo>
                    <a:pt x="8" y="556"/>
                  </a:lnTo>
                  <a:cubicBezTo>
                    <a:pt x="4" y="563"/>
                    <a:pt x="3" y="570"/>
                    <a:pt x="3" y="607"/>
                  </a:cubicBezTo>
                  <a:lnTo>
                    <a:pt x="3" y="918"/>
                  </a:lnTo>
                  <a:cubicBezTo>
                    <a:pt x="3" y="947"/>
                    <a:pt x="0" y="971"/>
                    <a:pt x="31" y="971"/>
                  </a:cubicBezTo>
                  <a:lnTo>
                    <a:pt x="558" y="971"/>
                  </a:lnTo>
                  <a:cubicBezTo>
                    <a:pt x="587" y="971"/>
                    <a:pt x="612" y="947"/>
                    <a:pt x="612" y="918"/>
                  </a:cubicBezTo>
                  <a:lnTo>
                    <a:pt x="612" y="634"/>
                  </a:lnTo>
                  <a:lnTo>
                    <a:pt x="666" y="634"/>
                  </a:lnTo>
                  <a:lnTo>
                    <a:pt x="666" y="919"/>
                  </a:lnTo>
                  <a:cubicBezTo>
                    <a:pt x="666" y="948"/>
                    <a:pt x="690" y="972"/>
                    <a:pt x="720" y="972"/>
                  </a:cubicBezTo>
                  <a:lnTo>
                    <a:pt x="1247" y="972"/>
                  </a:lnTo>
                  <a:cubicBezTo>
                    <a:pt x="1275" y="972"/>
                    <a:pt x="1272" y="948"/>
                    <a:pt x="1272" y="919"/>
                  </a:cubicBezTo>
                  <a:close/>
                  <a:moveTo>
                    <a:pt x="544" y="888"/>
                  </a:moveTo>
                  <a:lnTo>
                    <a:pt x="86" y="888"/>
                  </a:lnTo>
                  <a:lnTo>
                    <a:pt x="86" y="636"/>
                  </a:lnTo>
                  <a:lnTo>
                    <a:pt x="544" y="636"/>
                  </a:lnTo>
                  <a:lnTo>
                    <a:pt x="544" y="888"/>
                  </a:lnTo>
                  <a:close/>
                  <a:moveTo>
                    <a:pt x="1190" y="888"/>
                  </a:moveTo>
                  <a:lnTo>
                    <a:pt x="731" y="888"/>
                  </a:lnTo>
                  <a:lnTo>
                    <a:pt x="731" y="636"/>
                  </a:lnTo>
                  <a:lnTo>
                    <a:pt x="1190" y="636"/>
                  </a:lnTo>
                  <a:lnTo>
                    <a:pt x="1190" y="888"/>
                  </a:lnTo>
                  <a:close/>
                </a:path>
              </a:pathLst>
            </a:custGeom>
            <a:solidFill>
              <a:schemeClr val="bg1"/>
            </a:solidFill>
            <a:ln w="12700" cap="rnd">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框架眼镜矫正近视</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Optical methods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8" name="组合 7"/>
          <p:cNvGrpSpPr/>
          <p:nvPr/>
        </p:nvGrpSpPr>
        <p:grpSpPr>
          <a:xfrm>
            <a:off x="1435756" y="2049830"/>
            <a:ext cx="4498700" cy="2828494"/>
            <a:chOff x="1444900" y="1816658"/>
            <a:chExt cx="4498700" cy="2828494"/>
          </a:xfrm>
        </p:grpSpPr>
        <p:sp>
          <p:nvSpPr>
            <p:cNvPr id="6" name="iṡľíďè"/>
            <p:cNvSpPr/>
            <p:nvPr/>
          </p:nvSpPr>
          <p:spPr>
            <a:xfrm>
              <a:off x="1444900" y="1892856"/>
              <a:ext cx="4498700" cy="275229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7" name="íṡḻîḓê"/>
            <p:cNvSpPr/>
            <p:nvPr/>
          </p:nvSpPr>
          <p:spPr>
            <a:xfrm>
              <a:off x="1698032" y="1816658"/>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9" name="矩形 8"/>
            <p:cNvSpPr/>
            <p:nvPr/>
          </p:nvSpPr>
          <p:spPr>
            <a:xfrm>
              <a:off x="2664068" y="1892856"/>
              <a:ext cx="2971722" cy="1823576"/>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镜片分类</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单光镜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棱镜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双光镜</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周边离焦设计镜片</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渐变镜</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iconfont-1187-868636"/>
            <p:cNvSpPr>
              <a:spLocks noChangeAspect="1"/>
            </p:cNvSpPr>
            <p:nvPr/>
          </p:nvSpPr>
          <p:spPr bwMode="auto">
            <a:xfrm>
              <a:off x="1899835" y="1987943"/>
              <a:ext cx="533442" cy="533442"/>
            </a:xfrm>
            <a:custGeom>
              <a:avLst/>
              <a:gdLst>
                <a:gd name="T0" fmla="*/ 11492 w 12599"/>
                <a:gd name="T1" fmla="*/ 6299 h 12598"/>
                <a:gd name="T2" fmla="*/ 6299 w 12599"/>
                <a:gd name="T3" fmla="*/ 11492 h 12598"/>
                <a:gd name="T4" fmla="*/ 1107 w 12599"/>
                <a:gd name="T5" fmla="*/ 6299 h 12598"/>
                <a:gd name="T6" fmla="*/ 6299 w 12599"/>
                <a:gd name="T7" fmla="*/ 1106 h 12598"/>
                <a:gd name="T8" fmla="*/ 11492 w 12599"/>
                <a:gd name="T9" fmla="*/ 6299 h 12598"/>
                <a:gd name="T10" fmla="*/ 6299 w 12599"/>
                <a:gd name="T11" fmla="*/ 0 h 12598"/>
                <a:gd name="T12" fmla="*/ 0 w 12599"/>
                <a:gd name="T13" fmla="*/ 6299 h 12598"/>
                <a:gd name="T14" fmla="*/ 6299 w 12599"/>
                <a:gd name="T15" fmla="*/ 12598 h 12598"/>
                <a:gd name="T16" fmla="*/ 12599 w 12599"/>
                <a:gd name="T17" fmla="*/ 6299 h 12598"/>
                <a:gd name="T18" fmla="*/ 6299 w 12599"/>
                <a:gd name="T19" fmla="*/ 0 h 12598"/>
                <a:gd name="T20" fmla="*/ 6299 w 12599"/>
                <a:gd name="T21" fmla="*/ 0 h 12598"/>
                <a:gd name="T22" fmla="*/ 6299 w 12599"/>
                <a:gd name="T23" fmla="*/ 1586 h 12598"/>
                <a:gd name="T24" fmla="*/ 6299 w 12599"/>
                <a:gd name="T25" fmla="*/ 11012 h 12598"/>
                <a:gd name="T26" fmla="*/ 11013 w 12599"/>
                <a:gd name="T27" fmla="*/ 6299 h 12598"/>
                <a:gd name="T28" fmla="*/ 6299 w 12599"/>
                <a:gd name="T29" fmla="*/ 1586 h 12598"/>
                <a:gd name="T30" fmla="*/ 6299 w 12599"/>
                <a:gd name="T31" fmla="*/ 1586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99" h="12598">
                  <a:moveTo>
                    <a:pt x="11492" y="6299"/>
                  </a:moveTo>
                  <a:cubicBezTo>
                    <a:pt x="11492" y="9167"/>
                    <a:pt x="9167" y="11492"/>
                    <a:pt x="6299" y="11492"/>
                  </a:cubicBezTo>
                  <a:cubicBezTo>
                    <a:pt x="3432" y="11492"/>
                    <a:pt x="1107" y="9167"/>
                    <a:pt x="1107" y="6299"/>
                  </a:cubicBezTo>
                  <a:cubicBezTo>
                    <a:pt x="1107" y="3431"/>
                    <a:pt x="3432" y="1106"/>
                    <a:pt x="6299" y="1106"/>
                  </a:cubicBezTo>
                  <a:cubicBezTo>
                    <a:pt x="9167" y="1106"/>
                    <a:pt x="11492" y="3431"/>
                    <a:pt x="11492" y="6299"/>
                  </a:cubicBezTo>
                  <a:close/>
                  <a:moveTo>
                    <a:pt x="6299" y="0"/>
                  </a:moveTo>
                  <a:cubicBezTo>
                    <a:pt x="2821" y="0"/>
                    <a:pt x="0" y="2820"/>
                    <a:pt x="0" y="6299"/>
                  </a:cubicBezTo>
                  <a:cubicBezTo>
                    <a:pt x="0" y="9778"/>
                    <a:pt x="2821" y="12598"/>
                    <a:pt x="6299" y="12598"/>
                  </a:cubicBezTo>
                  <a:cubicBezTo>
                    <a:pt x="9778" y="12598"/>
                    <a:pt x="12599" y="9778"/>
                    <a:pt x="12599" y="6299"/>
                  </a:cubicBezTo>
                  <a:cubicBezTo>
                    <a:pt x="12599" y="2820"/>
                    <a:pt x="9778" y="0"/>
                    <a:pt x="6299" y="0"/>
                  </a:cubicBezTo>
                  <a:close/>
                  <a:moveTo>
                    <a:pt x="6299" y="0"/>
                  </a:moveTo>
                  <a:close/>
                  <a:moveTo>
                    <a:pt x="6299" y="1586"/>
                  </a:moveTo>
                  <a:lnTo>
                    <a:pt x="6299" y="11012"/>
                  </a:lnTo>
                  <a:cubicBezTo>
                    <a:pt x="8902" y="11012"/>
                    <a:pt x="11013" y="8902"/>
                    <a:pt x="11013" y="6299"/>
                  </a:cubicBezTo>
                  <a:cubicBezTo>
                    <a:pt x="11013" y="3696"/>
                    <a:pt x="8902" y="1586"/>
                    <a:pt x="6299" y="1586"/>
                  </a:cubicBezTo>
                  <a:close/>
                  <a:moveTo>
                    <a:pt x="6299" y="1586"/>
                  </a:moveTo>
                  <a:close/>
                </a:path>
              </a:pathLst>
            </a:custGeom>
            <a:solidFill>
              <a:schemeClr val="bg1"/>
            </a:solidFill>
            <a:ln>
              <a:noFill/>
            </a:ln>
          </p:spPr>
        </p:sp>
      </p:grpSp>
      <p:grpSp>
        <p:nvGrpSpPr>
          <p:cNvPr id="4" name="组合 3"/>
          <p:cNvGrpSpPr/>
          <p:nvPr/>
        </p:nvGrpSpPr>
        <p:grpSpPr>
          <a:xfrm>
            <a:off x="6053476" y="2049830"/>
            <a:ext cx="4498700" cy="2938520"/>
            <a:chOff x="6062620" y="1807514"/>
            <a:chExt cx="4498700" cy="2938520"/>
          </a:xfrm>
        </p:grpSpPr>
        <p:sp>
          <p:nvSpPr>
            <p:cNvPr id="26" name="iṡľíďè"/>
            <p:cNvSpPr/>
            <p:nvPr/>
          </p:nvSpPr>
          <p:spPr>
            <a:xfrm>
              <a:off x="6062620" y="1883712"/>
              <a:ext cx="4498700" cy="275229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30" name="íṡḻîḓê"/>
            <p:cNvSpPr/>
            <p:nvPr/>
          </p:nvSpPr>
          <p:spPr>
            <a:xfrm>
              <a:off x="6315752" y="1807514"/>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40" name="矩形 39"/>
            <p:cNvSpPr/>
            <p:nvPr/>
          </p:nvSpPr>
          <p:spPr>
            <a:xfrm>
              <a:off x="7281788" y="1883712"/>
              <a:ext cx="2971722" cy="2862322"/>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选择原则</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低龄儿童的框架眼镜镜片建议选用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PC</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材料</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近视度数较高的儿童镜片选择高折射率镜片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应在医生的指导和监测下使用特殊设计的框架眼镜镜片。</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iconfont-1039-798119"/>
            <p:cNvSpPr>
              <a:spLocks noChangeAspect="1"/>
            </p:cNvSpPr>
            <p:nvPr/>
          </p:nvSpPr>
          <p:spPr bwMode="auto">
            <a:xfrm>
              <a:off x="6535844" y="2006232"/>
              <a:ext cx="496865" cy="496865"/>
            </a:xfrm>
            <a:custGeom>
              <a:avLst/>
              <a:gdLst>
                <a:gd name="T0" fmla="*/ 4800 w 9600"/>
                <a:gd name="T1" fmla="*/ 0 h 9600"/>
                <a:gd name="T2" fmla="*/ 0 w 9600"/>
                <a:gd name="T3" fmla="*/ 4800 h 9600"/>
                <a:gd name="T4" fmla="*/ 4800 w 9600"/>
                <a:gd name="T5" fmla="*/ 9600 h 9600"/>
                <a:gd name="T6" fmla="*/ 9600 w 9600"/>
                <a:gd name="T7" fmla="*/ 4800 h 9600"/>
                <a:gd name="T8" fmla="*/ 4800 w 9600"/>
                <a:gd name="T9" fmla="*/ 0 h 9600"/>
                <a:gd name="T10" fmla="*/ 4800 w 9600"/>
                <a:gd name="T11" fmla="*/ 7370 h 9600"/>
                <a:gd name="T12" fmla="*/ 4240 w 9600"/>
                <a:gd name="T13" fmla="*/ 6811 h 9600"/>
                <a:gd name="T14" fmla="*/ 4800 w 9600"/>
                <a:gd name="T15" fmla="*/ 6253 h 9600"/>
                <a:gd name="T16" fmla="*/ 5360 w 9600"/>
                <a:gd name="T17" fmla="*/ 6811 h 9600"/>
                <a:gd name="T18" fmla="*/ 4800 w 9600"/>
                <a:gd name="T19" fmla="*/ 7370 h 9600"/>
                <a:gd name="T20" fmla="*/ 5360 w 9600"/>
                <a:gd name="T21" fmla="*/ 4950 h 9600"/>
                <a:gd name="T22" fmla="*/ 4800 w 9600"/>
                <a:gd name="T23" fmla="*/ 5509 h 9600"/>
                <a:gd name="T24" fmla="*/ 4240 w 9600"/>
                <a:gd name="T25" fmla="*/ 4950 h 9600"/>
                <a:gd name="T26" fmla="*/ 4240 w 9600"/>
                <a:gd name="T27" fmla="*/ 2344 h 9600"/>
                <a:gd name="T28" fmla="*/ 4800 w 9600"/>
                <a:gd name="T29" fmla="*/ 1786 h 9600"/>
                <a:gd name="T30" fmla="*/ 5360 w 9600"/>
                <a:gd name="T31" fmla="*/ 2344 h 9600"/>
                <a:gd name="T32" fmla="*/ 5360 w 9600"/>
                <a:gd name="T33" fmla="*/ 4950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00" h="9600">
                  <a:moveTo>
                    <a:pt x="4800" y="0"/>
                  </a:moveTo>
                  <a:cubicBezTo>
                    <a:pt x="2149" y="0"/>
                    <a:pt x="0" y="2148"/>
                    <a:pt x="0" y="4800"/>
                  </a:cubicBezTo>
                  <a:cubicBezTo>
                    <a:pt x="0" y="7451"/>
                    <a:pt x="2149" y="9600"/>
                    <a:pt x="4800" y="9600"/>
                  </a:cubicBezTo>
                  <a:cubicBezTo>
                    <a:pt x="7451" y="9600"/>
                    <a:pt x="9600" y="7451"/>
                    <a:pt x="9600" y="4800"/>
                  </a:cubicBezTo>
                  <a:cubicBezTo>
                    <a:pt x="9600" y="2148"/>
                    <a:pt x="7451" y="0"/>
                    <a:pt x="4800" y="0"/>
                  </a:cubicBezTo>
                  <a:close/>
                  <a:moveTo>
                    <a:pt x="4800" y="7370"/>
                  </a:moveTo>
                  <a:cubicBezTo>
                    <a:pt x="4491" y="7370"/>
                    <a:pt x="4240" y="7120"/>
                    <a:pt x="4240" y="6811"/>
                  </a:cubicBezTo>
                  <a:cubicBezTo>
                    <a:pt x="4240" y="6503"/>
                    <a:pt x="4491" y="6253"/>
                    <a:pt x="4800" y="6253"/>
                  </a:cubicBezTo>
                  <a:cubicBezTo>
                    <a:pt x="5109" y="6253"/>
                    <a:pt x="5360" y="6503"/>
                    <a:pt x="5360" y="6811"/>
                  </a:cubicBezTo>
                  <a:cubicBezTo>
                    <a:pt x="5360" y="7120"/>
                    <a:pt x="5109" y="7370"/>
                    <a:pt x="4800" y="7370"/>
                  </a:cubicBezTo>
                  <a:close/>
                  <a:moveTo>
                    <a:pt x="5360" y="4950"/>
                  </a:moveTo>
                  <a:cubicBezTo>
                    <a:pt x="5360" y="5259"/>
                    <a:pt x="5109" y="5509"/>
                    <a:pt x="4800" y="5509"/>
                  </a:cubicBezTo>
                  <a:cubicBezTo>
                    <a:pt x="4491" y="5509"/>
                    <a:pt x="4240" y="5259"/>
                    <a:pt x="4240" y="4950"/>
                  </a:cubicBezTo>
                  <a:lnTo>
                    <a:pt x="4240" y="2344"/>
                  </a:lnTo>
                  <a:cubicBezTo>
                    <a:pt x="4240" y="2036"/>
                    <a:pt x="4491" y="1786"/>
                    <a:pt x="4800" y="1786"/>
                  </a:cubicBezTo>
                  <a:cubicBezTo>
                    <a:pt x="5109" y="1786"/>
                    <a:pt x="5360" y="2036"/>
                    <a:pt x="5360" y="2344"/>
                  </a:cubicBezTo>
                  <a:lnTo>
                    <a:pt x="5360" y="4950"/>
                  </a:lnTo>
                  <a:close/>
                </a:path>
              </a:pathLst>
            </a:custGeom>
            <a:solidFill>
              <a:schemeClr val="bg1"/>
            </a:solidFill>
            <a:ln>
              <a:noFill/>
            </a:ln>
          </p:spPr>
        </p:sp>
      </p:gr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角膜接触镜矫正近视</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内容占位符 2"/>
          <p:cNvSpPr txBox="1"/>
          <p:nvPr/>
        </p:nvSpPr>
        <p:spPr>
          <a:xfrm>
            <a:off x="7260971" y="2795748"/>
            <a:ext cx="2344944" cy="17762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indent="-288290">
              <a:lnSpc>
                <a:spcPts val="2700"/>
              </a:lnSpc>
              <a:spcBef>
                <a:spcPts val="0"/>
              </a:spcBef>
              <a:buClr>
                <a:srgbClr val="639A67"/>
              </a:buClr>
              <a:buSzPct val="80000"/>
              <a:buNone/>
            </a:pP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验配的专业要求</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sz="1800"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严格把握适应证</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规范的配前检查</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定期随访</a:t>
            </a:r>
            <a:endParaRPr lang="zh-CN" altLang="en-US" sz="16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2610633" y="5058181"/>
            <a:ext cx="3054876" cy="369332"/>
          </a:xfrm>
          <a:prstGeom prst="rect">
            <a:avLst/>
          </a:prstGeom>
          <a:solidFill>
            <a:srgbClr val="639A67"/>
          </a:solidFill>
        </p:spPr>
        <p:txBody>
          <a:bodyPr wrap="square" rtlCol="0">
            <a:spAutoFit/>
          </a:bodyPr>
          <a:lstStyle/>
          <a:p>
            <a:pPr algn="ctr"/>
            <a:r>
              <a:rPr lang="zh-CN" altLang="en-US" b="1" dirty="0">
                <a:solidFill>
                  <a:schemeClr val="bg1"/>
                </a:solidFill>
                <a:effectLst/>
                <a:latin typeface="微软雅黑" panose="020B0503020204020204" pitchFamily="34" charset="-122"/>
                <a:ea typeface="微软雅黑" panose="020B0503020204020204" pitchFamily="34" charset="-122"/>
              </a:rPr>
              <a:t>角膜接触镜矫正近视原理</a:t>
            </a:r>
            <a:endParaRPr lang="zh-CN" altLang="en-US" dirty="0">
              <a:solidFill>
                <a:schemeClr val="bg1"/>
              </a:solidFill>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ackgroundRemoval t="3020" b="97987" l="5051" r="94613">
                        <a14:foregroundMark x1="89562" y1="34564" x2="90909" y2="53020"/>
                        <a14:foregroundMark x1="90909" y1="53020" x2="90909" y2="61074"/>
                        <a14:foregroundMark x1="94949" y1="48322" x2="95286" y2="60738"/>
                        <a14:foregroundMark x1="72054" y1="91275" x2="53872" y2="94966"/>
                        <a14:foregroundMark x1="53872" y1="94966" x2="40067" y2="93624"/>
                        <a14:foregroundMark x1="41077" y1="98322" x2="37710" y2="96644"/>
                        <a14:foregroundMark x1="9764" y1="31879" x2="5051" y2="51007"/>
                        <a14:foregroundMark x1="5051" y1="51007" x2="7407" y2="61745"/>
                        <a14:foregroundMark x1="72054" y1="11745" x2="57239" y2="3020"/>
                        <a14:foregroundMark x1="57239" y1="3020" x2="40741" y2="6040"/>
                      </a14:backgroundRemoval>
                    </a14:imgEffect>
                  </a14:imgLayer>
                </a14:imgProps>
              </a:ext>
              <a:ext uri="{28A0092B-C50C-407E-A947-70E740481C1C}">
                <a14:useLocalDpi xmlns:a14="http://schemas.microsoft.com/office/drawing/2010/main" val="0"/>
              </a:ext>
            </a:extLst>
          </a:blip>
          <a:stretch>
            <a:fillRect/>
          </a:stretch>
        </p:blipFill>
        <p:spPr>
          <a:xfrm rot="16200000">
            <a:off x="2934140" y="2122533"/>
            <a:ext cx="2828925" cy="283845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79698" y="3354050"/>
            <a:ext cx="1347616" cy="357661"/>
          </a:xfrm>
          <a:prstGeom prst="rect">
            <a:avLst/>
          </a:prstGeom>
        </p:spPr>
      </p:pic>
      <p:cxnSp>
        <p:nvCxnSpPr>
          <p:cNvPr id="8" name="直接连接符 7"/>
          <p:cNvCxnSpPr/>
          <p:nvPr/>
        </p:nvCxnSpPr>
        <p:spPr>
          <a:xfrm>
            <a:off x="1386419" y="3506245"/>
            <a:ext cx="5292000" cy="0"/>
          </a:xfrm>
          <a:prstGeom prst="line">
            <a:avLst/>
          </a:prstGeom>
          <a:ln w="28575">
            <a:solidFill>
              <a:srgbClr val="639A67"/>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386420" y="3047712"/>
            <a:ext cx="1747143" cy="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3133563" y="3047712"/>
            <a:ext cx="3564000" cy="740655"/>
          </a:xfrm>
          <a:prstGeom prst="straightConnector1">
            <a:avLst/>
          </a:prstGeom>
          <a:ln w="28575">
            <a:solidFill>
              <a:srgbClr val="639A6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386420" y="3951199"/>
            <a:ext cx="1668724" cy="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3055143" y="3226131"/>
            <a:ext cx="3636000" cy="723723"/>
          </a:xfrm>
          <a:prstGeom prst="straightConnector1">
            <a:avLst/>
          </a:prstGeom>
          <a:ln w="28575">
            <a:solidFill>
              <a:srgbClr val="639A6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2944368" y="3035433"/>
            <a:ext cx="3739236" cy="1015359"/>
          </a:xfrm>
          <a:prstGeom prst="straightConnector1">
            <a:avLst/>
          </a:prstGeom>
          <a:ln w="57150">
            <a:solidFill>
              <a:schemeClr val="accent4">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1395846" y="4057214"/>
            <a:ext cx="1558539" cy="15188"/>
          </a:xfrm>
          <a:prstGeom prst="line">
            <a:avLst/>
          </a:prstGeom>
          <a:ln w="5715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376993" y="2935424"/>
            <a:ext cx="1558539" cy="15188"/>
          </a:xfrm>
          <a:prstGeom prst="line">
            <a:avLst/>
          </a:prstGeom>
          <a:ln w="5715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2898648" y="2935224"/>
            <a:ext cx="3813237" cy="1033461"/>
          </a:xfrm>
          <a:prstGeom prst="straightConnector1">
            <a:avLst/>
          </a:prstGeom>
          <a:ln w="57150">
            <a:solidFill>
              <a:schemeClr val="accent4">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correction of myopia: contact lens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75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7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0"/>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5E-6 -1.11111E-6 L 0.09271 -1.11111E-6 " pathEditMode="relative" rAng="0" ptsTypes="AA">
                                      <p:cBhvr>
                                        <p:cTn id="34" dur="2000" fill="hold"/>
                                        <p:tgtEl>
                                          <p:spTgt spid="7"/>
                                        </p:tgtEl>
                                        <p:attrNameLst>
                                          <p:attrName>ppt_x</p:attrName>
                                          <p:attrName>ppt_y</p:attrName>
                                        </p:attrNameLst>
                                      </p:cBhvr>
                                      <p:rCtr x="4635" y="0"/>
                                    </p:animMotion>
                                  </p:childTnLst>
                                </p:cTn>
                              </p:par>
                              <p:par>
                                <p:cTn id="35" presetID="22" presetClass="entr" presetSubtype="8"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750"/>
                                        <p:tgtEl>
                                          <p:spTgt spid="14"/>
                                        </p:tgtEl>
                                      </p:cBhvr>
                                    </p:animEffect>
                                  </p:childTnLst>
                                </p:cTn>
                              </p:par>
                              <p:par>
                                <p:cTn id="42" presetID="22" presetClass="entr" presetSubtype="8"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顶角 1"/>
          <p:cNvSpPr/>
          <p:nvPr/>
        </p:nvSpPr>
        <p:spPr>
          <a:xfrm rot="16200000">
            <a:off x="3702050" y="-2836545"/>
            <a:ext cx="4789805" cy="12192000"/>
          </a:xfrm>
          <a:prstGeom prst="round2SameRect">
            <a:avLst>
              <a:gd name="adj1" fmla="val 0"/>
              <a:gd name="adj2" fmla="val 0"/>
            </a:avLst>
          </a:prstGeom>
          <a:gradFill flip="none" rotWithShape="1">
            <a:gsLst>
              <a:gs pos="0">
                <a:schemeClr val="accent2">
                  <a:lumMod val="40000"/>
                  <a:lumOff val="60000"/>
                </a:schemeClr>
              </a:gs>
              <a:gs pos="53000">
                <a:srgbClr val="D9BF77"/>
              </a:gs>
              <a:gs pos="100000">
                <a:srgbClr val="8CB4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穿西装的男人&#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2886"/>
          <a:stretch>
            <a:fillRect/>
          </a:stretch>
        </p:blipFill>
        <p:spPr>
          <a:xfrm>
            <a:off x="240665" y="2019300"/>
            <a:ext cx="4686300" cy="3531235"/>
          </a:xfrm>
          <a:prstGeom prst="rect">
            <a:avLst/>
          </a:prstGeom>
          <a:effectLst>
            <a:outerShdw blurRad="63500" sx="102000" sy="102000" algn="ctr" rotWithShape="0">
              <a:prstClr val="black">
                <a:alpha val="40000"/>
              </a:prstClr>
            </a:outerShdw>
          </a:effectLst>
        </p:spPr>
      </p:pic>
      <p:sp>
        <p:nvSpPr>
          <p:cNvPr id="6" name="矩形 5"/>
          <p:cNvSpPr/>
          <p:nvPr/>
        </p:nvSpPr>
        <p:spPr>
          <a:xfrm>
            <a:off x="3237230" y="1155700"/>
            <a:ext cx="8324215" cy="1630045"/>
          </a:xfrm>
          <a:prstGeom prst="rect">
            <a:avLst/>
          </a:prstGeom>
        </p:spPr>
        <p:txBody>
          <a:bodyPr wrap="square">
            <a:spAutoFit/>
          </a:bodyPr>
          <a:lstStyle/>
          <a:p>
            <a:pPr algn="just">
              <a:lnSpc>
                <a:spcPts val="3000"/>
              </a:lnSpc>
            </a:pPr>
            <a:r>
              <a:rPr lang="zh-CN" altLang="en-US" sz="2000" b="1" dirty="0">
                <a:solidFill>
                  <a:schemeClr val="bg1"/>
                </a:solidFill>
                <a:latin typeface="微软雅黑" panose="020B0503020204020204" pitchFamily="34" charset="-122"/>
                <a:ea typeface="微软雅黑" panose="020B0503020204020204" pitchFamily="34" charset="-122"/>
              </a:rPr>
              <a:t>       我国学生近视呈现高发、低龄化趋势</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严重影响孩子们的身心健康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这是一个关系国家和民族未来的大问题</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必须高度重视</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不能任其发展。</a:t>
            </a:r>
            <a:r>
              <a:rPr lang="zh-CN" altLang="en-US" sz="2400" b="1" dirty="0">
                <a:solidFill>
                  <a:srgbClr val="2B580C"/>
                </a:solidFill>
                <a:latin typeface="微软雅黑" panose="020B0503020204020204" pitchFamily="34" charset="-122"/>
                <a:ea typeface="微软雅黑" panose="020B0503020204020204" pitchFamily="34" charset="-122"/>
              </a:rPr>
              <a:t>共同呵护好孩子的眼睛,让他们拥有一个光明的未来。</a:t>
            </a:r>
            <a:endParaRPr lang="en-US" altLang="zh-CN" sz="2400" b="1" dirty="0">
              <a:solidFill>
                <a:srgbClr val="4A47A3"/>
              </a:solidFill>
              <a:latin typeface="微软雅黑" panose="020B0503020204020204" pitchFamily="34" charset="-122"/>
              <a:ea typeface="微软雅黑" panose="020B0503020204020204" pitchFamily="34" charset="-122"/>
            </a:endParaRPr>
          </a:p>
          <a:p>
            <a:pPr algn="r">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 </a:t>
            </a:r>
            <a:r>
              <a:rPr lang="zh-CN" altLang="en-US" sz="2000" b="1" dirty="0">
                <a:solidFill>
                  <a:schemeClr val="bg1"/>
                </a:solidFill>
                <a:latin typeface="微软雅黑" panose="020B0503020204020204" pitchFamily="34" charset="-122"/>
                <a:ea typeface="微软雅黑" panose="020B0503020204020204" pitchFamily="34" charset="-122"/>
              </a:rPr>
              <a:t>习近平</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4370705" y="3009900"/>
            <a:ext cx="7190740" cy="1245235"/>
          </a:xfrm>
          <a:prstGeom prst="rect">
            <a:avLst/>
          </a:prstGeom>
        </p:spPr>
        <p:txBody>
          <a:bodyPr wrap="square">
            <a:spAutoFit/>
          </a:bodyPr>
          <a:lstStyle/>
          <a:p>
            <a:pPr algn="just">
              <a:lnSpc>
                <a:spcPts val="3000"/>
              </a:lnSpc>
            </a:pPr>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4</a:t>
            </a:r>
            <a:r>
              <a:rPr lang="zh-CN" altLang="en-US" sz="2000" b="1" dirty="0">
                <a:solidFill>
                  <a:schemeClr val="bg1"/>
                </a:solidFill>
                <a:latin typeface="微软雅黑" panose="020B0503020204020204" pitchFamily="34" charset="-122"/>
                <a:ea typeface="微软雅黑" panose="020B0503020204020204" pitchFamily="34" charset="-122"/>
              </a:rPr>
              <a:t>月，习近平总书记在陕西省安康市一学校调研时说：</a:t>
            </a:r>
            <a:r>
              <a:rPr lang="zh-CN" altLang="en-US" sz="2400" b="1" dirty="0">
                <a:solidFill>
                  <a:srgbClr val="2B580C"/>
                </a:solidFill>
                <a:latin typeface="微软雅黑" panose="020B0503020204020204" pitchFamily="34" charset="-122"/>
                <a:ea typeface="微软雅黑" panose="020B0503020204020204" pitchFamily="34" charset="-122"/>
              </a:rPr>
              <a:t>“现在的孩子普遍眼镜化，这是我的隐忧。”</a:t>
            </a:r>
            <a:endParaRPr lang="en-US" altLang="zh-CN" sz="2000" b="1" dirty="0">
              <a:solidFill>
                <a:srgbClr val="4A47A3"/>
              </a:solidFill>
              <a:latin typeface="微软雅黑" panose="020B0503020204020204" pitchFamily="34" charset="-122"/>
              <a:ea typeface="微软雅黑" panose="020B0503020204020204" pitchFamily="34" charset="-122"/>
            </a:endParaRPr>
          </a:p>
          <a:p>
            <a:pPr algn="just">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6210935" y="4166870"/>
            <a:ext cx="5527040" cy="1245235"/>
          </a:xfrm>
          <a:prstGeom prst="rect">
            <a:avLst/>
          </a:prstGeom>
        </p:spPr>
        <p:txBody>
          <a:bodyPr wrap="square">
            <a:spAutoFit/>
          </a:bodyPr>
          <a:lstStyle/>
          <a:p>
            <a:pPr algn="just">
              <a:lnSpc>
                <a:spcPts val="3000"/>
              </a:lnSpc>
              <a:buClrTx/>
              <a:buSzTx/>
              <a:buFontTx/>
            </a:pPr>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9</a:t>
            </a:r>
            <a:r>
              <a:rPr lang="zh-CN" altLang="en-US" sz="2000" b="1" dirty="0">
                <a:solidFill>
                  <a:schemeClr val="bg1"/>
                </a:solidFill>
                <a:latin typeface="微软雅黑" panose="020B0503020204020204" pitchFamily="34" charset="-122"/>
                <a:ea typeface="微软雅黑" panose="020B0503020204020204" pitchFamily="34" charset="-122"/>
              </a:rPr>
              <a:t>月，习近平总书记在湖南考察时，嘱咐孩子们：</a:t>
            </a:r>
            <a:r>
              <a:rPr lang="zh-CN" altLang="en-US" sz="2400" b="1" dirty="0">
                <a:solidFill>
                  <a:srgbClr val="2B580C"/>
                </a:solidFill>
                <a:latin typeface="微软雅黑" panose="020B0503020204020204" pitchFamily="34" charset="-122"/>
                <a:ea typeface="微软雅黑" panose="020B0503020204020204" pitchFamily="34" charset="-122"/>
              </a:rPr>
              <a:t>“保护好眼睛啊！”</a:t>
            </a:r>
            <a:endParaRPr lang="zh-CN" altLang="en-US" sz="2000" b="1" dirty="0">
              <a:solidFill>
                <a:srgbClr val="4A47A3"/>
              </a:solidFill>
              <a:latin typeface="微软雅黑" panose="020B0503020204020204" pitchFamily="34" charset="-122"/>
              <a:ea typeface="微软雅黑" panose="020B0503020204020204" pitchFamily="34" charset="-122"/>
            </a:endParaRPr>
          </a:p>
          <a:p>
            <a:pPr algn="just">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角膜塑形镜控制近视</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5" name="组合 4"/>
          <p:cNvGrpSpPr/>
          <p:nvPr/>
        </p:nvGrpSpPr>
        <p:grpSpPr>
          <a:xfrm>
            <a:off x="1443733" y="1982616"/>
            <a:ext cx="9304535" cy="3531216"/>
            <a:chOff x="1191036" y="1982616"/>
            <a:chExt cx="9304535" cy="3531216"/>
          </a:xfrm>
        </p:grpSpPr>
        <p:pic>
          <p:nvPicPr>
            <p:cNvPr id="29" name="图片 28" descr="图片包含 游戏机, 桌子, 电脑, 男人&#10;&#10;描述已自动生成"/>
            <p:cNvPicPr>
              <a:picLocks noChangeAspect="1"/>
            </p:cNvPicPr>
            <p:nvPr/>
          </p:nvPicPr>
          <p:blipFill>
            <a:blip r:embed="rId1"/>
            <a:stretch>
              <a:fillRect/>
            </a:stretch>
          </p:blipFill>
          <p:spPr>
            <a:xfrm>
              <a:off x="6100100" y="1982616"/>
              <a:ext cx="4383496" cy="1528680"/>
            </a:xfrm>
            <a:prstGeom prst="rect">
              <a:avLst/>
            </a:prstGeom>
            <a:ln>
              <a:solidFill>
                <a:srgbClr val="284E75"/>
              </a:solidFill>
            </a:ln>
          </p:spPr>
        </p:pic>
        <p:grpSp>
          <p:nvGrpSpPr>
            <p:cNvPr id="30" name="组合 29"/>
            <p:cNvGrpSpPr/>
            <p:nvPr/>
          </p:nvGrpSpPr>
          <p:grpSpPr>
            <a:xfrm>
              <a:off x="1191036" y="1982616"/>
              <a:ext cx="4832190" cy="3531216"/>
              <a:chOff x="1407621" y="1745078"/>
              <a:chExt cx="4259446" cy="3112672"/>
            </a:xfrm>
          </p:grpSpPr>
          <p:grpSp>
            <p:nvGrpSpPr>
              <p:cNvPr id="31" name="组合 30"/>
              <p:cNvGrpSpPr/>
              <p:nvPr/>
            </p:nvGrpSpPr>
            <p:grpSpPr>
              <a:xfrm>
                <a:off x="1407621" y="1745078"/>
                <a:ext cx="4259446" cy="3112672"/>
                <a:chOff x="689163" y="1728749"/>
                <a:chExt cx="3622631" cy="2647307"/>
              </a:xfrm>
            </p:grpSpPr>
            <p:pic>
              <p:nvPicPr>
                <p:cNvPr id="36" name="图片 35" descr="图片包含 游戏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63" y="1728749"/>
                  <a:ext cx="3622631" cy="2647307"/>
                </a:xfrm>
                <a:prstGeom prst="rect">
                  <a:avLst/>
                </a:prstGeom>
              </p:spPr>
            </p:pic>
            <p:sp>
              <p:nvSpPr>
                <p:cNvPr id="37" name="矩形 36"/>
                <p:cNvSpPr/>
                <p:nvPr/>
              </p:nvSpPr>
              <p:spPr>
                <a:xfrm>
                  <a:off x="1462156" y="3924673"/>
                  <a:ext cx="2076645" cy="308552"/>
                </a:xfrm>
                <a:prstGeom prst="rect">
                  <a:avLst/>
                </a:prstGeom>
              </p:spPr>
              <p:txBody>
                <a:bodyPr wrap="none">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角膜塑形镜控制近视原理</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2898322" y="3167743"/>
                <a:ext cx="1420585" cy="400110"/>
              </a:xfrm>
              <a:prstGeom prst="rect">
                <a:avLst/>
              </a:prstGeom>
              <a:solidFill>
                <a:srgbClr val="284E75"/>
              </a:solidFill>
            </p:spPr>
            <p:txBody>
              <a:bodyPr wrap="square" rtlCol="0">
                <a:spAutoFit/>
              </a:bodyPr>
              <a:lstStyle/>
              <a:p>
                <a:pPr algn="ctr"/>
                <a:r>
                  <a:rPr lang="en-US" altLang="zh-CN" sz="1000" dirty="0">
                    <a:solidFill>
                      <a:schemeClr val="bg1"/>
                    </a:solidFill>
                  </a:rPr>
                  <a:t>Back optic zone radius</a:t>
                </a:r>
                <a:endParaRPr lang="en-US" altLang="zh-CN" sz="1000" dirty="0">
                  <a:solidFill>
                    <a:schemeClr val="bg1"/>
                  </a:solidFill>
                </a:endParaRPr>
              </a:p>
              <a:p>
                <a:pPr algn="ctr"/>
                <a:r>
                  <a:rPr lang="en-US" altLang="zh-CN" sz="1000" dirty="0">
                    <a:solidFill>
                      <a:schemeClr val="bg1"/>
                    </a:solidFill>
                  </a:rPr>
                  <a:t>Base curve radius</a:t>
                </a:r>
                <a:endParaRPr lang="zh-CN" altLang="en-US" sz="1000" dirty="0">
                  <a:solidFill>
                    <a:schemeClr val="bg1"/>
                  </a:solidFill>
                </a:endParaRPr>
              </a:p>
            </p:txBody>
          </p:sp>
          <p:sp>
            <p:nvSpPr>
              <p:cNvPr id="33" name="文本框 32"/>
              <p:cNvSpPr txBox="1"/>
              <p:nvPr/>
            </p:nvSpPr>
            <p:spPr>
              <a:xfrm>
                <a:off x="2302328" y="3927021"/>
                <a:ext cx="1420585" cy="246221"/>
              </a:xfrm>
              <a:prstGeom prst="rect">
                <a:avLst/>
              </a:prstGeom>
              <a:solidFill>
                <a:srgbClr val="284E75"/>
              </a:solidFill>
            </p:spPr>
            <p:txBody>
              <a:bodyPr wrap="square" rtlCol="0">
                <a:spAutoFit/>
              </a:bodyPr>
              <a:lstStyle/>
              <a:p>
                <a:pPr algn="ctr"/>
                <a:r>
                  <a:rPr lang="en-US" altLang="zh-CN" sz="1000" dirty="0">
                    <a:solidFill>
                      <a:schemeClr val="bg1"/>
                    </a:solidFill>
                  </a:rPr>
                  <a:t>Peripheral curve</a:t>
                </a:r>
                <a:endParaRPr lang="zh-CN" altLang="en-US" sz="1000" dirty="0">
                  <a:solidFill>
                    <a:schemeClr val="bg1"/>
                  </a:solidFill>
                </a:endParaRPr>
              </a:p>
            </p:txBody>
          </p:sp>
          <p:sp>
            <p:nvSpPr>
              <p:cNvPr id="34" name="文本框 33"/>
              <p:cNvSpPr txBox="1"/>
              <p:nvPr/>
            </p:nvSpPr>
            <p:spPr>
              <a:xfrm>
                <a:off x="2457451" y="3624943"/>
                <a:ext cx="1004208" cy="246221"/>
              </a:xfrm>
              <a:prstGeom prst="rect">
                <a:avLst/>
              </a:prstGeom>
              <a:solidFill>
                <a:srgbClr val="284E75"/>
              </a:solidFill>
            </p:spPr>
            <p:txBody>
              <a:bodyPr wrap="square" rtlCol="0">
                <a:spAutoFit/>
              </a:bodyPr>
              <a:lstStyle/>
              <a:p>
                <a:pPr algn="ctr"/>
                <a:r>
                  <a:rPr lang="en-US" altLang="zh-CN" sz="1000" dirty="0">
                    <a:solidFill>
                      <a:schemeClr val="bg1"/>
                    </a:solidFill>
                  </a:rPr>
                  <a:t>Reverse curve</a:t>
                </a:r>
                <a:endParaRPr lang="zh-CN" altLang="en-US" sz="1000" dirty="0">
                  <a:solidFill>
                    <a:schemeClr val="bg1"/>
                  </a:solidFill>
                </a:endParaRPr>
              </a:p>
            </p:txBody>
          </p:sp>
          <p:sp>
            <p:nvSpPr>
              <p:cNvPr id="35" name="文本框 34"/>
              <p:cNvSpPr txBox="1"/>
              <p:nvPr/>
            </p:nvSpPr>
            <p:spPr>
              <a:xfrm>
                <a:off x="1461408" y="2694214"/>
                <a:ext cx="800099" cy="400110"/>
              </a:xfrm>
              <a:prstGeom prst="rect">
                <a:avLst/>
              </a:prstGeom>
              <a:solidFill>
                <a:srgbClr val="284E75"/>
              </a:solidFill>
            </p:spPr>
            <p:txBody>
              <a:bodyPr wrap="square" rtlCol="0">
                <a:spAutoFit/>
              </a:bodyPr>
              <a:lstStyle/>
              <a:p>
                <a:pPr algn="ctr"/>
                <a:r>
                  <a:rPr lang="en-US" altLang="zh-CN" sz="1000" dirty="0">
                    <a:solidFill>
                      <a:schemeClr val="bg1"/>
                    </a:solidFill>
                  </a:rPr>
                  <a:t>Alignment</a:t>
                </a:r>
                <a:endParaRPr lang="en-US" altLang="zh-CN" sz="1000" dirty="0">
                  <a:solidFill>
                    <a:schemeClr val="bg1"/>
                  </a:solidFill>
                </a:endParaRPr>
              </a:p>
              <a:p>
                <a:pPr algn="ctr"/>
                <a:r>
                  <a:rPr lang="en-US" altLang="zh-CN" sz="1000" dirty="0">
                    <a:solidFill>
                      <a:schemeClr val="bg1"/>
                    </a:solidFill>
                  </a:rPr>
                  <a:t>curve</a:t>
                </a:r>
                <a:endParaRPr lang="zh-CN" altLang="en-US" sz="1000" dirty="0">
                  <a:solidFill>
                    <a:schemeClr val="bg1"/>
                  </a:solidFill>
                </a:endParaRPr>
              </a:p>
            </p:txBody>
          </p:sp>
        </p:grpSp>
        <p:pic>
          <p:nvPicPr>
            <p:cNvPr id="38" name="Picture 5" descr="lens reshaping cornea"/>
            <p:cNvPicPr>
              <a:picLocks noChangeAspect="1" noChangeArrowheads="1"/>
            </p:cNvPicPr>
            <p:nvPr/>
          </p:nvPicPr>
          <p:blipFill>
            <a:blip r:embed="rId3">
              <a:extLst>
                <a:ext uri="{28A0092B-C50C-407E-A947-70E740481C1C}">
                  <a14:useLocalDpi xmlns:a14="http://schemas.microsoft.com/office/drawing/2010/main" val="0"/>
                </a:ext>
              </a:extLst>
            </a:blip>
            <a:srcRect t="35556" b="14075"/>
            <a:stretch>
              <a:fillRect/>
            </a:stretch>
          </p:blipFill>
          <p:spPr bwMode="auto">
            <a:xfrm>
              <a:off x="6088125" y="3589520"/>
              <a:ext cx="4407446" cy="1924312"/>
            </a:xfrm>
            <a:prstGeom prst="rect">
              <a:avLst/>
            </a:prstGeom>
            <a:noFill/>
            <a:ln w="9525">
              <a:solidFill>
                <a:schemeClr val="bg1"/>
              </a:solidFill>
              <a:round/>
            </a:ln>
            <a:extLst>
              <a:ext uri="{909E8E84-426E-40DD-AFC4-6F175D3DCCD1}">
                <a14:hiddenFill xmlns:a14="http://schemas.microsoft.com/office/drawing/2010/main">
                  <a:solidFill>
                    <a:srgbClr val="FFFFFF"/>
                  </a:solidFill>
                </a14:hiddenFill>
              </a:ext>
            </a:extLst>
          </p:spPr>
        </p:pic>
      </p:grpSp>
      <p:sp>
        <p:nvSpPr>
          <p:cNvPr id="15" name="矩形 14"/>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correction of myopia: Orthokeratology</a:t>
            </a:r>
            <a:endPar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角膜塑形镜对人眼光学成像的影响</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045881" y="1133135"/>
            <a:ext cx="6100238"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Influence of Orthokeratology Lenses on Optical Imaging of Human Eyes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18" name="组合 17"/>
          <p:cNvGrpSpPr/>
          <p:nvPr/>
        </p:nvGrpSpPr>
        <p:grpSpPr>
          <a:xfrm>
            <a:off x="1143786" y="2234153"/>
            <a:ext cx="9904429" cy="2875175"/>
            <a:chOff x="1143786" y="2234153"/>
            <a:chExt cx="9904429" cy="2875175"/>
          </a:xfrm>
        </p:grpSpPr>
        <p:sp>
          <p:nvSpPr>
            <p:cNvPr id="12" name="矩形 11"/>
            <p:cNvSpPr/>
            <p:nvPr/>
          </p:nvSpPr>
          <p:spPr>
            <a:xfrm>
              <a:off x="1143786" y="2234153"/>
              <a:ext cx="9904429" cy="2875175"/>
            </a:xfrm>
            <a:prstGeom prst="rect">
              <a:avLst/>
            </a:prstGeom>
            <a:noFill/>
            <a:ln>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游戏机, 钟表&#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96274" y="2578533"/>
              <a:ext cx="3189374" cy="1775218"/>
            </a:xfrm>
            <a:prstGeom prst="rect">
              <a:avLst/>
            </a:prstGeom>
          </p:spPr>
        </p:pic>
        <p:pic>
          <p:nvPicPr>
            <p:cNvPr id="5" name="图片 4" descr="图片包含 游戏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288" y="2492998"/>
              <a:ext cx="3144242" cy="1880528"/>
            </a:xfrm>
            <a:prstGeom prst="rect">
              <a:avLst/>
            </a:prstGeom>
          </p:spPr>
        </p:pic>
        <p:sp>
          <p:nvSpPr>
            <p:cNvPr id="6" name="文本框 5"/>
            <p:cNvSpPr txBox="1"/>
            <p:nvPr/>
          </p:nvSpPr>
          <p:spPr>
            <a:xfrm>
              <a:off x="2758000" y="4520723"/>
              <a:ext cx="3410043" cy="369332"/>
            </a:xfrm>
            <a:prstGeom prst="rect">
              <a:avLst/>
            </a:prstGeom>
            <a:solidFill>
              <a:srgbClr val="639A67"/>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传统近视矫正 周边远视性离焦</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4120457" y="4033070"/>
              <a:ext cx="540000" cy="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705673" y="4023926"/>
              <a:ext cx="0" cy="432000"/>
            </a:xfrm>
            <a:prstGeom prst="line">
              <a:avLst/>
            </a:prstGeom>
            <a:ln w="28575">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236609" y="4520725"/>
              <a:ext cx="3603862" cy="369328"/>
            </a:xfrm>
            <a:prstGeom prst="rect">
              <a:avLst/>
            </a:prstGeom>
            <a:solidFill>
              <a:srgbClr val="639A67"/>
            </a:solidFill>
          </p:spPr>
          <p:txBody>
            <a:bodyPr wrap="none" lIns="91435" tIns="45718" rIns="91435" bIns="45718">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OK</a:t>
              </a:r>
              <a:r>
                <a:rPr lang="zh-CN" altLang="en-US" b="1" dirty="0">
                  <a:solidFill>
                    <a:schemeClr val="bg1"/>
                  </a:solidFill>
                  <a:latin typeface="微软雅黑" panose="020B0503020204020204" pitchFamily="34" charset="-122"/>
                  <a:ea typeface="微软雅黑" panose="020B0503020204020204" pitchFamily="34" charset="-122"/>
                </a:rPr>
                <a:t>镜矫正 可增加周边近视性离焦</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8244401" y="3713030"/>
              <a:ext cx="900000" cy="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9158801" y="3703886"/>
              <a:ext cx="0" cy="756000"/>
            </a:xfrm>
            <a:prstGeom prst="line">
              <a:avLst/>
            </a:prstGeom>
            <a:ln w="28575">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4549325" y="2559949"/>
              <a:ext cx="2371646" cy="451080"/>
              <a:chOff x="4549325" y="2559949"/>
              <a:chExt cx="2371646" cy="451080"/>
            </a:xfrm>
          </p:grpSpPr>
          <p:sp>
            <p:nvSpPr>
              <p:cNvPr id="14" name="矩形 13"/>
              <p:cNvSpPr/>
              <p:nvPr/>
            </p:nvSpPr>
            <p:spPr>
              <a:xfrm>
                <a:off x="4549325" y="2559949"/>
                <a:ext cx="1964887" cy="369328"/>
              </a:xfrm>
              <a:prstGeom prst="rect">
                <a:avLst/>
              </a:prstGeom>
              <a:solidFill>
                <a:srgbClr val="7030A0"/>
              </a:solidFill>
            </p:spPr>
            <p:txBody>
              <a:bodyPr wrap="none" lIns="91435" tIns="45718" rIns="91435" bIns="45718">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Post OK cornea</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543145" y="2741597"/>
                <a:ext cx="360000"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920971" y="2723029"/>
                <a:ext cx="0" cy="288000"/>
              </a:xfrm>
              <a:prstGeom prst="line">
                <a:avLst/>
              </a:prstGeom>
              <a:ln w="28575">
                <a:solidFill>
                  <a:srgbClr val="7030A0"/>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2778734" y="645862"/>
            <a:ext cx="663453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药物控制近视进展及药物阿托品的安全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0" name="íṩḷïḋè"/>
          <p:cNvSpPr/>
          <p:nvPr/>
        </p:nvSpPr>
        <p:spPr>
          <a:xfrm>
            <a:off x="990584" y="1743394"/>
            <a:ext cx="3307112" cy="3861878"/>
          </a:xfrm>
          <a:prstGeom prst="wedgeRectCallout">
            <a:avLst>
              <a:gd name="adj1" fmla="val -25409"/>
              <a:gd name="adj2" fmla="val 47535"/>
            </a:avLst>
          </a:prstGeom>
          <a:noFill/>
          <a:ln w="25400" cmpd="sng">
            <a:solidFill>
              <a:schemeClr val="tx1">
                <a:lumMod val="50000"/>
                <a:lumOff val="50000"/>
              </a:schemeClr>
            </a:solidFill>
            <a:prstDash val="dash"/>
          </a:ln>
        </p:spPr>
        <p:txBody>
          <a:bodyPr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8" name="内容占位符 2"/>
          <p:cNvSpPr txBox="1"/>
          <p:nvPr/>
        </p:nvSpPr>
        <p:spPr>
          <a:xfrm>
            <a:off x="1006398" y="1779970"/>
            <a:ext cx="3275484" cy="3179840"/>
          </a:xfrm>
          <a:prstGeom prst="rect">
            <a:avLst/>
          </a:prstGeom>
        </p:spPr>
        <p:txBody>
          <a:bodyPr vert="horz" lIns="91440" tIns="45720" rIns="91440" bIns="45720" rtlCol="0">
            <a:noAutofit/>
          </a:bodyPr>
          <a:lstStyle/>
          <a:p>
            <a:pPr defTabSz="914400">
              <a:lnSpc>
                <a:spcPts val="2700"/>
              </a:lnSpc>
              <a:buClr>
                <a:srgbClr val="6A9F6E"/>
              </a:buClr>
              <a:buSzPct val="80000"/>
              <a:defRPr/>
            </a:pP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药物控制近视进展</a:t>
            </a:r>
            <a:r>
              <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8290" indent="-288290" defTabSz="914400">
              <a:lnSpc>
                <a:spcPts val="27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临床研究显示阿托品滴眼液对于近视控制有效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612140" indent="-288290" defTabSz="914400">
              <a:lnSpc>
                <a:spcPts val="2700"/>
              </a:lnSpc>
              <a:buClr>
                <a:srgbClr val="6A9F6E"/>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高浓度阿托品副作用较大，有反弹效应</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612140" indent="-288290" defTabSz="914400">
              <a:lnSpc>
                <a:spcPts val="2700"/>
              </a:lnSpc>
              <a:buClr>
                <a:srgbClr val="6A9F6E"/>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低浓度阿托品副作用较小，反弹不明显</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íṩḷïḋè"/>
          <p:cNvSpPr/>
          <p:nvPr/>
        </p:nvSpPr>
        <p:spPr>
          <a:xfrm>
            <a:off x="4447016" y="1734250"/>
            <a:ext cx="3307112" cy="4035614"/>
          </a:xfrm>
          <a:prstGeom prst="wedgeRectCallout">
            <a:avLst>
              <a:gd name="adj1" fmla="val -39234"/>
              <a:gd name="adj2" fmla="val 55465"/>
            </a:avLst>
          </a:prstGeom>
          <a:noFill/>
          <a:ln w="25400" cmpd="sng">
            <a:solidFill>
              <a:schemeClr val="tx1">
                <a:lumMod val="50000"/>
                <a:lumOff val="50000"/>
              </a:schemeClr>
            </a:solidFill>
            <a:prstDash val="dash"/>
          </a:ln>
        </p:spPr>
        <p:txBody>
          <a:bodyPr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6" name="内容占位符 2"/>
          <p:cNvSpPr txBox="1"/>
          <p:nvPr/>
        </p:nvSpPr>
        <p:spPr>
          <a:xfrm>
            <a:off x="4470421" y="1779970"/>
            <a:ext cx="3275484" cy="3179840"/>
          </a:xfrm>
          <a:prstGeom prst="rect">
            <a:avLst/>
          </a:prstGeom>
        </p:spPr>
        <p:txBody>
          <a:bodyPr vert="horz" lIns="91440" tIns="45720" rIns="91440" bIns="45720" rtlCol="0">
            <a:noAutofit/>
          </a:bodyPr>
          <a:lstStyle/>
          <a:p>
            <a:pPr defTabSz="914400">
              <a:lnSpc>
                <a:spcPts val="2700"/>
              </a:lnSpc>
              <a:buClr>
                <a:srgbClr val="6A9F6E"/>
              </a:buClr>
              <a:buSzPct val="80000"/>
              <a:defRPr/>
            </a:pP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阿托品副作用不可忽视</a:t>
            </a:r>
            <a:r>
              <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瞳孔散大畏光、视近困难、过敏性结膜炎、皮炎等</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未发现对视网膜功能、眼内压、晶体等产生影响。</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íṩḷïḋè"/>
          <p:cNvSpPr/>
          <p:nvPr/>
        </p:nvSpPr>
        <p:spPr>
          <a:xfrm>
            <a:off x="7894304" y="1734250"/>
            <a:ext cx="3307112" cy="3496118"/>
          </a:xfrm>
          <a:prstGeom prst="wedgeRectCallout">
            <a:avLst>
              <a:gd name="adj1" fmla="val -25409"/>
              <a:gd name="adj2" fmla="val 47535"/>
            </a:avLst>
          </a:prstGeom>
          <a:noFill/>
          <a:ln w="25400" cmpd="sng">
            <a:solidFill>
              <a:schemeClr val="tx1">
                <a:lumMod val="50000"/>
                <a:lumOff val="50000"/>
              </a:schemeClr>
            </a:solidFill>
            <a:prstDash val="dash"/>
          </a:ln>
        </p:spPr>
        <p:txBody>
          <a:bodyPr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1" name="内容占位符 2"/>
          <p:cNvSpPr txBox="1"/>
          <p:nvPr/>
        </p:nvSpPr>
        <p:spPr>
          <a:xfrm>
            <a:off x="7910118" y="1779970"/>
            <a:ext cx="3275484" cy="3294950"/>
          </a:xfrm>
          <a:prstGeom prst="rect">
            <a:avLst/>
          </a:prstGeom>
        </p:spPr>
        <p:txBody>
          <a:bodyPr vert="horz" lIns="91440" tIns="45720" rIns="91440" bIns="45720" rtlCol="0">
            <a:noAutofit/>
          </a:bodyPr>
          <a:lstStyle/>
          <a:p>
            <a:pPr defTabSz="914400">
              <a:lnSpc>
                <a:spcPts val="2700"/>
              </a:lnSpc>
              <a:buClr>
                <a:srgbClr val="6A9F6E"/>
              </a:buClr>
              <a:buSzPct val="80000"/>
              <a:defRPr/>
            </a:pP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低浓度阿托品</a:t>
            </a:r>
            <a:r>
              <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对瞳孔直径影响较小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对调节影响较小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500"/>
              </a:lnSpc>
              <a:buClr>
                <a:srgbClr val="6A9F6E"/>
              </a:buClr>
              <a:buSzPct val="80000"/>
              <a:buFont typeface="Wingdings" panose="05000000000000000000" pitchFamily="2" charset="2"/>
              <a:buChar char="n"/>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年研究发现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,0.01%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阿托品滴眼液相比高浓度阿托品延缓近视进展更有效，且副作用更小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需医生监测对瞳孔的影响及控制效果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ts val="2500"/>
              </a:lnSpc>
              <a:buClr>
                <a:srgbClr val="6A9F6E"/>
              </a:buClr>
              <a:buSzPct val="80000"/>
              <a:buFont typeface="Wingdings" panose="05000000000000000000" pitchFamily="2" charset="2"/>
              <a:buChar char="n"/>
              <a:defRPr/>
            </a:pPr>
            <a:r>
              <a:rPr lang="zh-CN" altLang="en-US" sz="1600" b="1" dirty="0">
                <a:solidFill>
                  <a:srgbClr val="639A67"/>
                </a:solidFill>
                <a:latin typeface="微软雅黑" panose="020B0503020204020204" pitchFamily="34" charset="-122"/>
                <a:ea typeface="微软雅黑" panose="020B0503020204020204" pitchFamily="34" charset="-122"/>
              </a:rPr>
              <a:t>注意</a:t>
            </a:r>
            <a:r>
              <a:rPr lang="en-US" altLang="zh-CN" sz="1600" b="1" dirty="0">
                <a:solidFill>
                  <a:srgbClr val="639A67"/>
                </a:solidFill>
                <a:latin typeface="微软雅黑" panose="020B0503020204020204" pitchFamily="34" charset="-122"/>
                <a:ea typeface="微软雅黑" panose="020B0503020204020204" pitchFamily="34" charset="-122"/>
              </a:rPr>
              <a:t>:</a:t>
            </a:r>
            <a:r>
              <a:rPr lang="zh-CN" altLang="en-US" sz="1600" b="1" dirty="0">
                <a:solidFill>
                  <a:srgbClr val="639A67"/>
                </a:solidFill>
                <a:latin typeface="微软雅黑" panose="020B0503020204020204" pitchFamily="34" charset="-122"/>
                <a:ea typeface="微软雅黑" panose="020B0503020204020204" pitchFamily="34" charset="-122"/>
              </a:rPr>
              <a:t>抗胆碱能药物长期使用的系统性副作用尚不完全明确</a:t>
            </a:r>
            <a:r>
              <a:rPr lang="en-US" altLang="zh-CN" sz="1600" b="1" dirty="0">
                <a:solidFill>
                  <a:srgbClr val="639A67"/>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a:solidFill>
                  <a:srgbClr val="639A67"/>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graphicFrame>
        <p:nvGraphicFramePr>
          <p:cNvPr id="3" name="表格 3"/>
          <p:cNvGraphicFramePr>
            <a:graphicFrameLocks noGrp="1"/>
          </p:cNvGraphicFramePr>
          <p:nvPr/>
        </p:nvGraphicFramePr>
        <p:xfrm>
          <a:off x="4614672" y="3499442"/>
          <a:ext cx="2971800" cy="1463040"/>
        </p:xfrm>
        <a:graphic>
          <a:graphicData uri="http://schemas.openxmlformats.org/drawingml/2006/table">
            <a:tbl>
              <a:tblPr firstRow="1" bandRow="1">
                <a:tableStyleId>{5C22544A-7EE6-4342-B048-85BDC9FD1C3A}</a:tableStyleId>
              </a:tblPr>
              <a:tblGrid>
                <a:gridCol w="704088"/>
                <a:gridCol w="653796"/>
                <a:gridCol w="653796"/>
                <a:gridCol w="960120"/>
              </a:tblGrid>
              <a:tr h="0">
                <a:tc rowSpan="2">
                  <a:txBody>
                    <a:bodyPr/>
                    <a:lstStyle/>
                    <a:p>
                      <a:pPr algn="ctr"/>
                      <a:r>
                        <a:rPr lang="zh-CN" altLang="en-US" sz="1200" b="1" dirty="0">
                          <a:latin typeface="微软雅黑" panose="020B0503020204020204" pitchFamily="34" charset="-122"/>
                          <a:ea typeface="微软雅黑" panose="020B0503020204020204" pitchFamily="34" charset="-122"/>
                        </a:rPr>
                        <a:t>阿托品</a:t>
                      </a:r>
                      <a:endParaRPr lang="en-US" altLang="zh-CN" sz="1200" b="1" dirty="0">
                        <a:latin typeface="微软雅黑" panose="020B0503020204020204" pitchFamily="34" charset="-122"/>
                        <a:ea typeface="微软雅黑" panose="020B0503020204020204" pitchFamily="34" charset="-122"/>
                      </a:endParaRPr>
                    </a:p>
                    <a:p>
                      <a:pPr algn="ctr"/>
                      <a:r>
                        <a:rPr lang="zh-CN" altLang="en-US" sz="1200" b="1" dirty="0">
                          <a:latin typeface="微软雅黑" panose="020B0503020204020204" pitchFamily="34" charset="-122"/>
                          <a:ea typeface="微软雅黑" panose="020B0503020204020204" pitchFamily="34" charset="-122"/>
                        </a:rPr>
                        <a:t>浓度</a:t>
                      </a:r>
                      <a:endParaRPr lang="zh-CN" altLang="en-US" sz="1200" b="1" dirty="0">
                        <a:latin typeface="微软雅黑" panose="020B0503020204020204" pitchFamily="34" charset="-122"/>
                        <a:ea typeface="微软雅黑" panose="020B0503020204020204" pitchFamily="34" charset="-122"/>
                      </a:endParaRPr>
                    </a:p>
                  </a:txBody>
                  <a:tcPr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639A67"/>
                    </a:solidFill>
                  </a:tcPr>
                </a:tc>
                <a:tc gridSpan="2">
                  <a:txBody>
                    <a:bodyPr/>
                    <a:lstStyle/>
                    <a:p>
                      <a:pPr algn="ctr"/>
                      <a:r>
                        <a:rPr lang="zh-CN" altLang="en-US" sz="1200" b="1" dirty="0">
                          <a:latin typeface="微软雅黑" panose="020B0503020204020204" pitchFamily="34" charset="-122"/>
                          <a:ea typeface="微软雅黑" panose="020B0503020204020204" pitchFamily="34" charset="-122"/>
                        </a:rPr>
                        <a:t>畏光</a:t>
                      </a:r>
                      <a:endParaRPr lang="zh-CN" altLang="en-US" sz="1200" b="1" dirty="0">
                        <a:latin typeface="微软雅黑" panose="020B0503020204020204" pitchFamily="34" charset="-122"/>
                        <a:ea typeface="微软雅黑" panose="020B0503020204020204"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639A67"/>
                    </a:solidFill>
                  </a:tcPr>
                </a:tc>
                <a:tc hMerge="1">
                  <a:tcPr/>
                </a:tc>
                <a:tc rowSpan="2">
                  <a:txBody>
                    <a:bodyPr/>
                    <a:lstStyle/>
                    <a:p>
                      <a:pPr algn="ctr"/>
                      <a:r>
                        <a:rPr lang="zh-CN" altLang="en-US" sz="1200" b="1" dirty="0">
                          <a:latin typeface="微软雅黑" panose="020B0503020204020204" pitchFamily="34" charset="-122"/>
                          <a:ea typeface="微软雅黑" panose="020B0503020204020204" pitchFamily="34" charset="-122"/>
                        </a:rPr>
                        <a:t>过敏性皮炎</a:t>
                      </a:r>
                      <a:endParaRPr lang="en-US" altLang="zh-CN" sz="1200" b="1" dirty="0">
                        <a:latin typeface="微软雅黑" panose="020B0503020204020204" pitchFamily="34" charset="-122"/>
                        <a:ea typeface="微软雅黑" panose="020B0503020204020204" pitchFamily="34" charset="-122"/>
                      </a:endParaRPr>
                    </a:p>
                    <a:p>
                      <a:pPr algn="ctr"/>
                      <a:r>
                        <a:rPr lang="en-US" altLang="zh-CN" sz="1200" b="1" dirty="0">
                          <a:latin typeface="微软雅黑" panose="020B0503020204020204" pitchFamily="34" charset="-122"/>
                          <a:ea typeface="微软雅黑" panose="020B0503020204020204" pitchFamily="34" charset="-122"/>
                        </a:rPr>
                        <a:t>&amp;</a:t>
                      </a:r>
                      <a:r>
                        <a:rPr lang="zh-CN" altLang="en-US" sz="1200" b="1" dirty="0">
                          <a:latin typeface="微软雅黑" panose="020B0503020204020204" pitchFamily="34" charset="-122"/>
                          <a:ea typeface="微软雅黑" panose="020B0503020204020204" pitchFamily="34" charset="-122"/>
                        </a:rPr>
                        <a:t>结膜炎</a:t>
                      </a:r>
                      <a:endParaRPr lang="zh-CN" altLang="en-US" sz="1200" b="1" dirty="0">
                        <a:latin typeface="微软雅黑" panose="020B0503020204020204" pitchFamily="34" charset="-122"/>
                        <a:ea typeface="微软雅黑" panose="020B0503020204020204" pitchFamily="34" charset="-122"/>
                      </a:endParaRPr>
                    </a:p>
                  </a:txBody>
                  <a:tcPr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rgbClr val="639A67"/>
                    </a:solidFill>
                  </a:tcPr>
                </a:tc>
              </a:tr>
              <a:tr h="0">
                <a:tc vMerge="1">
                  <a:tcPr/>
                </a:tc>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即时</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39A67"/>
                    </a:solidFill>
                  </a:tcPr>
                </a:tc>
                <a:tc>
                  <a:txBody>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1</a:t>
                      </a:r>
                      <a:r>
                        <a:rPr lang="zh-CN" altLang="en-US" sz="1200" b="1" dirty="0">
                          <a:solidFill>
                            <a:schemeClr val="bg1"/>
                          </a:solidFill>
                          <a:latin typeface="微软雅黑" panose="020B0503020204020204" pitchFamily="34" charset="-122"/>
                          <a:ea typeface="微软雅黑" panose="020B0503020204020204" pitchFamily="34" charset="-122"/>
                        </a:rPr>
                        <a:t>年后</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39A67"/>
                    </a:solidFill>
                  </a:tcPr>
                </a:tc>
                <a:tc vMerge="1">
                  <a:tcPr/>
                </a:tc>
              </a:tr>
              <a:tr h="304800">
                <a:tc>
                  <a:txBody>
                    <a:bodyPr/>
                    <a:lstStyle/>
                    <a:p>
                      <a:pPr algn="ctr"/>
                      <a:r>
                        <a:rPr lang="en-US" altLang="zh-CN" sz="1400" dirty="0">
                          <a:latin typeface="微软雅黑" panose="020B0503020204020204" pitchFamily="34" charset="-122"/>
                          <a:ea typeface="微软雅黑" panose="020B0503020204020204" pitchFamily="34" charset="-122"/>
                        </a:rPr>
                        <a:t>1.0%</a:t>
                      </a:r>
                      <a:endParaRPr lang="zh-CN" altLang="en-US" sz="1400" dirty="0">
                        <a:latin typeface="微软雅黑" panose="020B0503020204020204" pitchFamily="34" charset="-122"/>
                        <a:ea typeface="微软雅黑" panose="020B0503020204020204" pitchFamily="34" charset="-122"/>
                      </a:endParaRPr>
                    </a:p>
                  </a:txBody>
                  <a:tcPr>
                    <a:lnT w="1905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80%</a:t>
                      </a:r>
                      <a:endParaRPr lang="zh-CN" altLang="en-US" sz="1400" dirty="0">
                        <a:latin typeface="微软雅黑" panose="020B0503020204020204" pitchFamily="34" charset="-122"/>
                        <a:ea typeface="微软雅黑" panose="020B0503020204020204" pitchFamily="34" charset="-122"/>
                      </a:endParaRPr>
                    </a:p>
                  </a:txBody>
                  <a:tcPr>
                    <a:lnT w="1905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37%</a:t>
                      </a:r>
                      <a:endParaRPr lang="zh-CN" altLang="en-US" sz="1400" dirty="0">
                        <a:latin typeface="微软雅黑" panose="020B0503020204020204" pitchFamily="34" charset="-122"/>
                        <a:ea typeface="微软雅黑" panose="020B0503020204020204" pitchFamily="34" charset="-122"/>
                      </a:endParaRPr>
                    </a:p>
                  </a:txBody>
                  <a:tcPr>
                    <a:lnT w="1905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13%</a:t>
                      </a:r>
                      <a:endParaRPr lang="zh-CN" altLang="en-US" sz="1400" dirty="0">
                        <a:latin typeface="微软雅黑" panose="020B0503020204020204" pitchFamily="34" charset="-122"/>
                        <a:ea typeface="微软雅黑" panose="020B0503020204020204" pitchFamily="34" charset="-122"/>
                      </a:endParaRPr>
                    </a:p>
                  </a:txBody>
                  <a:tcPr>
                    <a:lnT w="19050" cap="flat" cmpd="sng" algn="ctr">
                      <a:solidFill>
                        <a:schemeClr val="bg1"/>
                      </a:solidFill>
                      <a:prstDash val="solid"/>
                      <a:round/>
                      <a:headEnd type="none" w="med" len="med"/>
                      <a:tailEnd type="none" w="med" len="med"/>
                    </a:lnT>
                    <a:solidFill>
                      <a:schemeClr val="accent6">
                        <a:lumMod val="20000"/>
                        <a:lumOff val="80000"/>
                      </a:schemeClr>
                    </a:solidFill>
                  </a:tcPr>
                </a:tc>
              </a:tr>
              <a:tr h="304800">
                <a:tc>
                  <a:txBody>
                    <a:bodyPr/>
                    <a:lstStyle/>
                    <a:p>
                      <a:pPr algn="ctr"/>
                      <a:r>
                        <a:rPr lang="en-US" altLang="zh-CN" sz="1400" dirty="0">
                          <a:latin typeface="微软雅黑" panose="020B0503020204020204" pitchFamily="34" charset="-122"/>
                          <a:ea typeface="微软雅黑" panose="020B0503020204020204" pitchFamily="34" charset="-122"/>
                        </a:rPr>
                        <a:t>0.1%</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40000"/>
                        <a:lumOff val="6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56%</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40000"/>
                        <a:lumOff val="6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21%</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40000"/>
                        <a:lumOff val="6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2%</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40000"/>
                        <a:lumOff val="60000"/>
                      </a:schemeClr>
                    </a:solidFill>
                  </a:tcPr>
                </a:tc>
              </a:tr>
              <a:tr h="304800">
                <a:tc>
                  <a:txBody>
                    <a:bodyPr/>
                    <a:lstStyle/>
                    <a:p>
                      <a:pPr algn="ctr"/>
                      <a:r>
                        <a:rPr lang="en-US" altLang="zh-CN" sz="1400" dirty="0">
                          <a:latin typeface="微软雅黑" panose="020B0503020204020204" pitchFamily="34" charset="-122"/>
                          <a:ea typeface="微软雅黑" panose="020B0503020204020204" pitchFamily="34" charset="-122"/>
                        </a:rPr>
                        <a:t>0.01%</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35%</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20000"/>
                        <a:lumOff val="80000"/>
                      </a:schemeClr>
                    </a:solidFill>
                  </a:tcPr>
                </a:tc>
                <a:tc>
                  <a:txBody>
                    <a:bodyPr/>
                    <a:lstStyle/>
                    <a:p>
                      <a:pPr algn="ctr"/>
                      <a:r>
                        <a:rPr lang="en-US" altLang="zh-CN" sz="1400">
                          <a:latin typeface="微软雅黑" panose="020B0503020204020204" pitchFamily="34" charset="-122"/>
                          <a:ea typeface="微软雅黑" panose="020B0503020204020204" pitchFamily="34" charset="-122"/>
                        </a:rPr>
                        <a:t>6%</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0%</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20000"/>
                        <a:lumOff val="80000"/>
                      </a:schemeClr>
                    </a:solidFill>
                  </a:tcPr>
                </a:tc>
              </a:tr>
            </a:tbl>
          </a:graphicData>
        </a:graphic>
      </p:graphicFrame>
      <p:sp>
        <p:nvSpPr>
          <p:cNvPr id="6" name="矩形 5"/>
          <p:cNvSpPr/>
          <p:nvPr/>
        </p:nvSpPr>
        <p:spPr>
          <a:xfrm>
            <a:off x="4471359" y="4982626"/>
            <a:ext cx="3291897" cy="702244"/>
          </a:xfrm>
          <a:prstGeom prst="rect">
            <a:avLst/>
          </a:prstGeom>
        </p:spPr>
        <p:txBody>
          <a:bodyPr wrap="square">
            <a:spAutoFit/>
          </a:bodyPr>
          <a:lstStyle/>
          <a:p>
            <a:pPr marL="285750" indent="-285750">
              <a:lnSpc>
                <a:spcPts val="2500"/>
              </a:lnSpc>
              <a:buClr>
                <a:srgbClr val="6A9F6E"/>
              </a:buClr>
              <a:buSzPct val="80000"/>
              <a:buFont typeface="Wingdings" panose="05000000000000000000" pitchFamily="2" charset="2"/>
              <a:buChar char="n"/>
              <a:defRPr/>
            </a:pPr>
            <a:r>
              <a:rPr lang="zh-CN" altLang="en-US" sz="1600" b="1" dirty="0">
                <a:solidFill>
                  <a:srgbClr val="6A9F6E"/>
                </a:solidFill>
                <a:latin typeface="微软雅黑" panose="020B0503020204020204" pitchFamily="34" charset="-122"/>
                <a:ea typeface="微软雅黑" panose="020B0503020204020204" pitchFamily="34" charset="-122"/>
                <a:cs typeface="Times New Roman" panose="02020603050405020304" pitchFamily="18" charset="0"/>
              </a:rPr>
              <a:t>现有药物非市售浓度</a:t>
            </a:r>
            <a:r>
              <a:rPr lang="en-US" altLang="zh-CN" sz="1600" b="1" dirty="0">
                <a:solidFill>
                  <a:srgbClr val="6A9F6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solidFill>
                  <a:srgbClr val="6A9F6E"/>
                </a:solidFill>
                <a:latin typeface="微软雅黑" panose="020B0503020204020204" pitchFamily="34" charset="-122"/>
                <a:ea typeface="微软雅黑" panose="020B0503020204020204" pitchFamily="34" charset="-122"/>
                <a:cs typeface="Times New Roman" panose="02020603050405020304" pitchFamily="18" charset="0"/>
              </a:rPr>
              <a:t>其临床应用受限</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dirty="0">
                <a:latin typeface="微软雅黑" panose="020B0503020204020204" pitchFamily="34" charset="-122"/>
                <a:ea typeface="微软雅黑" panose="020B0503020204020204" pitchFamily="34" charset="-122"/>
              </a:rPr>
              <a:t>Danning Hu (1996)</a:t>
            </a:r>
            <a:r>
              <a:rPr lang="en-US" altLang="zh-CN" sz="12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pic>
        <p:nvPicPr>
          <p:cNvPr id="18" name="Picture 2"/>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7660" b="92979" l="30573" r="70701">
                        <a14:foregroundMark x1="46497" y1="8085" x2="54459" y2="8298"/>
                        <a14:foregroundMark x1="33121" y1="37021" x2="61783" y2="36170"/>
                        <a14:foregroundMark x1="37580" y1="39149" x2="32166" y2="79787"/>
                        <a14:foregroundMark x1="32166" y1="79787" x2="53822" y2="92979"/>
                        <a14:foregroundMark x1="53822" y1="92979" x2="67516" y2="74894"/>
                        <a14:foregroundMark x1="67516" y1="74894" x2="63376" y2="39787"/>
                        <a14:foregroundMark x1="51274" y1="42340" x2="50318" y2="72553"/>
                        <a14:foregroundMark x1="50955" y1="63617" x2="50318" y2="81489"/>
                        <a14:foregroundMark x1="33439" y1="45745" x2="33439" y2="58936"/>
                        <a14:foregroundMark x1="35669" y1="40000" x2="30573" y2="59362"/>
                        <a14:foregroundMark x1="30573" y1="59362" x2="33121" y2="69574"/>
                      </a14:backgroundRemoval>
                    </a14:imgEffect>
                  </a14:imgLayer>
                </a14:imgProps>
              </a:ext>
              <a:ext uri="{28A0092B-C50C-407E-A947-70E740481C1C}">
                <a14:useLocalDpi xmlns:a14="http://schemas.microsoft.com/office/drawing/2010/main" val="0"/>
              </a:ext>
            </a:extLst>
          </a:blip>
          <a:srcRect l="26387" t="2429" r="24041" b="3300"/>
          <a:stretch>
            <a:fillRect/>
          </a:stretch>
        </p:blipFill>
        <p:spPr bwMode="auto">
          <a:xfrm>
            <a:off x="3536958" y="3931920"/>
            <a:ext cx="555650" cy="158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1006398" y="4167347"/>
            <a:ext cx="2514041" cy="784830"/>
          </a:xfrm>
          <a:prstGeom prst="rect">
            <a:avLst/>
          </a:prstGeom>
        </p:spPr>
        <p:txBody>
          <a:bodyPr wrap="square">
            <a:spAutoFit/>
          </a:bodyPr>
          <a:lstStyle/>
          <a:p>
            <a:pPr marL="288290" indent="-288290" defTabSz="914400">
              <a:lnSpc>
                <a:spcPts val="27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必须在医生指导和监测下使用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不可自行购买。</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21"/>
          <p:cNvSpPr/>
          <p:nvPr/>
        </p:nvSpPr>
        <p:spPr>
          <a:xfrm>
            <a:off x="3251621" y="1133135"/>
            <a:ext cx="5688758"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Myopia control method and its safety: drugs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ṡľíďè"/>
          <p:cNvSpPr/>
          <p:nvPr/>
        </p:nvSpPr>
        <p:spPr>
          <a:xfrm>
            <a:off x="1435756" y="2126028"/>
            <a:ext cx="4498700" cy="3982164"/>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4" name="íṡḻîḓê"/>
          <p:cNvSpPr/>
          <p:nvPr/>
        </p:nvSpPr>
        <p:spPr>
          <a:xfrm>
            <a:off x="1688888" y="2049830"/>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5" name="矩形 4"/>
          <p:cNvSpPr/>
          <p:nvPr/>
        </p:nvSpPr>
        <p:spPr>
          <a:xfrm>
            <a:off x="2654924" y="2126028"/>
            <a:ext cx="3343540" cy="3863365"/>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高度近视的危害</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影响外观</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眼轴延长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眼球突出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框架眼镜镜片厚重</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破坏眼球结构</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眼轴延长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球壁变薄</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眼球变形</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白内障、青光眼等眼部疾病的发生概率明显增加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眼底病理性改变概率明显增加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如视网膜裂孔</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出血等</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 name="iconfont-1187-868636"/>
          <p:cNvSpPr>
            <a:spLocks noChangeAspect="1"/>
          </p:cNvSpPr>
          <p:nvPr/>
        </p:nvSpPr>
        <p:spPr bwMode="auto">
          <a:xfrm>
            <a:off x="1890691" y="2221115"/>
            <a:ext cx="533442" cy="533442"/>
          </a:xfrm>
          <a:custGeom>
            <a:avLst/>
            <a:gdLst>
              <a:gd name="T0" fmla="*/ 11492 w 12599"/>
              <a:gd name="T1" fmla="*/ 6299 h 12598"/>
              <a:gd name="T2" fmla="*/ 6299 w 12599"/>
              <a:gd name="T3" fmla="*/ 11492 h 12598"/>
              <a:gd name="T4" fmla="*/ 1107 w 12599"/>
              <a:gd name="T5" fmla="*/ 6299 h 12598"/>
              <a:gd name="T6" fmla="*/ 6299 w 12599"/>
              <a:gd name="T7" fmla="*/ 1106 h 12598"/>
              <a:gd name="T8" fmla="*/ 11492 w 12599"/>
              <a:gd name="T9" fmla="*/ 6299 h 12598"/>
              <a:gd name="T10" fmla="*/ 6299 w 12599"/>
              <a:gd name="T11" fmla="*/ 0 h 12598"/>
              <a:gd name="T12" fmla="*/ 0 w 12599"/>
              <a:gd name="T13" fmla="*/ 6299 h 12598"/>
              <a:gd name="T14" fmla="*/ 6299 w 12599"/>
              <a:gd name="T15" fmla="*/ 12598 h 12598"/>
              <a:gd name="T16" fmla="*/ 12599 w 12599"/>
              <a:gd name="T17" fmla="*/ 6299 h 12598"/>
              <a:gd name="T18" fmla="*/ 6299 w 12599"/>
              <a:gd name="T19" fmla="*/ 0 h 12598"/>
              <a:gd name="T20" fmla="*/ 6299 w 12599"/>
              <a:gd name="T21" fmla="*/ 0 h 12598"/>
              <a:gd name="T22" fmla="*/ 6299 w 12599"/>
              <a:gd name="T23" fmla="*/ 1586 h 12598"/>
              <a:gd name="T24" fmla="*/ 6299 w 12599"/>
              <a:gd name="T25" fmla="*/ 11012 h 12598"/>
              <a:gd name="T26" fmla="*/ 11013 w 12599"/>
              <a:gd name="T27" fmla="*/ 6299 h 12598"/>
              <a:gd name="T28" fmla="*/ 6299 w 12599"/>
              <a:gd name="T29" fmla="*/ 1586 h 12598"/>
              <a:gd name="T30" fmla="*/ 6299 w 12599"/>
              <a:gd name="T31" fmla="*/ 1586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99" h="12598">
                <a:moveTo>
                  <a:pt x="11492" y="6299"/>
                </a:moveTo>
                <a:cubicBezTo>
                  <a:pt x="11492" y="9167"/>
                  <a:pt x="9167" y="11492"/>
                  <a:pt x="6299" y="11492"/>
                </a:cubicBezTo>
                <a:cubicBezTo>
                  <a:pt x="3432" y="11492"/>
                  <a:pt x="1107" y="9167"/>
                  <a:pt x="1107" y="6299"/>
                </a:cubicBezTo>
                <a:cubicBezTo>
                  <a:pt x="1107" y="3431"/>
                  <a:pt x="3432" y="1106"/>
                  <a:pt x="6299" y="1106"/>
                </a:cubicBezTo>
                <a:cubicBezTo>
                  <a:pt x="9167" y="1106"/>
                  <a:pt x="11492" y="3431"/>
                  <a:pt x="11492" y="6299"/>
                </a:cubicBezTo>
                <a:close/>
                <a:moveTo>
                  <a:pt x="6299" y="0"/>
                </a:moveTo>
                <a:cubicBezTo>
                  <a:pt x="2821" y="0"/>
                  <a:pt x="0" y="2820"/>
                  <a:pt x="0" y="6299"/>
                </a:cubicBezTo>
                <a:cubicBezTo>
                  <a:pt x="0" y="9778"/>
                  <a:pt x="2821" y="12598"/>
                  <a:pt x="6299" y="12598"/>
                </a:cubicBezTo>
                <a:cubicBezTo>
                  <a:pt x="9778" y="12598"/>
                  <a:pt x="12599" y="9778"/>
                  <a:pt x="12599" y="6299"/>
                </a:cubicBezTo>
                <a:cubicBezTo>
                  <a:pt x="12599" y="2820"/>
                  <a:pt x="9778" y="0"/>
                  <a:pt x="6299" y="0"/>
                </a:cubicBezTo>
                <a:close/>
                <a:moveTo>
                  <a:pt x="6299" y="0"/>
                </a:moveTo>
                <a:close/>
                <a:moveTo>
                  <a:pt x="6299" y="1586"/>
                </a:moveTo>
                <a:lnTo>
                  <a:pt x="6299" y="11012"/>
                </a:lnTo>
                <a:cubicBezTo>
                  <a:pt x="8902" y="11012"/>
                  <a:pt x="11013" y="8902"/>
                  <a:pt x="11013" y="6299"/>
                </a:cubicBezTo>
                <a:cubicBezTo>
                  <a:pt x="11013" y="3696"/>
                  <a:pt x="8902" y="1586"/>
                  <a:pt x="6299" y="1586"/>
                </a:cubicBezTo>
                <a:close/>
                <a:moveTo>
                  <a:pt x="6299" y="1586"/>
                </a:moveTo>
                <a:close/>
              </a:path>
            </a:pathLst>
          </a:custGeom>
          <a:solidFill>
            <a:schemeClr val="bg1"/>
          </a:solidFill>
          <a:ln>
            <a:noFill/>
          </a:ln>
        </p:spPr>
      </p:sp>
      <p:sp>
        <p:nvSpPr>
          <p:cNvPr id="8" name="iṡľíďè"/>
          <p:cNvSpPr/>
          <p:nvPr/>
        </p:nvSpPr>
        <p:spPr>
          <a:xfrm>
            <a:off x="6053476" y="2126028"/>
            <a:ext cx="4498700" cy="3982164"/>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9" name="íṡḻîḓê"/>
          <p:cNvSpPr/>
          <p:nvPr/>
        </p:nvSpPr>
        <p:spPr>
          <a:xfrm>
            <a:off x="6306608" y="2049830"/>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10" name="矩形 9"/>
          <p:cNvSpPr/>
          <p:nvPr/>
        </p:nvSpPr>
        <p:spPr>
          <a:xfrm>
            <a:off x="7272644" y="2126028"/>
            <a:ext cx="3270388" cy="3863365"/>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选择原则</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光学矫正</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框架眼镜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高透氧性角膜接触镜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手术矫正</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近视屈光手术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眼内晶体手术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部分病理性近视可考虑后巩膜加固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defRPr/>
            </a:pPr>
            <a:r>
              <a:rPr lang="zh-CN" altLang="en-US" sz="1600" b="1" dirty="0">
                <a:solidFill>
                  <a:srgbClr val="639A67"/>
                </a:solidFill>
                <a:latin typeface="微软雅黑" panose="020B0503020204020204" pitchFamily="34" charset="-122"/>
                <a:ea typeface="微软雅黑" panose="020B0503020204020204" pitchFamily="34" charset="-122"/>
              </a:rPr>
              <a:t>每年常规进行眼科检查以及时发现并处理并发症</a:t>
            </a:r>
            <a:r>
              <a:rPr lang="en-US" altLang="zh-CN" sz="1600" b="1" dirty="0">
                <a:solidFill>
                  <a:srgbClr val="639A67"/>
                </a:solidFill>
                <a:latin typeface="微软雅黑" panose="020B0503020204020204" pitchFamily="34" charset="-122"/>
                <a:ea typeface="微软雅黑" panose="020B0503020204020204" pitchFamily="34" charset="-122"/>
              </a:rPr>
              <a:t>;</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sp>
        <p:nvSpPr>
          <p:cNvPr id="11" name="iconfont-1039-798119"/>
          <p:cNvSpPr>
            <a:spLocks noChangeAspect="1"/>
          </p:cNvSpPr>
          <p:nvPr/>
        </p:nvSpPr>
        <p:spPr bwMode="auto">
          <a:xfrm>
            <a:off x="6526700" y="2248548"/>
            <a:ext cx="496865" cy="496865"/>
          </a:xfrm>
          <a:custGeom>
            <a:avLst/>
            <a:gdLst>
              <a:gd name="T0" fmla="*/ 4800 w 9600"/>
              <a:gd name="T1" fmla="*/ 0 h 9600"/>
              <a:gd name="T2" fmla="*/ 0 w 9600"/>
              <a:gd name="T3" fmla="*/ 4800 h 9600"/>
              <a:gd name="T4" fmla="*/ 4800 w 9600"/>
              <a:gd name="T5" fmla="*/ 9600 h 9600"/>
              <a:gd name="T6" fmla="*/ 9600 w 9600"/>
              <a:gd name="T7" fmla="*/ 4800 h 9600"/>
              <a:gd name="T8" fmla="*/ 4800 w 9600"/>
              <a:gd name="T9" fmla="*/ 0 h 9600"/>
              <a:gd name="T10" fmla="*/ 4800 w 9600"/>
              <a:gd name="T11" fmla="*/ 7370 h 9600"/>
              <a:gd name="T12" fmla="*/ 4240 w 9600"/>
              <a:gd name="T13" fmla="*/ 6811 h 9600"/>
              <a:gd name="T14" fmla="*/ 4800 w 9600"/>
              <a:gd name="T15" fmla="*/ 6253 h 9600"/>
              <a:gd name="T16" fmla="*/ 5360 w 9600"/>
              <a:gd name="T17" fmla="*/ 6811 h 9600"/>
              <a:gd name="T18" fmla="*/ 4800 w 9600"/>
              <a:gd name="T19" fmla="*/ 7370 h 9600"/>
              <a:gd name="T20" fmla="*/ 5360 w 9600"/>
              <a:gd name="T21" fmla="*/ 4950 h 9600"/>
              <a:gd name="T22" fmla="*/ 4800 w 9600"/>
              <a:gd name="T23" fmla="*/ 5509 h 9600"/>
              <a:gd name="T24" fmla="*/ 4240 w 9600"/>
              <a:gd name="T25" fmla="*/ 4950 h 9600"/>
              <a:gd name="T26" fmla="*/ 4240 w 9600"/>
              <a:gd name="T27" fmla="*/ 2344 h 9600"/>
              <a:gd name="T28" fmla="*/ 4800 w 9600"/>
              <a:gd name="T29" fmla="*/ 1786 h 9600"/>
              <a:gd name="T30" fmla="*/ 5360 w 9600"/>
              <a:gd name="T31" fmla="*/ 2344 h 9600"/>
              <a:gd name="T32" fmla="*/ 5360 w 9600"/>
              <a:gd name="T33" fmla="*/ 4950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00" h="9600">
                <a:moveTo>
                  <a:pt x="4800" y="0"/>
                </a:moveTo>
                <a:cubicBezTo>
                  <a:pt x="2149" y="0"/>
                  <a:pt x="0" y="2148"/>
                  <a:pt x="0" y="4800"/>
                </a:cubicBezTo>
                <a:cubicBezTo>
                  <a:pt x="0" y="7451"/>
                  <a:pt x="2149" y="9600"/>
                  <a:pt x="4800" y="9600"/>
                </a:cubicBezTo>
                <a:cubicBezTo>
                  <a:pt x="7451" y="9600"/>
                  <a:pt x="9600" y="7451"/>
                  <a:pt x="9600" y="4800"/>
                </a:cubicBezTo>
                <a:cubicBezTo>
                  <a:pt x="9600" y="2148"/>
                  <a:pt x="7451" y="0"/>
                  <a:pt x="4800" y="0"/>
                </a:cubicBezTo>
                <a:close/>
                <a:moveTo>
                  <a:pt x="4800" y="7370"/>
                </a:moveTo>
                <a:cubicBezTo>
                  <a:pt x="4491" y="7370"/>
                  <a:pt x="4240" y="7120"/>
                  <a:pt x="4240" y="6811"/>
                </a:cubicBezTo>
                <a:cubicBezTo>
                  <a:pt x="4240" y="6503"/>
                  <a:pt x="4491" y="6253"/>
                  <a:pt x="4800" y="6253"/>
                </a:cubicBezTo>
                <a:cubicBezTo>
                  <a:pt x="5109" y="6253"/>
                  <a:pt x="5360" y="6503"/>
                  <a:pt x="5360" y="6811"/>
                </a:cubicBezTo>
                <a:cubicBezTo>
                  <a:pt x="5360" y="7120"/>
                  <a:pt x="5109" y="7370"/>
                  <a:pt x="4800" y="7370"/>
                </a:cubicBezTo>
                <a:close/>
                <a:moveTo>
                  <a:pt x="5360" y="4950"/>
                </a:moveTo>
                <a:cubicBezTo>
                  <a:pt x="5360" y="5259"/>
                  <a:pt x="5109" y="5509"/>
                  <a:pt x="4800" y="5509"/>
                </a:cubicBezTo>
                <a:cubicBezTo>
                  <a:pt x="4491" y="5509"/>
                  <a:pt x="4240" y="5259"/>
                  <a:pt x="4240" y="4950"/>
                </a:cubicBezTo>
                <a:lnTo>
                  <a:pt x="4240" y="2344"/>
                </a:lnTo>
                <a:cubicBezTo>
                  <a:pt x="4240" y="2036"/>
                  <a:pt x="4491" y="1786"/>
                  <a:pt x="4800" y="1786"/>
                </a:cubicBezTo>
                <a:cubicBezTo>
                  <a:pt x="5109" y="1786"/>
                  <a:pt x="5360" y="2036"/>
                  <a:pt x="5360" y="2344"/>
                </a:cubicBezTo>
                <a:lnTo>
                  <a:pt x="5360" y="4950"/>
                </a:lnTo>
                <a:close/>
              </a:path>
            </a:pathLst>
          </a:custGeom>
          <a:solidFill>
            <a:schemeClr val="bg1"/>
          </a:solidFill>
          <a:ln>
            <a:noFill/>
          </a:ln>
        </p:spPr>
      </p:sp>
      <p:sp>
        <p:nvSpPr>
          <p:cNvPr id="1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高度近视的危害与矫正</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HARM OF HIGH MYOPIA AND ITS CORRECTION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15" name="内容占位符 2"/>
          <p:cNvSpPr txBox="1"/>
          <p:nvPr/>
        </p:nvSpPr>
        <p:spPr>
          <a:xfrm>
            <a:off x="6997215" y="4812519"/>
            <a:ext cx="3692121" cy="25026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lvl="1" indent="-288290" defTabSz="457200" eaLnBrk="0" fontAlgn="base" hangingPunct="0">
              <a:lnSpc>
                <a:spcPts val="2700"/>
              </a:lnSpc>
              <a:spcBef>
                <a:spcPct val="0"/>
              </a:spcBef>
              <a:spcAft>
                <a:spcPct val="0"/>
              </a:spcAft>
              <a:buClr>
                <a:srgbClr val="639A67"/>
              </a:buClr>
              <a:buSzPct val="80000"/>
              <a:buFont typeface="Wingdings" panose="05000000000000000000" pitchFamily="2" charset="2"/>
              <a:buChar char="n"/>
              <a:defRPr/>
            </a:pP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标题 1"/>
          <p:cNvSpPr txBox="1"/>
          <p:nvPr/>
        </p:nvSpPr>
        <p:spPr bwMode="auto">
          <a:xfrm>
            <a:off x="0" y="0"/>
            <a:ext cx="12192000" cy="4419574"/>
          </a:xfrm>
          <a:prstGeom prst="rect">
            <a:avLst/>
          </a:prstGeom>
          <a:solidFill>
            <a:srgbClr val="659B69"/>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114457" y="76288"/>
            <a:ext cx="11963406" cy="609584"/>
            <a:chOff x="152396" y="152486"/>
            <a:chExt cx="11963406" cy="609584"/>
          </a:xfrm>
          <a:solidFill>
            <a:schemeClr val="bg1">
              <a:lumMod val="75000"/>
              <a:alpha val="30196"/>
            </a:schemeClr>
          </a:solidFill>
        </p:grpSpPr>
        <p:sp>
          <p:nvSpPr>
            <p:cNvPr id="133"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4"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5"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6"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7"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8"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9"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0"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1"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2"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3"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4"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5"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6"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7"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8"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49" name="组合 148"/>
          <p:cNvGrpSpPr/>
          <p:nvPr/>
        </p:nvGrpSpPr>
        <p:grpSpPr>
          <a:xfrm>
            <a:off x="114457" y="807789"/>
            <a:ext cx="11963406" cy="609584"/>
            <a:chOff x="152396" y="152486"/>
            <a:chExt cx="11963406" cy="609584"/>
          </a:xfrm>
          <a:solidFill>
            <a:schemeClr val="bg1">
              <a:lumMod val="75000"/>
              <a:alpha val="30196"/>
            </a:schemeClr>
          </a:solidFill>
        </p:grpSpPr>
        <p:sp>
          <p:nvSpPr>
            <p:cNvPr id="150"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1"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2"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3"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4"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5"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6"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7"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8"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9"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0"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1"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2"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3"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4"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5"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66" name="组合 165"/>
          <p:cNvGrpSpPr/>
          <p:nvPr/>
        </p:nvGrpSpPr>
        <p:grpSpPr>
          <a:xfrm>
            <a:off x="114457" y="1539290"/>
            <a:ext cx="11963406" cy="609584"/>
            <a:chOff x="152396" y="152486"/>
            <a:chExt cx="11963406" cy="609584"/>
          </a:xfrm>
          <a:solidFill>
            <a:schemeClr val="bg1">
              <a:lumMod val="75000"/>
              <a:alpha val="30196"/>
            </a:schemeClr>
          </a:solidFill>
        </p:grpSpPr>
        <p:sp>
          <p:nvSpPr>
            <p:cNvPr id="167"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8"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9"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0"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1"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2"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3"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4"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5"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6"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7"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8"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9"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0"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1"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2"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83" name="组合 182"/>
          <p:cNvGrpSpPr/>
          <p:nvPr/>
        </p:nvGrpSpPr>
        <p:grpSpPr>
          <a:xfrm>
            <a:off x="114457" y="2270791"/>
            <a:ext cx="11963406" cy="609584"/>
            <a:chOff x="152396" y="152486"/>
            <a:chExt cx="11963406" cy="609584"/>
          </a:xfrm>
          <a:solidFill>
            <a:schemeClr val="bg1">
              <a:lumMod val="75000"/>
              <a:alpha val="30196"/>
            </a:schemeClr>
          </a:solidFill>
        </p:grpSpPr>
        <p:sp>
          <p:nvSpPr>
            <p:cNvPr id="184"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5"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6"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7"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8"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9"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0"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1"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2"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3"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4"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5"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6"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7"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8"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9"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200" name="组合 199"/>
          <p:cNvGrpSpPr/>
          <p:nvPr/>
        </p:nvGrpSpPr>
        <p:grpSpPr>
          <a:xfrm>
            <a:off x="114457" y="3002292"/>
            <a:ext cx="11963406" cy="609584"/>
            <a:chOff x="152396" y="152486"/>
            <a:chExt cx="11963406" cy="609584"/>
          </a:xfrm>
          <a:solidFill>
            <a:schemeClr val="bg1">
              <a:lumMod val="75000"/>
              <a:alpha val="30196"/>
            </a:schemeClr>
          </a:solidFill>
        </p:grpSpPr>
        <p:sp>
          <p:nvSpPr>
            <p:cNvPr id="201"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2"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3"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4"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5"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6"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7"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8"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9"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0"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1"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2"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3"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4"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5"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6"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217" name="组合 216"/>
          <p:cNvGrpSpPr/>
          <p:nvPr/>
        </p:nvGrpSpPr>
        <p:grpSpPr>
          <a:xfrm>
            <a:off x="114457" y="3733792"/>
            <a:ext cx="11963406" cy="609584"/>
            <a:chOff x="152396" y="152486"/>
            <a:chExt cx="11963406" cy="609584"/>
          </a:xfrm>
          <a:solidFill>
            <a:schemeClr val="bg1">
              <a:lumMod val="75000"/>
              <a:alpha val="30196"/>
            </a:schemeClr>
          </a:solidFill>
        </p:grpSpPr>
        <p:sp>
          <p:nvSpPr>
            <p:cNvPr id="218"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9"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0"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1"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2"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3"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4"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5"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6"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7"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8"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9"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0"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1"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2"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3"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sp>
        <p:nvSpPr>
          <p:cNvPr id="8" name="health-care_155034"/>
          <p:cNvSpPr>
            <a:spLocks noChangeAspect="1"/>
          </p:cNvSpPr>
          <p:nvPr/>
        </p:nvSpPr>
        <p:spPr bwMode="auto">
          <a:xfrm>
            <a:off x="7924752" y="310499"/>
            <a:ext cx="4114852" cy="410907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solidFill>
            <a:schemeClr val="bg1">
              <a:alpha val="45098"/>
            </a:schemeClr>
          </a:solidFill>
          <a:ln>
            <a:noFill/>
          </a:ln>
        </p:spPr>
      </p:sp>
      <p:sp>
        <p:nvSpPr>
          <p:cNvPr id="109" name="矩形 108"/>
          <p:cNvSpPr/>
          <p:nvPr/>
        </p:nvSpPr>
        <p:spPr>
          <a:xfrm>
            <a:off x="609744" y="4648168"/>
            <a:ext cx="9296156" cy="808990"/>
          </a:xfrm>
          <a:prstGeom prst="rect">
            <a:avLst/>
          </a:prstGeom>
          <a:noFill/>
          <a:ln>
            <a:noFill/>
          </a:ln>
        </p:spPr>
        <p:txBody>
          <a:bodyPr wrap="square">
            <a:spAutoFit/>
          </a:bodyPr>
          <a:lstStyle/>
          <a:p>
            <a:pPr>
              <a:lnSpc>
                <a:spcPts val="2800"/>
              </a:lnSpc>
            </a:pPr>
            <a:r>
              <a:rPr lang="zh-CN" altLang="en-US" sz="2400" b="1" dirty="0">
                <a:solidFill>
                  <a:srgbClr val="659B69"/>
                </a:solidFill>
                <a:latin typeface="微软雅黑" panose="020B0503020204020204" pitchFamily="34" charset="-122"/>
                <a:ea typeface="微软雅黑" panose="020B0503020204020204" pitchFamily="34" charset="-122"/>
              </a:rPr>
              <a:t>中华人民共和国教育部全国综合防控儿童青少年近视宣讲团</a:t>
            </a:r>
            <a:endParaRPr lang="en-US" altLang="zh-CN" sz="2400" b="1" dirty="0">
              <a:solidFill>
                <a:srgbClr val="659B69"/>
              </a:solidFill>
              <a:latin typeface="微软雅黑" panose="020B0503020204020204" pitchFamily="34" charset="-122"/>
              <a:ea typeface="微软雅黑" panose="020B0503020204020204"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2" name="矩形 111"/>
          <p:cNvSpPr/>
          <p:nvPr/>
        </p:nvSpPr>
        <p:spPr>
          <a:xfrm>
            <a:off x="609744" y="3429000"/>
            <a:ext cx="8076988" cy="1014730"/>
          </a:xfrm>
          <a:prstGeom prst="rect">
            <a:avLst/>
          </a:prstGeom>
        </p:spPr>
        <p:txBody>
          <a:bodyPr wrap="square">
            <a:spAutoFit/>
          </a:bodyPr>
          <a:lstStyle/>
          <a:p>
            <a:r>
              <a:rPr lang="zh-CN" altLang="en-US" sz="60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谢谢！</a:t>
            </a:r>
            <a:endParaRPr lang="zh-CN" altLang="en-US" sz="60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75810" y="645862"/>
            <a:ext cx="6840380" cy="700494"/>
            <a:chOff x="2229841" y="538218"/>
            <a:chExt cx="5700318" cy="583745"/>
          </a:xfrm>
        </p:grpSpPr>
        <p:sp>
          <p:nvSpPr>
            <p:cNvPr id="3" name="Text Box 6"/>
            <p:cNvSpPr txBox="1">
              <a:spLocks noChangeArrowheads="1"/>
            </p:cNvSpPr>
            <p:nvPr/>
          </p:nvSpPr>
          <p:spPr bwMode="auto">
            <a:xfrm>
              <a:off x="2229841" y="538218"/>
              <a:ext cx="5700318"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综合防控儿童青少年近视实施目标</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矩形 3"/>
            <p:cNvSpPr/>
            <p:nvPr/>
          </p:nvSpPr>
          <p:spPr>
            <a:xfrm>
              <a:off x="2324249" y="937297"/>
              <a:ext cx="5472147"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objectives of myopia PREVENTION AND CONTROL among children and adolescent  </a:t>
              </a:r>
              <a:endPar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5" name="文本框 4"/>
          <p:cNvSpPr txBox="1"/>
          <p:nvPr/>
        </p:nvSpPr>
        <p:spPr>
          <a:xfrm>
            <a:off x="3429070" y="3417341"/>
            <a:ext cx="1066772" cy="1200329"/>
          </a:xfrm>
          <a:prstGeom prst="rect">
            <a:avLst/>
          </a:prstGeom>
          <a:noFill/>
        </p:spPr>
        <p:txBody>
          <a:bodyPr wrap="square" rtlCol="0">
            <a:spAutoFit/>
          </a:bodyPr>
          <a:lstStyle/>
          <a:p>
            <a:pPr algn="r"/>
            <a:r>
              <a:rPr lang="en-US" altLang="zh-CN" sz="7200" dirty="0">
                <a:solidFill>
                  <a:schemeClr val="accent4">
                    <a:lumMod val="75000"/>
                  </a:schemeClr>
                </a:solidFill>
                <a:latin typeface="Haettenschweiler" panose="020B0706040902060204" pitchFamily="34" charset="0"/>
                <a:ea typeface="微软雅黑" panose="020B0503020204020204" pitchFamily="34" charset="-122"/>
              </a:rPr>
              <a:t>10</a:t>
            </a:r>
            <a:endParaRPr lang="zh-CN" altLang="en-US" sz="7200" dirty="0">
              <a:solidFill>
                <a:schemeClr val="accent4">
                  <a:lumMod val="75000"/>
                </a:schemeClr>
              </a:solidFill>
              <a:latin typeface="Haettenschweiler" panose="020B0706040902060204" pitchFamily="34" charset="0"/>
              <a:ea typeface="微软雅黑" panose="020B0503020204020204" pitchFamily="34" charset="-122"/>
            </a:endParaRPr>
          </a:p>
        </p:txBody>
      </p:sp>
      <p:sp>
        <p:nvSpPr>
          <p:cNvPr id="6" name="椭圆 5"/>
          <p:cNvSpPr/>
          <p:nvPr/>
        </p:nvSpPr>
        <p:spPr>
          <a:xfrm>
            <a:off x="4419644" y="4139148"/>
            <a:ext cx="308383" cy="308383"/>
          </a:xfrm>
          <a:prstGeom prst="ellipse">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nvGrpSpPr>
          <p:cNvPr id="7" name="组合 6"/>
          <p:cNvGrpSpPr/>
          <p:nvPr/>
        </p:nvGrpSpPr>
        <p:grpSpPr>
          <a:xfrm>
            <a:off x="7311658" y="1895554"/>
            <a:ext cx="1999637" cy="1673060"/>
            <a:chOff x="6743236" y="1971752"/>
            <a:chExt cx="1999637" cy="1673060"/>
          </a:xfrm>
        </p:grpSpPr>
        <p:sp>
          <p:nvSpPr>
            <p:cNvPr id="8" name="文本框 7"/>
            <p:cNvSpPr txBox="1"/>
            <p:nvPr/>
          </p:nvSpPr>
          <p:spPr>
            <a:xfrm>
              <a:off x="7254456" y="3275480"/>
              <a:ext cx="1142970" cy="369332"/>
            </a:xfrm>
            <a:prstGeom prst="rect">
              <a:avLst/>
            </a:prstGeom>
            <a:solidFill>
              <a:srgbClr val="659B69"/>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初中生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6743236" y="1971752"/>
              <a:ext cx="1999637" cy="1284422"/>
              <a:chOff x="7315168" y="1524050"/>
              <a:chExt cx="1999637" cy="1284422"/>
            </a:xfrm>
          </p:grpSpPr>
          <p:sp>
            <p:nvSpPr>
              <p:cNvPr id="10" name="ïślíḋe"/>
              <p:cNvSpPr/>
              <p:nvPr/>
            </p:nvSpPr>
            <p:spPr bwMode="auto">
              <a:xfrm>
                <a:off x="8790890" y="2746882"/>
                <a:ext cx="85939" cy="52288"/>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11" name="íŝḻîdé"/>
              <p:cNvSpPr/>
              <p:nvPr/>
            </p:nvSpPr>
            <p:spPr bwMode="auto">
              <a:xfrm>
                <a:off x="8790890" y="2680616"/>
                <a:ext cx="148580" cy="67302"/>
              </a:xfrm>
              <a:custGeom>
                <a:avLst/>
                <a:gdLst>
                  <a:gd name="T0" fmla="*/ 0 w 287"/>
                  <a:gd name="T1" fmla="*/ 130 h 130"/>
                  <a:gd name="T2" fmla="*/ 166 w 287"/>
                  <a:gd name="T3" fmla="*/ 130 h 130"/>
                  <a:gd name="T4" fmla="*/ 287 w 287"/>
                  <a:gd name="T5" fmla="*/ 0 h 130"/>
                  <a:gd name="T6" fmla="*/ 121 w 287"/>
                  <a:gd name="T7" fmla="*/ 0 h 130"/>
                  <a:gd name="T8" fmla="*/ 0 w 287"/>
                  <a:gd name="T9" fmla="*/ 130 h 130"/>
                </a:gdLst>
                <a:ahLst/>
                <a:cxnLst>
                  <a:cxn ang="0">
                    <a:pos x="T0" y="T1"/>
                  </a:cxn>
                  <a:cxn ang="0">
                    <a:pos x="T2" y="T3"/>
                  </a:cxn>
                  <a:cxn ang="0">
                    <a:pos x="T4" y="T5"/>
                  </a:cxn>
                  <a:cxn ang="0">
                    <a:pos x="T6" y="T7"/>
                  </a:cxn>
                  <a:cxn ang="0">
                    <a:pos x="T8" y="T9"/>
                  </a:cxn>
                </a:cxnLst>
                <a:rect l="0" t="0" r="r" b="b"/>
                <a:pathLst>
                  <a:path w="287" h="130">
                    <a:moveTo>
                      <a:pt x="0" y="130"/>
                    </a:moveTo>
                    <a:lnTo>
                      <a:pt x="166" y="130"/>
                    </a:lnTo>
                    <a:lnTo>
                      <a:pt x="287" y="0"/>
                    </a:lnTo>
                    <a:lnTo>
                      <a:pt x="121" y="0"/>
                    </a:lnTo>
                    <a:lnTo>
                      <a:pt x="0" y="130"/>
                    </a:lnTo>
                    <a:close/>
                  </a:path>
                </a:pathLst>
              </a:custGeom>
              <a:solidFill>
                <a:srgbClr val="BAA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 name="îṥ1iďe"/>
              <p:cNvSpPr/>
              <p:nvPr/>
            </p:nvSpPr>
            <p:spPr bwMode="auto">
              <a:xfrm>
                <a:off x="9231973" y="2687864"/>
                <a:ext cx="78691" cy="91116"/>
              </a:xfrm>
              <a:custGeom>
                <a:avLst/>
                <a:gdLst>
                  <a:gd name="T0" fmla="*/ 90 w 90"/>
                  <a:gd name="T1" fmla="*/ 38 h 105"/>
                  <a:gd name="T2" fmla="*/ 0 w 90"/>
                  <a:gd name="T3" fmla="*/ 105 h 105"/>
                  <a:gd name="T4" fmla="*/ 0 w 90"/>
                  <a:gd name="T5" fmla="*/ 69 h 105"/>
                  <a:gd name="T6" fmla="*/ 90 w 90"/>
                  <a:gd name="T7" fmla="*/ 0 h 105"/>
                  <a:gd name="T8" fmla="*/ 87 w 90"/>
                  <a:gd name="T9" fmla="*/ 21 h 105"/>
                  <a:gd name="T10" fmla="*/ 90 w 90"/>
                  <a:gd name="T11" fmla="*/ 38 h 105"/>
                </a:gdLst>
                <a:ahLst/>
                <a:cxnLst>
                  <a:cxn ang="0">
                    <a:pos x="T0" y="T1"/>
                  </a:cxn>
                  <a:cxn ang="0">
                    <a:pos x="T2" y="T3"/>
                  </a:cxn>
                  <a:cxn ang="0">
                    <a:pos x="T4" y="T5"/>
                  </a:cxn>
                  <a:cxn ang="0">
                    <a:pos x="T6" y="T7"/>
                  </a:cxn>
                  <a:cxn ang="0">
                    <a:pos x="T8" y="T9"/>
                  </a:cxn>
                  <a:cxn ang="0">
                    <a:pos x="T10" y="T11"/>
                  </a:cxn>
                </a:cxnLst>
                <a:rect l="0" t="0" r="r" b="b"/>
                <a:pathLst>
                  <a:path w="90" h="105">
                    <a:moveTo>
                      <a:pt x="90" y="38"/>
                    </a:moveTo>
                    <a:cubicBezTo>
                      <a:pt x="0" y="105"/>
                      <a:pt x="0" y="105"/>
                      <a:pt x="0" y="105"/>
                    </a:cubicBezTo>
                    <a:cubicBezTo>
                      <a:pt x="0" y="69"/>
                      <a:pt x="0" y="69"/>
                      <a:pt x="0" y="69"/>
                    </a:cubicBezTo>
                    <a:cubicBezTo>
                      <a:pt x="90" y="0"/>
                      <a:pt x="90" y="0"/>
                      <a:pt x="90" y="0"/>
                    </a:cubicBezTo>
                    <a:cubicBezTo>
                      <a:pt x="90" y="0"/>
                      <a:pt x="86" y="13"/>
                      <a:pt x="87" y="21"/>
                    </a:cubicBezTo>
                    <a:cubicBezTo>
                      <a:pt x="88" y="31"/>
                      <a:pt x="90" y="38"/>
                      <a:pt x="90"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 name="ïṧ1iḋe"/>
              <p:cNvSpPr/>
              <p:nvPr/>
            </p:nvSpPr>
            <p:spPr bwMode="auto">
              <a:xfrm>
                <a:off x="8792443" y="2605031"/>
                <a:ext cx="65231" cy="52288"/>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14" name="iṥḻíďé"/>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close/>
                  </a:path>
                </a:pathLst>
              </a:custGeom>
              <a:solidFill>
                <a:srgbClr val="2F3C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 name="ï$ľîdê"/>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 name="ïṧlîdè"/>
              <p:cNvSpPr/>
              <p:nvPr/>
            </p:nvSpPr>
            <p:spPr bwMode="auto">
              <a:xfrm>
                <a:off x="9226796" y="2486995"/>
                <a:ext cx="62124" cy="71960"/>
              </a:xfrm>
              <a:custGeom>
                <a:avLst/>
                <a:gdLst>
                  <a:gd name="T0" fmla="*/ 70 w 71"/>
                  <a:gd name="T1" fmla="*/ 36 h 83"/>
                  <a:gd name="T2" fmla="*/ 0 w 71"/>
                  <a:gd name="T3" fmla="*/ 83 h 83"/>
                  <a:gd name="T4" fmla="*/ 0 w 71"/>
                  <a:gd name="T5" fmla="*/ 51 h 83"/>
                  <a:gd name="T6" fmla="*/ 71 w 71"/>
                  <a:gd name="T7" fmla="*/ 0 h 83"/>
                  <a:gd name="T8" fmla="*/ 68 w 71"/>
                  <a:gd name="T9" fmla="*/ 21 h 83"/>
                  <a:gd name="T10" fmla="*/ 70 w 71"/>
                  <a:gd name="T11" fmla="*/ 36 h 83"/>
                </a:gdLst>
                <a:ahLst/>
                <a:cxnLst>
                  <a:cxn ang="0">
                    <a:pos x="T0" y="T1"/>
                  </a:cxn>
                  <a:cxn ang="0">
                    <a:pos x="T2" y="T3"/>
                  </a:cxn>
                  <a:cxn ang="0">
                    <a:pos x="T4" y="T5"/>
                  </a:cxn>
                  <a:cxn ang="0">
                    <a:pos x="T6" y="T7"/>
                  </a:cxn>
                  <a:cxn ang="0">
                    <a:pos x="T8" y="T9"/>
                  </a:cxn>
                  <a:cxn ang="0">
                    <a:pos x="T10" y="T11"/>
                  </a:cxn>
                </a:cxnLst>
                <a:rect l="0" t="0" r="r" b="b"/>
                <a:pathLst>
                  <a:path w="71" h="83">
                    <a:moveTo>
                      <a:pt x="70" y="36"/>
                    </a:moveTo>
                    <a:cubicBezTo>
                      <a:pt x="0" y="83"/>
                      <a:pt x="0" y="83"/>
                      <a:pt x="0" y="83"/>
                    </a:cubicBezTo>
                    <a:cubicBezTo>
                      <a:pt x="0" y="51"/>
                      <a:pt x="0" y="51"/>
                      <a:pt x="0" y="51"/>
                    </a:cubicBezTo>
                    <a:cubicBezTo>
                      <a:pt x="71" y="0"/>
                      <a:pt x="71" y="0"/>
                      <a:pt x="71" y="0"/>
                    </a:cubicBezTo>
                    <a:cubicBezTo>
                      <a:pt x="71" y="0"/>
                      <a:pt x="68" y="11"/>
                      <a:pt x="68" y="21"/>
                    </a:cubicBezTo>
                    <a:cubicBezTo>
                      <a:pt x="68" y="30"/>
                      <a:pt x="70" y="36"/>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 name="ïsľîdé"/>
              <p:cNvSpPr/>
              <p:nvPr/>
            </p:nvSpPr>
            <p:spPr bwMode="auto">
              <a:xfrm>
                <a:off x="8829718" y="2540836"/>
                <a:ext cx="22779" cy="22261"/>
              </a:xfrm>
              <a:prstGeom prst="ellipse">
                <a:avLst/>
              </a:pr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 name="îṣľîḋé"/>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 name="ïŝ1iḓè"/>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 name="íŝľïḑe"/>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 name="îṩḷîḓê"/>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 name="ïśḻîḑe"/>
              <p:cNvSpPr/>
              <p:nvPr/>
            </p:nvSpPr>
            <p:spPr bwMode="auto">
              <a:xfrm>
                <a:off x="8717377" y="2661461"/>
                <a:ext cx="463343" cy="67302"/>
              </a:xfrm>
              <a:custGeom>
                <a:avLst/>
                <a:gdLst>
                  <a:gd name="T0" fmla="*/ 890 w 895"/>
                  <a:gd name="T1" fmla="*/ 130 h 130"/>
                  <a:gd name="T2" fmla="*/ 0 w 895"/>
                  <a:gd name="T3" fmla="*/ 130 h 130"/>
                  <a:gd name="T4" fmla="*/ 0 w 895"/>
                  <a:gd name="T5" fmla="*/ 0 h 130"/>
                  <a:gd name="T6" fmla="*/ 890 w 895"/>
                  <a:gd name="T7" fmla="*/ 0 h 130"/>
                  <a:gd name="T8" fmla="*/ 895 w 895"/>
                  <a:gd name="T9" fmla="*/ 126 h 130"/>
                  <a:gd name="T10" fmla="*/ 890 w 895"/>
                  <a:gd name="T11" fmla="*/ 130 h 130"/>
                </a:gdLst>
                <a:ahLst/>
                <a:cxnLst>
                  <a:cxn ang="0">
                    <a:pos x="T0" y="T1"/>
                  </a:cxn>
                  <a:cxn ang="0">
                    <a:pos x="T2" y="T3"/>
                  </a:cxn>
                  <a:cxn ang="0">
                    <a:pos x="T4" y="T5"/>
                  </a:cxn>
                  <a:cxn ang="0">
                    <a:pos x="T6" y="T7"/>
                  </a:cxn>
                  <a:cxn ang="0">
                    <a:pos x="T8" y="T9"/>
                  </a:cxn>
                  <a:cxn ang="0">
                    <a:pos x="T10" y="T11"/>
                  </a:cxn>
                </a:cxnLst>
                <a:rect l="0" t="0" r="r" b="b"/>
                <a:pathLst>
                  <a:path w="895" h="130">
                    <a:moveTo>
                      <a:pt x="890" y="130"/>
                    </a:moveTo>
                    <a:lnTo>
                      <a:pt x="0" y="130"/>
                    </a:lnTo>
                    <a:lnTo>
                      <a:pt x="0" y="0"/>
                    </a:lnTo>
                    <a:lnTo>
                      <a:pt x="890" y="0"/>
                    </a:lnTo>
                    <a:lnTo>
                      <a:pt x="895" y="126"/>
                    </a:lnTo>
                    <a:lnTo>
                      <a:pt x="890" y="130"/>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3" name="îṣḻîdè"/>
              <p:cNvSpPr/>
              <p:nvPr/>
            </p:nvSpPr>
            <p:spPr bwMode="auto">
              <a:xfrm>
                <a:off x="9116525" y="2661461"/>
                <a:ext cx="34686" cy="67302"/>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4" name="iṥļîḋe"/>
              <p:cNvSpPr/>
              <p:nvPr/>
            </p:nvSpPr>
            <p:spPr bwMode="auto">
              <a:xfrm>
                <a:off x="9147587" y="2661461"/>
                <a:ext cx="15014" cy="67302"/>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5" name="íṧḷidê"/>
              <p:cNvSpPr/>
              <p:nvPr/>
            </p:nvSpPr>
            <p:spPr bwMode="auto">
              <a:xfrm>
                <a:off x="9186933" y="2617974"/>
                <a:ext cx="71443" cy="94222"/>
              </a:xfrm>
              <a:custGeom>
                <a:avLst/>
                <a:gdLst>
                  <a:gd name="T0" fmla="*/ 81 w 82"/>
                  <a:gd name="T1" fmla="*/ 54 h 108"/>
                  <a:gd name="T2" fmla="*/ 1 w 82"/>
                  <a:gd name="T3" fmla="*/ 108 h 108"/>
                  <a:gd name="T4" fmla="*/ 0 w 82"/>
                  <a:gd name="T5" fmla="*/ 58 h 108"/>
                  <a:gd name="T6" fmla="*/ 82 w 82"/>
                  <a:gd name="T7" fmla="*/ 0 h 108"/>
                  <a:gd name="T8" fmla="*/ 79 w 82"/>
                  <a:gd name="T9" fmla="*/ 30 h 108"/>
                  <a:gd name="T10" fmla="*/ 81 w 82"/>
                  <a:gd name="T11" fmla="*/ 54 h 108"/>
                </a:gdLst>
                <a:ahLst/>
                <a:cxnLst>
                  <a:cxn ang="0">
                    <a:pos x="T0" y="T1"/>
                  </a:cxn>
                  <a:cxn ang="0">
                    <a:pos x="T2" y="T3"/>
                  </a:cxn>
                  <a:cxn ang="0">
                    <a:pos x="T4" y="T5"/>
                  </a:cxn>
                  <a:cxn ang="0">
                    <a:pos x="T6" y="T7"/>
                  </a:cxn>
                  <a:cxn ang="0">
                    <a:pos x="T8" y="T9"/>
                  </a:cxn>
                  <a:cxn ang="0">
                    <a:pos x="T10" y="T11"/>
                  </a:cxn>
                </a:cxnLst>
                <a:rect l="0" t="0" r="r" b="b"/>
                <a:pathLst>
                  <a:path w="82" h="108">
                    <a:moveTo>
                      <a:pt x="81" y="54"/>
                    </a:moveTo>
                    <a:cubicBezTo>
                      <a:pt x="1" y="108"/>
                      <a:pt x="1" y="108"/>
                      <a:pt x="1" y="108"/>
                    </a:cubicBezTo>
                    <a:cubicBezTo>
                      <a:pt x="0" y="58"/>
                      <a:pt x="0" y="58"/>
                      <a:pt x="0" y="58"/>
                    </a:cubicBezTo>
                    <a:cubicBezTo>
                      <a:pt x="82" y="0"/>
                      <a:pt x="82" y="0"/>
                      <a:pt x="82" y="0"/>
                    </a:cubicBezTo>
                    <a:cubicBezTo>
                      <a:pt x="82" y="0"/>
                      <a:pt x="79" y="11"/>
                      <a:pt x="79" y="30"/>
                    </a:cubicBezTo>
                    <a:cubicBezTo>
                      <a:pt x="79" y="52"/>
                      <a:pt x="81" y="54"/>
                      <a:pt x="81"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 name="isļídé"/>
              <p:cNvSpPr/>
              <p:nvPr/>
            </p:nvSpPr>
            <p:spPr bwMode="auto">
              <a:xfrm>
                <a:off x="8717377" y="2605031"/>
                <a:ext cx="542034" cy="57465"/>
              </a:xfrm>
              <a:custGeom>
                <a:avLst/>
                <a:gdLst>
                  <a:gd name="T0" fmla="*/ 892 w 1047"/>
                  <a:gd name="T1" fmla="*/ 109 h 111"/>
                  <a:gd name="T2" fmla="*/ 0 w 1047"/>
                  <a:gd name="T3" fmla="*/ 111 h 111"/>
                  <a:gd name="T4" fmla="*/ 158 w 1047"/>
                  <a:gd name="T5" fmla="*/ 0 h 111"/>
                  <a:gd name="T6" fmla="*/ 1047 w 1047"/>
                  <a:gd name="T7" fmla="*/ 3 h 111"/>
                  <a:gd name="T8" fmla="*/ 892 w 1047"/>
                  <a:gd name="T9" fmla="*/ 109 h 111"/>
                </a:gdLst>
                <a:ahLst/>
                <a:cxnLst>
                  <a:cxn ang="0">
                    <a:pos x="T0" y="T1"/>
                  </a:cxn>
                  <a:cxn ang="0">
                    <a:pos x="T2" y="T3"/>
                  </a:cxn>
                  <a:cxn ang="0">
                    <a:pos x="T4" y="T5"/>
                  </a:cxn>
                  <a:cxn ang="0">
                    <a:pos x="T6" y="T7"/>
                  </a:cxn>
                  <a:cxn ang="0">
                    <a:pos x="T8" y="T9"/>
                  </a:cxn>
                </a:cxnLst>
                <a:rect l="0" t="0" r="r" b="b"/>
                <a:pathLst>
                  <a:path w="1047" h="111">
                    <a:moveTo>
                      <a:pt x="892" y="109"/>
                    </a:moveTo>
                    <a:lnTo>
                      <a:pt x="0" y="111"/>
                    </a:lnTo>
                    <a:lnTo>
                      <a:pt x="158" y="0"/>
                    </a:lnTo>
                    <a:lnTo>
                      <a:pt x="1047" y="3"/>
                    </a:lnTo>
                    <a:lnTo>
                      <a:pt x="892" y="109"/>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 name="ï$ḻîḓê"/>
              <p:cNvSpPr/>
              <p:nvPr/>
            </p:nvSpPr>
            <p:spPr bwMode="auto">
              <a:xfrm>
                <a:off x="8718412" y="2605031"/>
                <a:ext cx="464379" cy="52288"/>
              </a:xfrm>
              <a:custGeom>
                <a:avLst/>
                <a:gdLst>
                  <a:gd name="T0" fmla="*/ 892 w 897"/>
                  <a:gd name="T1" fmla="*/ 101 h 101"/>
                  <a:gd name="T2" fmla="*/ 0 w 897"/>
                  <a:gd name="T3" fmla="*/ 101 h 101"/>
                  <a:gd name="T4" fmla="*/ 0 w 897"/>
                  <a:gd name="T5" fmla="*/ 0 h 101"/>
                  <a:gd name="T6" fmla="*/ 892 w 897"/>
                  <a:gd name="T7" fmla="*/ 0 h 101"/>
                  <a:gd name="T8" fmla="*/ 897 w 897"/>
                  <a:gd name="T9" fmla="*/ 98 h 101"/>
                  <a:gd name="T10" fmla="*/ 892 w 897"/>
                  <a:gd name="T11" fmla="*/ 101 h 101"/>
                </a:gdLst>
                <a:ahLst/>
                <a:cxnLst>
                  <a:cxn ang="0">
                    <a:pos x="T0" y="T1"/>
                  </a:cxn>
                  <a:cxn ang="0">
                    <a:pos x="T2" y="T3"/>
                  </a:cxn>
                  <a:cxn ang="0">
                    <a:pos x="T4" y="T5"/>
                  </a:cxn>
                  <a:cxn ang="0">
                    <a:pos x="T6" y="T7"/>
                  </a:cxn>
                  <a:cxn ang="0">
                    <a:pos x="T8" y="T9"/>
                  </a:cxn>
                  <a:cxn ang="0">
                    <a:pos x="T10" y="T11"/>
                  </a:cxn>
                </a:cxnLst>
                <a:rect l="0" t="0" r="r" b="b"/>
                <a:pathLst>
                  <a:path w="897" h="101">
                    <a:moveTo>
                      <a:pt x="892" y="101"/>
                    </a:moveTo>
                    <a:lnTo>
                      <a:pt x="0" y="101"/>
                    </a:lnTo>
                    <a:lnTo>
                      <a:pt x="0" y="0"/>
                    </a:lnTo>
                    <a:lnTo>
                      <a:pt x="892" y="0"/>
                    </a:lnTo>
                    <a:lnTo>
                      <a:pt x="897" y="98"/>
                    </a:lnTo>
                    <a:lnTo>
                      <a:pt x="892" y="101"/>
                    </a:lnTo>
                    <a:close/>
                  </a:path>
                </a:pathLst>
              </a:custGeom>
              <a:solidFill>
                <a:srgbClr val="C979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 name="îS1ïḍe"/>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 name="íŝļiḓê"/>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 name="îš1îdê"/>
              <p:cNvSpPr/>
              <p:nvPr/>
            </p:nvSpPr>
            <p:spPr bwMode="auto">
              <a:xfrm>
                <a:off x="9217477" y="2674403"/>
                <a:ext cx="97328" cy="123732"/>
              </a:xfrm>
              <a:custGeom>
                <a:avLst/>
                <a:gdLst>
                  <a:gd name="T0" fmla="*/ 17 w 112"/>
                  <a:gd name="T1" fmla="*/ 117 h 142"/>
                  <a:gd name="T2" fmla="*/ 17 w 112"/>
                  <a:gd name="T3" fmla="*/ 84 h 142"/>
                  <a:gd name="T4" fmla="*/ 18 w 112"/>
                  <a:gd name="T5" fmla="*/ 83 h 142"/>
                  <a:gd name="T6" fmla="*/ 111 w 112"/>
                  <a:gd name="T7" fmla="*/ 12 h 142"/>
                  <a:gd name="T8" fmla="*/ 112 w 112"/>
                  <a:gd name="T9" fmla="*/ 11 h 142"/>
                  <a:gd name="T10" fmla="*/ 112 w 112"/>
                  <a:gd name="T11" fmla="*/ 2 h 142"/>
                  <a:gd name="T12" fmla="*/ 110 w 112"/>
                  <a:gd name="T13" fmla="*/ 1 h 142"/>
                  <a:gd name="T14" fmla="*/ 1 w 112"/>
                  <a:gd name="T15" fmla="*/ 84 h 142"/>
                  <a:gd name="T16" fmla="*/ 0 w 112"/>
                  <a:gd name="T17" fmla="*/ 85 h 142"/>
                  <a:gd name="T18" fmla="*/ 0 w 112"/>
                  <a:gd name="T19" fmla="*/ 140 h 142"/>
                  <a:gd name="T20" fmla="*/ 3 w 112"/>
                  <a:gd name="T21" fmla="*/ 141 h 142"/>
                  <a:gd name="T22" fmla="*/ 111 w 112"/>
                  <a:gd name="T23" fmla="*/ 59 h 142"/>
                  <a:gd name="T24" fmla="*/ 112 w 112"/>
                  <a:gd name="T25" fmla="*/ 58 h 142"/>
                  <a:gd name="T26" fmla="*/ 112 w 112"/>
                  <a:gd name="T27" fmla="*/ 52 h 142"/>
                  <a:gd name="T28" fmla="*/ 110 w 112"/>
                  <a:gd name="T29" fmla="*/ 51 h 142"/>
                  <a:gd name="T30" fmla="*/ 19 w 112"/>
                  <a:gd name="T31" fmla="*/ 119 h 142"/>
                  <a:gd name="T32" fmla="*/ 17 w 11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2">
                    <a:moveTo>
                      <a:pt x="17" y="117"/>
                    </a:moveTo>
                    <a:cubicBezTo>
                      <a:pt x="17" y="84"/>
                      <a:pt x="17" y="84"/>
                      <a:pt x="17" y="84"/>
                    </a:cubicBezTo>
                    <a:cubicBezTo>
                      <a:pt x="17" y="84"/>
                      <a:pt x="17" y="84"/>
                      <a:pt x="18" y="83"/>
                    </a:cubicBezTo>
                    <a:cubicBezTo>
                      <a:pt x="111" y="12"/>
                      <a:pt x="111" y="12"/>
                      <a:pt x="111" y="12"/>
                    </a:cubicBezTo>
                    <a:cubicBezTo>
                      <a:pt x="112" y="12"/>
                      <a:pt x="112" y="11"/>
                      <a:pt x="112" y="11"/>
                    </a:cubicBezTo>
                    <a:cubicBezTo>
                      <a:pt x="112" y="2"/>
                      <a:pt x="112" y="2"/>
                      <a:pt x="112" y="2"/>
                    </a:cubicBezTo>
                    <a:cubicBezTo>
                      <a:pt x="112" y="1"/>
                      <a:pt x="110" y="0"/>
                      <a:pt x="110" y="1"/>
                    </a:cubicBezTo>
                    <a:cubicBezTo>
                      <a:pt x="1" y="84"/>
                      <a:pt x="1" y="84"/>
                      <a:pt x="1" y="84"/>
                    </a:cubicBezTo>
                    <a:cubicBezTo>
                      <a:pt x="1" y="84"/>
                      <a:pt x="0" y="84"/>
                      <a:pt x="0" y="85"/>
                    </a:cubicBezTo>
                    <a:cubicBezTo>
                      <a:pt x="0" y="140"/>
                      <a:pt x="0" y="140"/>
                      <a:pt x="0" y="140"/>
                    </a:cubicBezTo>
                    <a:cubicBezTo>
                      <a:pt x="0" y="141"/>
                      <a:pt x="2" y="142"/>
                      <a:pt x="3" y="141"/>
                    </a:cubicBezTo>
                    <a:cubicBezTo>
                      <a:pt x="111" y="59"/>
                      <a:pt x="111" y="59"/>
                      <a:pt x="111" y="59"/>
                    </a:cubicBezTo>
                    <a:cubicBezTo>
                      <a:pt x="112" y="59"/>
                      <a:pt x="112" y="59"/>
                      <a:pt x="112" y="58"/>
                    </a:cubicBezTo>
                    <a:cubicBezTo>
                      <a:pt x="112" y="52"/>
                      <a:pt x="112" y="52"/>
                      <a:pt x="112" y="52"/>
                    </a:cubicBezTo>
                    <a:cubicBezTo>
                      <a:pt x="112" y="51"/>
                      <a:pt x="110" y="50"/>
                      <a:pt x="110" y="51"/>
                    </a:cubicBezTo>
                    <a:cubicBezTo>
                      <a:pt x="19" y="119"/>
                      <a:pt x="19" y="119"/>
                      <a:pt x="19" y="119"/>
                    </a:cubicBezTo>
                    <a:cubicBezTo>
                      <a:pt x="19" y="119"/>
                      <a:pt x="17" y="119"/>
                      <a:pt x="17" y="117"/>
                    </a:cubicBezTo>
                    <a:close/>
                  </a:path>
                </a:pathLst>
              </a:custGeom>
              <a:solidFill>
                <a:srgbClr val="C35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 name="ïŝlïḍè"/>
              <p:cNvSpPr/>
              <p:nvPr/>
            </p:nvSpPr>
            <p:spPr bwMode="auto">
              <a:xfrm>
                <a:off x="9178132" y="2606585"/>
                <a:ext cx="81798" cy="121143"/>
              </a:xfrm>
              <a:custGeom>
                <a:avLst/>
                <a:gdLst>
                  <a:gd name="T0" fmla="*/ 92 w 94"/>
                  <a:gd name="T1" fmla="*/ 66 h 139"/>
                  <a:gd name="T2" fmla="*/ 14 w 94"/>
                  <a:gd name="T3" fmla="*/ 118 h 139"/>
                  <a:gd name="T4" fmla="*/ 11 w 94"/>
                  <a:gd name="T5" fmla="*/ 116 h 139"/>
                  <a:gd name="T6" fmla="*/ 11 w 94"/>
                  <a:gd name="T7" fmla="*/ 72 h 139"/>
                  <a:gd name="T8" fmla="*/ 12 w 94"/>
                  <a:gd name="T9" fmla="*/ 71 h 139"/>
                  <a:gd name="T10" fmla="*/ 94 w 94"/>
                  <a:gd name="T11" fmla="*/ 12 h 139"/>
                  <a:gd name="T12" fmla="*/ 94 w 94"/>
                  <a:gd name="T13" fmla="*/ 11 h 139"/>
                  <a:gd name="T14" fmla="*/ 94 w 94"/>
                  <a:gd name="T15" fmla="*/ 2 h 139"/>
                  <a:gd name="T16" fmla="*/ 92 w 94"/>
                  <a:gd name="T17" fmla="*/ 0 h 139"/>
                  <a:gd name="T18" fmla="*/ 1 w 94"/>
                  <a:gd name="T19" fmla="*/ 62 h 139"/>
                  <a:gd name="T20" fmla="*/ 0 w 94"/>
                  <a:gd name="T21" fmla="*/ 64 h 139"/>
                  <a:gd name="T22" fmla="*/ 0 w 94"/>
                  <a:gd name="T23" fmla="*/ 137 h 139"/>
                  <a:gd name="T24" fmla="*/ 3 w 94"/>
                  <a:gd name="T25" fmla="*/ 138 h 139"/>
                  <a:gd name="T26" fmla="*/ 94 w 94"/>
                  <a:gd name="T27" fmla="*/ 76 h 139"/>
                  <a:gd name="T28" fmla="*/ 94 w 94"/>
                  <a:gd name="T29" fmla="*/ 75 h 139"/>
                  <a:gd name="T30" fmla="*/ 94 w 94"/>
                  <a:gd name="T31" fmla="*/ 68 h 139"/>
                  <a:gd name="T32" fmla="*/ 92 w 94"/>
                  <a:gd name="T33"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9">
                    <a:moveTo>
                      <a:pt x="92" y="66"/>
                    </a:moveTo>
                    <a:cubicBezTo>
                      <a:pt x="14" y="118"/>
                      <a:pt x="14" y="118"/>
                      <a:pt x="14" y="118"/>
                    </a:cubicBezTo>
                    <a:cubicBezTo>
                      <a:pt x="13" y="119"/>
                      <a:pt x="11" y="118"/>
                      <a:pt x="11" y="116"/>
                    </a:cubicBezTo>
                    <a:cubicBezTo>
                      <a:pt x="11" y="72"/>
                      <a:pt x="11" y="72"/>
                      <a:pt x="11" y="72"/>
                    </a:cubicBezTo>
                    <a:cubicBezTo>
                      <a:pt x="11" y="71"/>
                      <a:pt x="11" y="71"/>
                      <a:pt x="12" y="71"/>
                    </a:cubicBezTo>
                    <a:cubicBezTo>
                      <a:pt x="94" y="12"/>
                      <a:pt x="94" y="12"/>
                      <a:pt x="94" y="12"/>
                    </a:cubicBezTo>
                    <a:cubicBezTo>
                      <a:pt x="94" y="12"/>
                      <a:pt x="94" y="11"/>
                      <a:pt x="94" y="11"/>
                    </a:cubicBezTo>
                    <a:cubicBezTo>
                      <a:pt x="94" y="2"/>
                      <a:pt x="94" y="2"/>
                      <a:pt x="94" y="2"/>
                    </a:cubicBezTo>
                    <a:cubicBezTo>
                      <a:pt x="94" y="0"/>
                      <a:pt x="93" y="0"/>
                      <a:pt x="92" y="0"/>
                    </a:cubicBezTo>
                    <a:cubicBezTo>
                      <a:pt x="1" y="62"/>
                      <a:pt x="1" y="62"/>
                      <a:pt x="1" y="62"/>
                    </a:cubicBezTo>
                    <a:cubicBezTo>
                      <a:pt x="1" y="63"/>
                      <a:pt x="0" y="63"/>
                      <a:pt x="0" y="64"/>
                    </a:cubicBezTo>
                    <a:cubicBezTo>
                      <a:pt x="0" y="137"/>
                      <a:pt x="0" y="137"/>
                      <a:pt x="0" y="137"/>
                    </a:cubicBezTo>
                    <a:cubicBezTo>
                      <a:pt x="0" y="138"/>
                      <a:pt x="2" y="139"/>
                      <a:pt x="3" y="138"/>
                    </a:cubicBezTo>
                    <a:cubicBezTo>
                      <a:pt x="94" y="76"/>
                      <a:pt x="94" y="76"/>
                      <a:pt x="94" y="76"/>
                    </a:cubicBezTo>
                    <a:cubicBezTo>
                      <a:pt x="94" y="76"/>
                      <a:pt x="94" y="75"/>
                      <a:pt x="94" y="75"/>
                    </a:cubicBezTo>
                    <a:cubicBezTo>
                      <a:pt x="94" y="68"/>
                      <a:pt x="94" y="68"/>
                      <a:pt x="94" y="68"/>
                    </a:cubicBezTo>
                    <a:cubicBezTo>
                      <a:pt x="94" y="66"/>
                      <a:pt x="93" y="65"/>
                      <a:pt x="92" y="66"/>
                    </a:cubicBezTo>
                    <a:close/>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 name="î$ļíḓê"/>
              <p:cNvSpPr/>
              <p:nvPr/>
            </p:nvSpPr>
            <p:spPr bwMode="auto">
              <a:xfrm>
                <a:off x="9180202" y="2549637"/>
                <a:ext cx="80762" cy="106647"/>
              </a:xfrm>
              <a:custGeom>
                <a:avLst/>
                <a:gdLst>
                  <a:gd name="T0" fmla="*/ 90 w 93"/>
                  <a:gd name="T1" fmla="*/ 52 h 123"/>
                  <a:gd name="T2" fmla="*/ 19 w 93"/>
                  <a:gd name="T3" fmla="*/ 100 h 123"/>
                  <a:gd name="T4" fmla="*/ 16 w 93"/>
                  <a:gd name="T5" fmla="*/ 98 h 123"/>
                  <a:gd name="T6" fmla="*/ 16 w 93"/>
                  <a:gd name="T7" fmla="*/ 66 h 123"/>
                  <a:gd name="T8" fmla="*/ 17 w 93"/>
                  <a:gd name="T9" fmla="*/ 65 h 123"/>
                  <a:gd name="T10" fmla="*/ 93 w 93"/>
                  <a:gd name="T11" fmla="*/ 11 h 123"/>
                  <a:gd name="T12" fmla="*/ 93 w 93"/>
                  <a:gd name="T13" fmla="*/ 9 h 123"/>
                  <a:gd name="T14" fmla="*/ 93 w 93"/>
                  <a:gd name="T15" fmla="*/ 2 h 123"/>
                  <a:gd name="T16" fmla="*/ 90 w 93"/>
                  <a:gd name="T17" fmla="*/ 0 h 123"/>
                  <a:gd name="T18" fmla="*/ 0 w 93"/>
                  <a:gd name="T19" fmla="*/ 64 h 123"/>
                  <a:gd name="T20" fmla="*/ 0 w 93"/>
                  <a:gd name="T21" fmla="*/ 65 h 123"/>
                  <a:gd name="T22" fmla="*/ 0 w 93"/>
                  <a:gd name="T23" fmla="*/ 120 h 123"/>
                  <a:gd name="T24" fmla="*/ 3 w 93"/>
                  <a:gd name="T25" fmla="*/ 122 h 123"/>
                  <a:gd name="T26" fmla="*/ 93 w 93"/>
                  <a:gd name="T27" fmla="*/ 60 h 123"/>
                  <a:gd name="T28" fmla="*/ 93 w 93"/>
                  <a:gd name="T29" fmla="*/ 59 h 123"/>
                  <a:gd name="T30" fmla="*/ 93 w 93"/>
                  <a:gd name="T31" fmla="*/ 54 h 123"/>
                  <a:gd name="T32" fmla="*/ 90 w 93"/>
                  <a:gd name="T33"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23">
                    <a:moveTo>
                      <a:pt x="90" y="52"/>
                    </a:moveTo>
                    <a:cubicBezTo>
                      <a:pt x="19" y="100"/>
                      <a:pt x="19" y="100"/>
                      <a:pt x="19" y="100"/>
                    </a:cubicBezTo>
                    <a:cubicBezTo>
                      <a:pt x="18" y="101"/>
                      <a:pt x="16" y="100"/>
                      <a:pt x="16" y="98"/>
                    </a:cubicBezTo>
                    <a:cubicBezTo>
                      <a:pt x="16" y="66"/>
                      <a:pt x="16" y="66"/>
                      <a:pt x="16" y="66"/>
                    </a:cubicBezTo>
                    <a:cubicBezTo>
                      <a:pt x="16" y="66"/>
                      <a:pt x="17" y="65"/>
                      <a:pt x="17" y="65"/>
                    </a:cubicBezTo>
                    <a:cubicBezTo>
                      <a:pt x="93" y="11"/>
                      <a:pt x="93" y="11"/>
                      <a:pt x="93" y="11"/>
                    </a:cubicBezTo>
                    <a:cubicBezTo>
                      <a:pt x="93" y="11"/>
                      <a:pt x="93" y="10"/>
                      <a:pt x="93" y="9"/>
                    </a:cubicBezTo>
                    <a:cubicBezTo>
                      <a:pt x="93" y="2"/>
                      <a:pt x="93" y="2"/>
                      <a:pt x="93" y="2"/>
                    </a:cubicBezTo>
                    <a:cubicBezTo>
                      <a:pt x="93" y="1"/>
                      <a:pt x="92" y="0"/>
                      <a:pt x="90" y="0"/>
                    </a:cubicBezTo>
                    <a:cubicBezTo>
                      <a:pt x="0" y="64"/>
                      <a:pt x="0" y="64"/>
                      <a:pt x="0" y="64"/>
                    </a:cubicBezTo>
                    <a:cubicBezTo>
                      <a:pt x="0" y="64"/>
                      <a:pt x="0" y="65"/>
                      <a:pt x="0" y="65"/>
                    </a:cubicBezTo>
                    <a:cubicBezTo>
                      <a:pt x="0" y="120"/>
                      <a:pt x="0" y="120"/>
                      <a:pt x="0" y="120"/>
                    </a:cubicBezTo>
                    <a:cubicBezTo>
                      <a:pt x="0" y="122"/>
                      <a:pt x="1" y="123"/>
                      <a:pt x="3" y="122"/>
                    </a:cubicBezTo>
                    <a:cubicBezTo>
                      <a:pt x="93" y="60"/>
                      <a:pt x="93" y="60"/>
                      <a:pt x="93" y="60"/>
                    </a:cubicBezTo>
                    <a:cubicBezTo>
                      <a:pt x="93" y="60"/>
                      <a:pt x="93" y="59"/>
                      <a:pt x="93" y="59"/>
                    </a:cubicBezTo>
                    <a:cubicBezTo>
                      <a:pt x="93" y="54"/>
                      <a:pt x="93" y="54"/>
                      <a:pt x="93" y="54"/>
                    </a:cubicBezTo>
                    <a:cubicBezTo>
                      <a:pt x="93" y="52"/>
                      <a:pt x="92" y="51"/>
                      <a:pt x="90" y="52"/>
                    </a:cubicBezTo>
                    <a:close/>
                  </a:path>
                </a:pathLst>
              </a:custGeom>
              <a:solidFill>
                <a:srgbClr val="CBB3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 name="íṥḻîde"/>
              <p:cNvSpPr/>
              <p:nvPr/>
            </p:nvSpPr>
            <p:spPr bwMode="auto">
              <a:xfrm>
                <a:off x="8810564" y="2526858"/>
                <a:ext cx="411056" cy="46076"/>
              </a:xfrm>
              <a:custGeom>
                <a:avLst/>
                <a:gdLst>
                  <a:gd name="T0" fmla="*/ 791 w 794"/>
                  <a:gd name="T1" fmla="*/ 87 h 89"/>
                  <a:gd name="T2" fmla="*/ 0 w 794"/>
                  <a:gd name="T3" fmla="*/ 89 h 89"/>
                  <a:gd name="T4" fmla="*/ 0 w 794"/>
                  <a:gd name="T5" fmla="*/ 0 h 89"/>
                  <a:gd name="T6" fmla="*/ 789 w 794"/>
                  <a:gd name="T7" fmla="*/ 0 h 89"/>
                  <a:gd name="T8" fmla="*/ 794 w 794"/>
                  <a:gd name="T9" fmla="*/ 86 h 89"/>
                  <a:gd name="T10" fmla="*/ 791 w 794"/>
                  <a:gd name="T11" fmla="*/ 87 h 89"/>
                </a:gdLst>
                <a:ahLst/>
                <a:cxnLst>
                  <a:cxn ang="0">
                    <a:pos x="T0" y="T1"/>
                  </a:cxn>
                  <a:cxn ang="0">
                    <a:pos x="T2" y="T3"/>
                  </a:cxn>
                  <a:cxn ang="0">
                    <a:pos x="T4" y="T5"/>
                  </a:cxn>
                  <a:cxn ang="0">
                    <a:pos x="T6" y="T7"/>
                  </a:cxn>
                  <a:cxn ang="0">
                    <a:pos x="T8" y="T9"/>
                  </a:cxn>
                  <a:cxn ang="0">
                    <a:pos x="T10" y="T11"/>
                  </a:cxn>
                </a:cxnLst>
                <a:rect l="0" t="0" r="r" b="b"/>
                <a:pathLst>
                  <a:path w="794" h="89">
                    <a:moveTo>
                      <a:pt x="791" y="87"/>
                    </a:moveTo>
                    <a:lnTo>
                      <a:pt x="0" y="89"/>
                    </a:lnTo>
                    <a:lnTo>
                      <a:pt x="0" y="0"/>
                    </a:lnTo>
                    <a:lnTo>
                      <a:pt x="789" y="0"/>
                    </a:lnTo>
                    <a:lnTo>
                      <a:pt x="794" y="86"/>
                    </a:lnTo>
                    <a:lnTo>
                      <a:pt x="791" y="87"/>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iṥlïḓè"/>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close/>
                  </a:path>
                </a:pathLst>
              </a:cu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 name="í$ľîḓe"/>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 name="î$1ïḑe"/>
              <p:cNvSpPr/>
              <p:nvPr/>
            </p:nvSpPr>
            <p:spPr bwMode="auto">
              <a:xfrm>
                <a:off x="9219030" y="2477159"/>
                <a:ext cx="72478" cy="94740"/>
              </a:xfrm>
              <a:custGeom>
                <a:avLst/>
                <a:gdLst>
                  <a:gd name="T0" fmla="*/ 9 w 83"/>
                  <a:gd name="T1" fmla="*/ 91 h 109"/>
                  <a:gd name="T2" fmla="*/ 9 w 83"/>
                  <a:gd name="T3" fmla="*/ 62 h 109"/>
                  <a:gd name="T4" fmla="*/ 10 w 83"/>
                  <a:gd name="T5" fmla="*/ 61 h 109"/>
                  <a:gd name="T6" fmla="*/ 83 w 83"/>
                  <a:gd name="T7" fmla="*/ 10 h 109"/>
                  <a:gd name="T8" fmla="*/ 83 w 83"/>
                  <a:gd name="T9" fmla="*/ 8 h 109"/>
                  <a:gd name="T10" fmla="*/ 83 w 83"/>
                  <a:gd name="T11" fmla="*/ 2 h 109"/>
                  <a:gd name="T12" fmla="*/ 80 w 83"/>
                  <a:gd name="T13" fmla="*/ 0 h 109"/>
                  <a:gd name="T14" fmla="*/ 1 w 83"/>
                  <a:gd name="T15" fmla="*/ 58 h 109"/>
                  <a:gd name="T16" fmla="*/ 0 w 83"/>
                  <a:gd name="T17" fmla="*/ 59 h 109"/>
                  <a:gd name="T18" fmla="*/ 0 w 83"/>
                  <a:gd name="T19" fmla="*/ 106 h 109"/>
                  <a:gd name="T20" fmla="*/ 3 w 83"/>
                  <a:gd name="T21" fmla="*/ 108 h 109"/>
                  <a:gd name="T22" fmla="*/ 83 w 83"/>
                  <a:gd name="T23" fmla="*/ 53 h 109"/>
                  <a:gd name="T24" fmla="*/ 83 w 83"/>
                  <a:gd name="T25" fmla="*/ 52 h 109"/>
                  <a:gd name="T26" fmla="*/ 83 w 83"/>
                  <a:gd name="T27" fmla="*/ 47 h 109"/>
                  <a:gd name="T28" fmla="*/ 81 w 83"/>
                  <a:gd name="T29" fmla="*/ 46 h 109"/>
                  <a:gd name="T30" fmla="*/ 12 w 83"/>
                  <a:gd name="T31" fmla="*/ 92 h 109"/>
                  <a:gd name="T32" fmla="*/ 9 w 83"/>
                  <a:gd name="T33"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9" y="91"/>
                    </a:moveTo>
                    <a:cubicBezTo>
                      <a:pt x="9" y="62"/>
                      <a:pt x="9" y="62"/>
                      <a:pt x="9" y="62"/>
                    </a:cubicBezTo>
                    <a:cubicBezTo>
                      <a:pt x="9" y="62"/>
                      <a:pt x="9" y="61"/>
                      <a:pt x="10" y="61"/>
                    </a:cubicBezTo>
                    <a:cubicBezTo>
                      <a:pt x="83" y="10"/>
                      <a:pt x="83" y="10"/>
                      <a:pt x="83" y="10"/>
                    </a:cubicBezTo>
                    <a:cubicBezTo>
                      <a:pt x="83" y="9"/>
                      <a:pt x="83" y="9"/>
                      <a:pt x="83" y="8"/>
                    </a:cubicBezTo>
                    <a:cubicBezTo>
                      <a:pt x="83" y="2"/>
                      <a:pt x="83" y="2"/>
                      <a:pt x="83" y="2"/>
                    </a:cubicBezTo>
                    <a:cubicBezTo>
                      <a:pt x="83" y="0"/>
                      <a:pt x="82" y="0"/>
                      <a:pt x="80" y="0"/>
                    </a:cubicBezTo>
                    <a:cubicBezTo>
                      <a:pt x="1" y="58"/>
                      <a:pt x="1" y="58"/>
                      <a:pt x="1" y="58"/>
                    </a:cubicBezTo>
                    <a:cubicBezTo>
                      <a:pt x="1" y="58"/>
                      <a:pt x="0" y="59"/>
                      <a:pt x="0" y="59"/>
                    </a:cubicBezTo>
                    <a:cubicBezTo>
                      <a:pt x="0" y="106"/>
                      <a:pt x="0" y="106"/>
                      <a:pt x="0" y="106"/>
                    </a:cubicBezTo>
                    <a:cubicBezTo>
                      <a:pt x="0" y="108"/>
                      <a:pt x="2" y="109"/>
                      <a:pt x="3" y="108"/>
                    </a:cubicBezTo>
                    <a:cubicBezTo>
                      <a:pt x="83" y="53"/>
                      <a:pt x="83" y="53"/>
                      <a:pt x="83" y="53"/>
                    </a:cubicBezTo>
                    <a:cubicBezTo>
                      <a:pt x="83" y="53"/>
                      <a:pt x="83" y="52"/>
                      <a:pt x="83" y="52"/>
                    </a:cubicBezTo>
                    <a:cubicBezTo>
                      <a:pt x="83" y="47"/>
                      <a:pt x="83" y="47"/>
                      <a:pt x="83" y="47"/>
                    </a:cubicBezTo>
                    <a:cubicBezTo>
                      <a:pt x="83" y="46"/>
                      <a:pt x="82" y="45"/>
                      <a:pt x="81" y="46"/>
                    </a:cubicBezTo>
                    <a:cubicBezTo>
                      <a:pt x="12" y="92"/>
                      <a:pt x="12" y="92"/>
                      <a:pt x="12" y="92"/>
                    </a:cubicBezTo>
                    <a:cubicBezTo>
                      <a:pt x="10" y="93"/>
                      <a:pt x="9" y="92"/>
                      <a:pt x="9" y="91"/>
                    </a:cubicBez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 name="îṣļîḍè"/>
              <p:cNvSpPr/>
              <p:nvPr/>
            </p:nvSpPr>
            <p:spPr bwMode="auto">
              <a:xfrm>
                <a:off x="9172955"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38" name="ísḻîḑe"/>
              <p:cNvSpPr/>
              <p:nvPr/>
            </p:nvSpPr>
            <p:spPr bwMode="auto">
              <a:xfrm>
                <a:off x="9117043"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39" name="išḷïḑé"/>
              <p:cNvSpPr/>
              <p:nvPr/>
            </p:nvSpPr>
            <p:spPr bwMode="auto">
              <a:xfrm>
                <a:off x="9125843" y="2526858"/>
                <a:ext cx="4711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0" name="î$ḻïḓè"/>
              <p:cNvSpPr/>
              <p:nvPr/>
            </p:nvSpPr>
            <p:spPr bwMode="auto">
              <a:xfrm>
                <a:off x="8700811" y="2466805"/>
                <a:ext cx="407949" cy="46076"/>
              </a:xfrm>
              <a:prstGeom prst="rect">
                <a:avLst/>
              </a:prstGeom>
              <a:solidFill>
                <a:srgbClr val="C979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1" name="işľîḓ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2" name="ïṥ1ïd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3" name="îṡ1iḍé"/>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close/>
                  </a:path>
                </a:pathLst>
              </a:cu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4" name="íṥļíḑê"/>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5" name="íŝļîḋè"/>
              <p:cNvSpPr/>
              <p:nvPr/>
            </p:nvSpPr>
            <p:spPr bwMode="auto">
              <a:xfrm>
                <a:off x="9117043" y="2424870"/>
                <a:ext cx="65748" cy="74031"/>
              </a:xfrm>
              <a:custGeom>
                <a:avLst/>
                <a:gdLst>
                  <a:gd name="T0" fmla="*/ 127 w 127"/>
                  <a:gd name="T1" fmla="*/ 59 h 143"/>
                  <a:gd name="T2" fmla="*/ 0 w 127"/>
                  <a:gd name="T3" fmla="*/ 143 h 143"/>
                  <a:gd name="T4" fmla="*/ 0 w 127"/>
                  <a:gd name="T5" fmla="*/ 89 h 143"/>
                  <a:gd name="T6" fmla="*/ 127 w 127"/>
                  <a:gd name="T7" fmla="*/ 0 h 143"/>
                  <a:gd name="T8" fmla="*/ 127 w 127"/>
                  <a:gd name="T9" fmla="*/ 59 h 143"/>
                </a:gdLst>
                <a:ahLst/>
                <a:cxnLst>
                  <a:cxn ang="0">
                    <a:pos x="T0" y="T1"/>
                  </a:cxn>
                  <a:cxn ang="0">
                    <a:pos x="T2" y="T3"/>
                  </a:cxn>
                  <a:cxn ang="0">
                    <a:pos x="T4" y="T5"/>
                  </a:cxn>
                  <a:cxn ang="0">
                    <a:pos x="T6" y="T7"/>
                  </a:cxn>
                  <a:cxn ang="0">
                    <a:pos x="T8" y="T9"/>
                  </a:cxn>
                </a:cxnLst>
                <a:rect l="0" t="0" r="r" b="b"/>
                <a:pathLst>
                  <a:path w="127" h="143">
                    <a:moveTo>
                      <a:pt x="127" y="59"/>
                    </a:moveTo>
                    <a:lnTo>
                      <a:pt x="0" y="143"/>
                    </a:lnTo>
                    <a:lnTo>
                      <a:pt x="0" y="89"/>
                    </a:lnTo>
                    <a:lnTo>
                      <a:pt x="127" y="0"/>
                    </a:lnTo>
                    <a:lnTo>
                      <a:pt x="12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6" name="iṣḻíḑè"/>
              <p:cNvSpPr/>
              <p:nvPr/>
            </p:nvSpPr>
            <p:spPr bwMode="auto">
              <a:xfrm>
                <a:off x="8824541" y="2466805"/>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7" name="ïšľíďe"/>
              <p:cNvSpPr/>
              <p:nvPr/>
            </p:nvSpPr>
            <p:spPr bwMode="auto">
              <a:xfrm>
                <a:off x="8756723" y="2466805"/>
                <a:ext cx="9319"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8" name="iśḷíḋe"/>
              <p:cNvSpPr/>
              <p:nvPr/>
            </p:nvSpPr>
            <p:spPr bwMode="auto">
              <a:xfrm>
                <a:off x="8766041" y="2466805"/>
                <a:ext cx="5850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9" name="íṣḷíḑe"/>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0" name="ïṧľíḋê"/>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1" name="ïślîḓè"/>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2" name="îṡḻîdé"/>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3" name="išļíḋe"/>
              <p:cNvSpPr/>
              <p:nvPr/>
            </p:nvSpPr>
            <p:spPr bwMode="auto">
              <a:xfrm>
                <a:off x="9176579" y="2363264"/>
                <a:ext cx="71960" cy="94740"/>
              </a:xfrm>
              <a:custGeom>
                <a:avLst/>
                <a:gdLst>
                  <a:gd name="T0" fmla="*/ 15 w 83"/>
                  <a:gd name="T1" fmla="*/ 86 h 109"/>
                  <a:gd name="T2" fmla="*/ 15 w 83"/>
                  <a:gd name="T3" fmla="*/ 59 h 109"/>
                  <a:gd name="T4" fmla="*/ 16 w 83"/>
                  <a:gd name="T5" fmla="*/ 57 h 109"/>
                  <a:gd name="T6" fmla="*/ 82 w 83"/>
                  <a:gd name="T7" fmla="*/ 10 h 109"/>
                  <a:gd name="T8" fmla="*/ 83 w 83"/>
                  <a:gd name="T9" fmla="*/ 8 h 109"/>
                  <a:gd name="T10" fmla="*/ 83 w 83"/>
                  <a:gd name="T11" fmla="*/ 3 h 109"/>
                  <a:gd name="T12" fmla="*/ 80 w 83"/>
                  <a:gd name="T13" fmla="*/ 1 h 109"/>
                  <a:gd name="T14" fmla="*/ 1 w 83"/>
                  <a:gd name="T15" fmla="*/ 58 h 109"/>
                  <a:gd name="T16" fmla="*/ 0 w 83"/>
                  <a:gd name="T17" fmla="*/ 60 h 109"/>
                  <a:gd name="T18" fmla="*/ 0 w 83"/>
                  <a:gd name="T19" fmla="*/ 106 h 109"/>
                  <a:gd name="T20" fmla="*/ 4 w 83"/>
                  <a:gd name="T21" fmla="*/ 108 h 109"/>
                  <a:gd name="T22" fmla="*/ 82 w 83"/>
                  <a:gd name="T23" fmla="*/ 54 h 109"/>
                  <a:gd name="T24" fmla="*/ 83 w 83"/>
                  <a:gd name="T25" fmla="*/ 52 h 109"/>
                  <a:gd name="T26" fmla="*/ 83 w 83"/>
                  <a:gd name="T27" fmla="*/ 49 h 109"/>
                  <a:gd name="T28" fmla="*/ 80 w 83"/>
                  <a:gd name="T29" fmla="*/ 47 h 109"/>
                  <a:gd name="T30" fmla="*/ 19 w 83"/>
                  <a:gd name="T31" fmla="*/ 88 h 109"/>
                  <a:gd name="T32" fmla="*/ 15 w 83"/>
                  <a:gd name="T33"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15" y="86"/>
                    </a:moveTo>
                    <a:cubicBezTo>
                      <a:pt x="15" y="59"/>
                      <a:pt x="15" y="59"/>
                      <a:pt x="15" y="59"/>
                    </a:cubicBezTo>
                    <a:cubicBezTo>
                      <a:pt x="15" y="58"/>
                      <a:pt x="15" y="58"/>
                      <a:pt x="16" y="57"/>
                    </a:cubicBezTo>
                    <a:cubicBezTo>
                      <a:pt x="82" y="10"/>
                      <a:pt x="82" y="10"/>
                      <a:pt x="82" y="10"/>
                    </a:cubicBezTo>
                    <a:cubicBezTo>
                      <a:pt x="83" y="10"/>
                      <a:pt x="83" y="9"/>
                      <a:pt x="83" y="8"/>
                    </a:cubicBezTo>
                    <a:cubicBezTo>
                      <a:pt x="83" y="3"/>
                      <a:pt x="83" y="3"/>
                      <a:pt x="83" y="3"/>
                    </a:cubicBezTo>
                    <a:cubicBezTo>
                      <a:pt x="83" y="1"/>
                      <a:pt x="81" y="0"/>
                      <a:pt x="80" y="1"/>
                    </a:cubicBezTo>
                    <a:cubicBezTo>
                      <a:pt x="1" y="58"/>
                      <a:pt x="1" y="58"/>
                      <a:pt x="1" y="58"/>
                    </a:cubicBezTo>
                    <a:cubicBezTo>
                      <a:pt x="1" y="58"/>
                      <a:pt x="0" y="59"/>
                      <a:pt x="0" y="60"/>
                    </a:cubicBezTo>
                    <a:cubicBezTo>
                      <a:pt x="0" y="106"/>
                      <a:pt x="0" y="106"/>
                      <a:pt x="0" y="106"/>
                    </a:cubicBezTo>
                    <a:cubicBezTo>
                      <a:pt x="0" y="108"/>
                      <a:pt x="2" y="109"/>
                      <a:pt x="4" y="108"/>
                    </a:cubicBezTo>
                    <a:cubicBezTo>
                      <a:pt x="82" y="54"/>
                      <a:pt x="82" y="54"/>
                      <a:pt x="82" y="54"/>
                    </a:cubicBezTo>
                    <a:cubicBezTo>
                      <a:pt x="83" y="53"/>
                      <a:pt x="83" y="53"/>
                      <a:pt x="83" y="52"/>
                    </a:cubicBezTo>
                    <a:cubicBezTo>
                      <a:pt x="83" y="49"/>
                      <a:pt x="83" y="49"/>
                      <a:pt x="83" y="49"/>
                    </a:cubicBezTo>
                    <a:cubicBezTo>
                      <a:pt x="83" y="47"/>
                      <a:pt x="81" y="46"/>
                      <a:pt x="80" y="47"/>
                    </a:cubicBezTo>
                    <a:cubicBezTo>
                      <a:pt x="19" y="88"/>
                      <a:pt x="19" y="88"/>
                      <a:pt x="19" y="88"/>
                    </a:cubicBezTo>
                    <a:cubicBezTo>
                      <a:pt x="17" y="89"/>
                      <a:pt x="15" y="88"/>
                      <a:pt x="15" y="86"/>
                    </a:cubicBezTo>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4" name="işļídé"/>
              <p:cNvSpPr/>
              <p:nvPr/>
            </p:nvSpPr>
            <p:spPr bwMode="auto">
              <a:xfrm>
                <a:off x="8892360" y="2412964"/>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5" name="îŝḻïḍé"/>
              <p:cNvSpPr/>
              <p:nvPr/>
            </p:nvSpPr>
            <p:spPr bwMode="auto">
              <a:xfrm>
                <a:off x="8892360" y="2412964"/>
                <a:ext cx="9836"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6" name="ïṥḷíḑé"/>
              <p:cNvSpPr/>
              <p:nvPr/>
            </p:nvSpPr>
            <p:spPr bwMode="auto">
              <a:xfrm>
                <a:off x="8824023" y="2412964"/>
                <a:ext cx="10354"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7" name="ïṡľíďê"/>
              <p:cNvSpPr/>
              <p:nvPr/>
            </p:nvSpPr>
            <p:spPr bwMode="auto">
              <a:xfrm>
                <a:off x="8824023" y="2412964"/>
                <a:ext cx="10354"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8" name="íŝļidé"/>
              <p:cNvSpPr/>
              <p:nvPr/>
            </p:nvSpPr>
            <p:spPr bwMode="auto">
              <a:xfrm>
                <a:off x="8834377" y="2412964"/>
                <a:ext cx="57983"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9" name="íśļiḋe"/>
              <p:cNvSpPr/>
              <p:nvPr/>
            </p:nvSpPr>
            <p:spPr bwMode="auto">
              <a:xfrm>
                <a:off x="8834377" y="2412964"/>
                <a:ext cx="57983"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60" name="íṡlíde"/>
              <p:cNvSpPr/>
              <p:nvPr/>
            </p:nvSpPr>
            <p:spPr bwMode="auto">
              <a:xfrm>
                <a:off x="9182791" y="2373618"/>
                <a:ext cx="63160" cy="72478"/>
              </a:xfrm>
              <a:custGeom>
                <a:avLst/>
                <a:gdLst>
                  <a:gd name="T0" fmla="*/ 73 w 73"/>
                  <a:gd name="T1" fmla="*/ 35 h 83"/>
                  <a:gd name="T2" fmla="*/ 0 w 73"/>
                  <a:gd name="T3" fmla="*/ 83 h 83"/>
                  <a:gd name="T4" fmla="*/ 0 w 73"/>
                  <a:gd name="T5" fmla="*/ 51 h 83"/>
                  <a:gd name="T6" fmla="*/ 73 w 73"/>
                  <a:gd name="T7" fmla="*/ 0 h 83"/>
                  <a:gd name="T8" fmla="*/ 71 w 73"/>
                  <a:gd name="T9" fmla="*/ 20 h 83"/>
                  <a:gd name="T10" fmla="*/ 73 w 73"/>
                  <a:gd name="T11" fmla="*/ 35 h 83"/>
                </a:gdLst>
                <a:ahLst/>
                <a:cxnLst>
                  <a:cxn ang="0">
                    <a:pos x="T0" y="T1"/>
                  </a:cxn>
                  <a:cxn ang="0">
                    <a:pos x="T2" y="T3"/>
                  </a:cxn>
                  <a:cxn ang="0">
                    <a:pos x="T4" y="T5"/>
                  </a:cxn>
                  <a:cxn ang="0">
                    <a:pos x="T6" y="T7"/>
                  </a:cxn>
                  <a:cxn ang="0">
                    <a:pos x="T8" y="T9"/>
                  </a:cxn>
                  <a:cxn ang="0">
                    <a:pos x="T10" y="T11"/>
                  </a:cxn>
                </a:cxnLst>
                <a:rect l="0" t="0" r="r" b="b"/>
                <a:pathLst>
                  <a:path w="73" h="83">
                    <a:moveTo>
                      <a:pt x="73" y="35"/>
                    </a:moveTo>
                    <a:cubicBezTo>
                      <a:pt x="0" y="83"/>
                      <a:pt x="0" y="83"/>
                      <a:pt x="0" y="83"/>
                    </a:cubicBezTo>
                    <a:cubicBezTo>
                      <a:pt x="0" y="51"/>
                      <a:pt x="0" y="51"/>
                      <a:pt x="0" y="51"/>
                    </a:cubicBezTo>
                    <a:cubicBezTo>
                      <a:pt x="73" y="0"/>
                      <a:pt x="73" y="0"/>
                      <a:pt x="73" y="0"/>
                    </a:cubicBezTo>
                    <a:cubicBezTo>
                      <a:pt x="73" y="0"/>
                      <a:pt x="71" y="8"/>
                      <a:pt x="71" y="20"/>
                    </a:cubicBezTo>
                    <a:cubicBezTo>
                      <a:pt x="71" y="28"/>
                      <a:pt x="73"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1" name="îṧḻiḓé"/>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close/>
                  </a:path>
                </a:pathLst>
              </a:custGeom>
              <a:solidFill>
                <a:srgbClr val="507D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2" name="ïṧliḑê"/>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3" name="îṧ1îdè"/>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4" name="iṥļíḋe"/>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5" name="iṧl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close/>
                  </a:path>
                </a:pathLst>
              </a:custGeom>
              <a:solidFill>
                <a:srgbClr val="8834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6" name="íṩľ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7" name="ïsḻïḋ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8" name="íṩḷïḍ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9" name="iṧlïḋé"/>
              <p:cNvSpPr/>
              <p:nvPr/>
            </p:nvSpPr>
            <p:spPr bwMode="auto">
              <a:xfrm>
                <a:off x="9138786" y="2425905"/>
                <a:ext cx="22779" cy="22779"/>
              </a:xfrm>
              <a:prstGeom prst="ellipse">
                <a:avLst/>
              </a:pr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0" name="í$ľïdê"/>
              <p:cNvSpPr/>
              <p:nvPr/>
            </p:nvSpPr>
            <p:spPr bwMode="auto">
              <a:xfrm>
                <a:off x="9070968" y="2481300"/>
                <a:ext cx="22779" cy="22779"/>
              </a:xfrm>
              <a:prstGeom prst="ellipse">
                <a:avLst/>
              </a:pr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1" name="íṥḻiḑe"/>
              <p:cNvSpPr/>
              <p:nvPr/>
            </p:nvSpPr>
            <p:spPr bwMode="auto">
              <a:xfrm>
                <a:off x="9189522" y="2559991"/>
                <a:ext cx="69890" cy="81798"/>
              </a:xfrm>
              <a:custGeom>
                <a:avLst/>
                <a:gdLst>
                  <a:gd name="T0" fmla="*/ 78 w 80"/>
                  <a:gd name="T1" fmla="*/ 41 h 94"/>
                  <a:gd name="T2" fmla="*/ 0 w 80"/>
                  <a:gd name="T3" fmla="*/ 94 h 94"/>
                  <a:gd name="T4" fmla="*/ 0 w 80"/>
                  <a:gd name="T5" fmla="*/ 57 h 94"/>
                  <a:gd name="T6" fmla="*/ 80 w 80"/>
                  <a:gd name="T7" fmla="*/ 0 h 94"/>
                  <a:gd name="T8" fmla="*/ 76 w 80"/>
                  <a:gd name="T9" fmla="*/ 23 h 94"/>
                  <a:gd name="T10" fmla="*/ 78 w 80"/>
                  <a:gd name="T11" fmla="*/ 41 h 94"/>
                </a:gdLst>
                <a:ahLst/>
                <a:cxnLst>
                  <a:cxn ang="0">
                    <a:pos x="T0" y="T1"/>
                  </a:cxn>
                  <a:cxn ang="0">
                    <a:pos x="T2" y="T3"/>
                  </a:cxn>
                  <a:cxn ang="0">
                    <a:pos x="T4" y="T5"/>
                  </a:cxn>
                  <a:cxn ang="0">
                    <a:pos x="T6" y="T7"/>
                  </a:cxn>
                  <a:cxn ang="0">
                    <a:pos x="T8" y="T9"/>
                  </a:cxn>
                  <a:cxn ang="0">
                    <a:pos x="T10" y="T11"/>
                  </a:cxn>
                </a:cxnLst>
                <a:rect l="0" t="0" r="r" b="b"/>
                <a:pathLst>
                  <a:path w="80" h="94">
                    <a:moveTo>
                      <a:pt x="78" y="41"/>
                    </a:moveTo>
                    <a:cubicBezTo>
                      <a:pt x="0" y="94"/>
                      <a:pt x="0" y="94"/>
                      <a:pt x="0" y="94"/>
                    </a:cubicBezTo>
                    <a:cubicBezTo>
                      <a:pt x="0" y="57"/>
                      <a:pt x="0" y="57"/>
                      <a:pt x="0" y="57"/>
                    </a:cubicBezTo>
                    <a:cubicBezTo>
                      <a:pt x="80" y="0"/>
                      <a:pt x="80" y="0"/>
                      <a:pt x="80" y="0"/>
                    </a:cubicBezTo>
                    <a:cubicBezTo>
                      <a:pt x="80" y="0"/>
                      <a:pt x="76" y="11"/>
                      <a:pt x="76" y="23"/>
                    </a:cubicBezTo>
                    <a:cubicBezTo>
                      <a:pt x="76" y="32"/>
                      <a:pt x="78" y="41"/>
                      <a:pt x="78"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2" name="îṩlîḋê"/>
              <p:cNvSpPr/>
              <p:nvPr/>
            </p:nvSpPr>
            <p:spPr bwMode="auto">
              <a:xfrm>
                <a:off x="7337947" y="2350544"/>
                <a:ext cx="323046" cy="68855"/>
              </a:xfrm>
              <a:custGeom>
                <a:avLst/>
                <a:gdLst>
                  <a:gd name="T0" fmla="*/ 13 w 371"/>
                  <a:gd name="T1" fmla="*/ 45 h 79"/>
                  <a:gd name="T2" fmla="*/ 341 w 371"/>
                  <a:gd name="T3" fmla="*/ 16 h 79"/>
                  <a:gd name="T4" fmla="*/ 362 w 371"/>
                  <a:gd name="T5" fmla="*/ 60 h 79"/>
                  <a:gd name="T6" fmla="*/ 343 w 371"/>
                  <a:gd name="T7" fmla="*/ 39 h 79"/>
                  <a:gd name="T8" fmla="*/ 331 w 371"/>
                  <a:gd name="T9" fmla="*/ 29 h 79"/>
                  <a:gd name="T10" fmla="*/ 0 w 371"/>
                  <a:gd name="T11" fmla="*/ 79 h 79"/>
                  <a:gd name="T12" fmla="*/ 13 w 371"/>
                  <a:gd name="T13" fmla="*/ 45 h 79"/>
                </a:gdLst>
                <a:ahLst/>
                <a:cxnLst>
                  <a:cxn ang="0">
                    <a:pos x="T0" y="T1"/>
                  </a:cxn>
                  <a:cxn ang="0">
                    <a:pos x="T2" y="T3"/>
                  </a:cxn>
                  <a:cxn ang="0">
                    <a:pos x="T4" y="T5"/>
                  </a:cxn>
                  <a:cxn ang="0">
                    <a:pos x="T6" y="T7"/>
                  </a:cxn>
                  <a:cxn ang="0">
                    <a:pos x="T8" y="T9"/>
                  </a:cxn>
                  <a:cxn ang="0">
                    <a:pos x="T10" y="T11"/>
                  </a:cxn>
                  <a:cxn ang="0">
                    <a:pos x="T12" y="T13"/>
                  </a:cxn>
                </a:cxnLst>
                <a:rect l="0" t="0" r="r" b="b"/>
                <a:pathLst>
                  <a:path w="371" h="79">
                    <a:moveTo>
                      <a:pt x="13" y="45"/>
                    </a:moveTo>
                    <a:cubicBezTo>
                      <a:pt x="13" y="45"/>
                      <a:pt x="311" y="0"/>
                      <a:pt x="341" y="16"/>
                    </a:cubicBezTo>
                    <a:cubicBezTo>
                      <a:pt x="371" y="31"/>
                      <a:pt x="363" y="58"/>
                      <a:pt x="362" y="60"/>
                    </a:cubicBezTo>
                    <a:cubicBezTo>
                      <a:pt x="361" y="61"/>
                      <a:pt x="351" y="74"/>
                      <a:pt x="343" y="39"/>
                    </a:cubicBezTo>
                    <a:cubicBezTo>
                      <a:pt x="341" y="33"/>
                      <a:pt x="337" y="29"/>
                      <a:pt x="331" y="29"/>
                    </a:cubicBezTo>
                    <a:cubicBezTo>
                      <a:pt x="300" y="29"/>
                      <a:pt x="195" y="31"/>
                      <a:pt x="0" y="79"/>
                    </a:cubicBezTo>
                    <a:cubicBezTo>
                      <a:pt x="13" y="45"/>
                      <a:pt x="13" y="45"/>
                      <a:pt x="13" y="45"/>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3" name="ïṥlíḍé"/>
              <p:cNvSpPr/>
              <p:nvPr/>
            </p:nvSpPr>
            <p:spPr bwMode="auto">
              <a:xfrm>
                <a:off x="7340536" y="2313269"/>
                <a:ext cx="301820" cy="187927"/>
              </a:xfrm>
              <a:custGeom>
                <a:avLst/>
                <a:gdLst>
                  <a:gd name="T0" fmla="*/ 324 w 347"/>
                  <a:gd name="T1" fmla="*/ 0 h 216"/>
                  <a:gd name="T2" fmla="*/ 24 w 347"/>
                  <a:gd name="T3" fmla="*/ 154 h 216"/>
                  <a:gd name="T4" fmla="*/ 23 w 347"/>
                  <a:gd name="T5" fmla="*/ 209 h 216"/>
                  <a:gd name="T6" fmla="*/ 33 w 347"/>
                  <a:gd name="T7" fmla="*/ 177 h 216"/>
                  <a:gd name="T8" fmla="*/ 40 w 347"/>
                  <a:gd name="T9" fmla="*/ 161 h 216"/>
                  <a:gd name="T10" fmla="*/ 347 w 347"/>
                  <a:gd name="T11" fmla="*/ 19 h 216"/>
                  <a:gd name="T12" fmla="*/ 324 w 347"/>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47" h="216">
                    <a:moveTo>
                      <a:pt x="324" y="0"/>
                    </a:moveTo>
                    <a:cubicBezTo>
                      <a:pt x="324" y="0"/>
                      <a:pt x="47" y="121"/>
                      <a:pt x="24" y="154"/>
                    </a:cubicBezTo>
                    <a:cubicBezTo>
                      <a:pt x="0" y="189"/>
                      <a:pt x="21" y="209"/>
                      <a:pt x="23" y="209"/>
                    </a:cubicBezTo>
                    <a:cubicBezTo>
                      <a:pt x="25" y="210"/>
                      <a:pt x="42" y="216"/>
                      <a:pt x="33" y="177"/>
                    </a:cubicBezTo>
                    <a:cubicBezTo>
                      <a:pt x="32" y="171"/>
                      <a:pt x="35" y="164"/>
                      <a:pt x="40" y="161"/>
                    </a:cubicBezTo>
                    <a:cubicBezTo>
                      <a:pt x="71" y="141"/>
                      <a:pt x="171" y="79"/>
                      <a:pt x="347" y="19"/>
                    </a:cubicBezTo>
                    <a:cubicBezTo>
                      <a:pt x="324" y="0"/>
                      <a:pt x="324" y="0"/>
                      <a:pt x="324" y="0"/>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4" name="iṥļîďé"/>
              <p:cNvSpPr/>
              <p:nvPr/>
            </p:nvSpPr>
            <p:spPr bwMode="auto">
              <a:xfrm>
                <a:off x="7609223" y="2304468"/>
                <a:ext cx="39345" cy="33133"/>
              </a:xfrm>
              <a:custGeom>
                <a:avLst/>
                <a:gdLst>
                  <a:gd name="T0" fmla="*/ 2 w 45"/>
                  <a:gd name="T1" fmla="*/ 10 h 38"/>
                  <a:gd name="T2" fmla="*/ 30 w 45"/>
                  <a:gd name="T3" fmla="*/ 1 h 38"/>
                  <a:gd name="T4" fmla="*/ 44 w 45"/>
                  <a:gd name="T5" fmla="*/ 24 h 38"/>
                  <a:gd name="T6" fmla="*/ 29 w 45"/>
                  <a:gd name="T7" fmla="*/ 38 h 38"/>
                  <a:gd name="T8" fmla="*/ 2 w 45"/>
                  <a:gd name="T9" fmla="*/ 10 h 38"/>
                </a:gdLst>
                <a:ahLst/>
                <a:cxnLst>
                  <a:cxn ang="0">
                    <a:pos x="T0" y="T1"/>
                  </a:cxn>
                  <a:cxn ang="0">
                    <a:pos x="T2" y="T3"/>
                  </a:cxn>
                  <a:cxn ang="0">
                    <a:pos x="T4" y="T5"/>
                  </a:cxn>
                  <a:cxn ang="0">
                    <a:pos x="T6" y="T7"/>
                  </a:cxn>
                  <a:cxn ang="0">
                    <a:pos x="T8" y="T9"/>
                  </a:cxn>
                </a:cxnLst>
                <a:rect l="0" t="0" r="r" b="b"/>
                <a:pathLst>
                  <a:path w="45" h="38">
                    <a:moveTo>
                      <a:pt x="2" y="10"/>
                    </a:moveTo>
                    <a:cubicBezTo>
                      <a:pt x="0" y="12"/>
                      <a:pt x="21" y="0"/>
                      <a:pt x="30" y="1"/>
                    </a:cubicBezTo>
                    <a:cubicBezTo>
                      <a:pt x="37" y="3"/>
                      <a:pt x="45" y="17"/>
                      <a:pt x="44" y="24"/>
                    </a:cubicBezTo>
                    <a:cubicBezTo>
                      <a:pt x="42" y="31"/>
                      <a:pt x="29" y="38"/>
                      <a:pt x="29" y="38"/>
                    </a:cubicBezTo>
                    <a:lnTo>
                      <a:pt x="2" y="10"/>
                    </a:lnTo>
                    <a:close/>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5" name="íŝľiḑe"/>
              <p:cNvSpPr/>
              <p:nvPr/>
            </p:nvSpPr>
            <p:spPr bwMode="auto">
              <a:xfrm>
                <a:off x="7315168" y="2309127"/>
                <a:ext cx="333400" cy="184302"/>
              </a:xfrm>
              <a:custGeom>
                <a:avLst/>
                <a:gdLst>
                  <a:gd name="T0" fmla="*/ 337 w 383"/>
                  <a:gd name="T1" fmla="*/ 1 h 212"/>
                  <a:gd name="T2" fmla="*/ 237 w 383"/>
                  <a:gd name="T3" fmla="*/ 36 h 212"/>
                  <a:gd name="T4" fmla="*/ 198 w 383"/>
                  <a:gd name="T5" fmla="*/ 57 h 212"/>
                  <a:gd name="T6" fmla="*/ 198 w 383"/>
                  <a:gd name="T7" fmla="*/ 57 h 212"/>
                  <a:gd name="T8" fmla="*/ 198 w 383"/>
                  <a:gd name="T9" fmla="*/ 57 h 212"/>
                  <a:gd name="T10" fmla="*/ 197 w 383"/>
                  <a:gd name="T11" fmla="*/ 57 h 212"/>
                  <a:gd name="T12" fmla="*/ 197 w 383"/>
                  <a:gd name="T13" fmla="*/ 58 h 212"/>
                  <a:gd name="T14" fmla="*/ 153 w 383"/>
                  <a:gd name="T15" fmla="*/ 59 h 212"/>
                  <a:gd name="T16" fmla="*/ 39 w 383"/>
                  <a:gd name="T17" fmla="*/ 83 h 212"/>
                  <a:gd name="T18" fmla="*/ 37 w 383"/>
                  <a:gd name="T19" fmla="*/ 190 h 212"/>
                  <a:gd name="T20" fmla="*/ 116 w 383"/>
                  <a:gd name="T21" fmla="*/ 201 h 212"/>
                  <a:gd name="T22" fmla="*/ 187 w 383"/>
                  <a:gd name="T23" fmla="*/ 133 h 212"/>
                  <a:gd name="T24" fmla="*/ 203 w 383"/>
                  <a:gd name="T25" fmla="*/ 82 h 212"/>
                  <a:gd name="T26" fmla="*/ 238 w 383"/>
                  <a:gd name="T27" fmla="*/ 117 h 212"/>
                  <a:gd name="T28" fmla="*/ 323 w 383"/>
                  <a:gd name="T29" fmla="*/ 136 h 212"/>
                  <a:gd name="T30" fmla="*/ 378 w 383"/>
                  <a:gd name="T31" fmla="*/ 85 h 212"/>
                  <a:gd name="T32" fmla="*/ 337 w 383"/>
                  <a:gd name="T33" fmla="*/ 1 h 212"/>
                  <a:gd name="T34" fmla="*/ 167 w 383"/>
                  <a:gd name="T35" fmla="*/ 148 h 212"/>
                  <a:gd name="T36" fmla="*/ 73 w 383"/>
                  <a:gd name="T37" fmla="*/ 194 h 212"/>
                  <a:gd name="T38" fmla="*/ 49 w 383"/>
                  <a:gd name="T39" fmla="*/ 97 h 212"/>
                  <a:gd name="T40" fmla="*/ 171 w 383"/>
                  <a:gd name="T41" fmla="*/ 82 h 212"/>
                  <a:gd name="T42" fmla="*/ 167 w 383"/>
                  <a:gd name="T43" fmla="*/ 148 h 212"/>
                  <a:gd name="T44" fmla="*/ 353 w 383"/>
                  <a:gd name="T45" fmla="*/ 108 h 212"/>
                  <a:gd name="T46" fmla="*/ 261 w 383"/>
                  <a:gd name="T47" fmla="*/ 119 h 212"/>
                  <a:gd name="T48" fmla="*/ 231 w 383"/>
                  <a:gd name="T49" fmla="*/ 65 h 212"/>
                  <a:gd name="T50" fmla="*/ 335 w 383"/>
                  <a:gd name="T51" fmla="*/ 16 h 212"/>
                  <a:gd name="T52" fmla="*/ 353 w 383"/>
                  <a:gd name="T53" fmla="*/ 1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12">
                    <a:moveTo>
                      <a:pt x="337" y="1"/>
                    </a:moveTo>
                    <a:cubicBezTo>
                      <a:pt x="304" y="0"/>
                      <a:pt x="259" y="17"/>
                      <a:pt x="237" y="36"/>
                    </a:cubicBezTo>
                    <a:cubicBezTo>
                      <a:pt x="217" y="52"/>
                      <a:pt x="202" y="56"/>
                      <a:pt x="198" y="57"/>
                    </a:cubicBezTo>
                    <a:cubicBezTo>
                      <a:pt x="198" y="57"/>
                      <a:pt x="198" y="57"/>
                      <a:pt x="198" y="57"/>
                    </a:cubicBezTo>
                    <a:cubicBezTo>
                      <a:pt x="198" y="57"/>
                      <a:pt x="198" y="57"/>
                      <a:pt x="198" y="57"/>
                    </a:cubicBezTo>
                    <a:cubicBezTo>
                      <a:pt x="197" y="57"/>
                      <a:pt x="197" y="57"/>
                      <a:pt x="197" y="57"/>
                    </a:cubicBezTo>
                    <a:cubicBezTo>
                      <a:pt x="197" y="58"/>
                      <a:pt x="197" y="58"/>
                      <a:pt x="197" y="58"/>
                    </a:cubicBezTo>
                    <a:cubicBezTo>
                      <a:pt x="193" y="59"/>
                      <a:pt x="178" y="63"/>
                      <a:pt x="153" y="59"/>
                    </a:cubicBezTo>
                    <a:cubicBezTo>
                      <a:pt x="124" y="55"/>
                      <a:pt x="73" y="65"/>
                      <a:pt x="39" y="83"/>
                    </a:cubicBezTo>
                    <a:cubicBezTo>
                      <a:pt x="0" y="104"/>
                      <a:pt x="19" y="167"/>
                      <a:pt x="37" y="190"/>
                    </a:cubicBezTo>
                    <a:cubicBezTo>
                      <a:pt x="56" y="212"/>
                      <a:pt x="84" y="211"/>
                      <a:pt x="116" y="201"/>
                    </a:cubicBezTo>
                    <a:cubicBezTo>
                      <a:pt x="147" y="192"/>
                      <a:pt x="181" y="168"/>
                      <a:pt x="187" y="133"/>
                    </a:cubicBezTo>
                    <a:cubicBezTo>
                      <a:pt x="189" y="118"/>
                      <a:pt x="190" y="87"/>
                      <a:pt x="203" y="82"/>
                    </a:cubicBezTo>
                    <a:cubicBezTo>
                      <a:pt x="216" y="79"/>
                      <a:pt x="231" y="106"/>
                      <a:pt x="238" y="117"/>
                    </a:cubicBezTo>
                    <a:cubicBezTo>
                      <a:pt x="257" y="144"/>
                      <a:pt x="295" y="145"/>
                      <a:pt x="323" y="136"/>
                    </a:cubicBezTo>
                    <a:cubicBezTo>
                      <a:pt x="351" y="127"/>
                      <a:pt x="373" y="113"/>
                      <a:pt x="378" y="85"/>
                    </a:cubicBezTo>
                    <a:cubicBezTo>
                      <a:pt x="383" y="58"/>
                      <a:pt x="374" y="2"/>
                      <a:pt x="337" y="1"/>
                    </a:cubicBezTo>
                    <a:moveTo>
                      <a:pt x="167" y="148"/>
                    </a:moveTo>
                    <a:cubicBezTo>
                      <a:pt x="151" y="179"/>
                      <a:pt x="108" y="203"/>
                      <a:pt x="73" y="194"/>
                    </a:cubicBezTo>
                    <a:cubicBezTo>
                      <a:pt x="39" y="186"/>
                      <a:pt x="16" y="134"/>
                      <a:pt x="49" y="97"/>
                    </a:cubicBezTo>
                    <a:cubicBezTo>
                      <a:pt x="80" y="63"/>
                      <a:pt x="161" y="68"/>
                      <a:pt x="171" y="82"/>
                    </a:cubicBezTo>
                    <a:cubicBezTo>
                      <a:pt x="181" y="97"/>
                      <a:pt x="183" y="118"/>
                      <a:pt x="167" y="148"/>
                    </a:cubicBezTo>
                    <a:moveTo>
                      <a:pt x="353" y="108"/>
                    </a:moveTo>
                    <a:cubicBezTo>
                      <a:pt x="330" y="133"/>
                      <a:pt x="287" y="136"/>
                      <a:pt x="261" y="119"/>
                    </a:cubicBezTo>
                    <a:cubicBezTo>
                      <a:pt x="236" y="103"/>
                      <a:pt x="228" y="83"/>
                      <a:pt x="231" y="65"/>
                    </a:cubicBezTo>
                    <a:cubicBezTo>
                      <a:pt x="233" y="47"/>
                      <a:pt x="298" y="2"/>
                      <a:pt x="335" y="16"/>
                    </a:cubicBezTo>
                    <a:cubicBezTo>
                      <a:pt x="373" y="30"/>
                      <a:pt x="375" y="83"/>
                      <a:pt x="353" y="108"/>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6" name="išḷiḋe"/>
              <p:cNvSpPr/>
              <p:nvPr/>
            </p:nvSpPr>
            <p:spPr bwMode="auto">
              <a:xfrm>
                <a:off x="7343642" y="2370735"/>
                <a:ext cx="127355" cy="108718"/>
              </a:xfrm>
              <a:custGeom>
                <a:avLst/>
                <a:gdLst>
                  <a:gd name="T0" fmla="*/ 146 w 146"/>
                  <a:gd name="T1" fmla="*/ 34 h 125"/>
                  <a:gd name="T2" fmla="*/ 36 w 146"/>
                  <a:gd name="T3" fmla="*/ 95 h 125"/>
                  <a:gd name="T4" fmla="*/ 29 w 146"/>
                  <a:gd name="T5" fmla="*/ 111 h 125"/>
                  <a:gd name="T6" fmla="*/ 31 w 146"/>
                  <a:gd name="T7" fmla="*/ 120 h 125"/>
                  <a:gd name="T8" fmla="*/ 40 w 146"/>
                  <a:gd name="T9" fmla="*/ 123 h 125"/>
                  <a:gd name="T10" fmla="*/ 55 w 146"/>
                  <a:gd name="T11" fmla="*/ 125 h 125"/>
                  <a:gd name="T12" fmla="*/ 134 w 146"/>
                  <a:gd name="T13" fmla="*/ 77 h 125"/>
                  <a:gd name="T14" fmla="*/ 146 w 146"/>
                  <a:gd name="T15" fmla="*/ 37 h 125"/>
                  <a:gd name="T16" fmla="*/ 146 w 146"/>
                  <a:gd name="T17" fmla="*/ 34 h 125"/>
                  <a:gd name="T18" fmla="*/ 118 w 146"/>
                  <a:gd name="T19" fmla="*/ 29 h 125"/>
                  <a:gd name="T20" fmla="*/ 2 w 146"/>
                  <a:gd name="T21" fmla="*/ 54 h 125"/>
                  <a:gd name="T22" fmla="*/ 0 w 146"/>
                  <a:gd name="T23" fmla="*/ 67 h 125"/>
                  <a:gd name="T24" fmla="*/ 12 w 146"/>
                  <a:gd name="T25" fmla="*/ 103 h 125"/>
                  <a:gd name="T26" fmla="*/ 20 w 146"/>
                  <a:gd name="T27" fmla="*/ 88 h 125"/>
                  <a:gd name="T28" fmla="*/ 118 w 146"/>
                  <a:gd name="T29" fmla="*/ 29 h 125"/>
                  <a:gd name="T30" fmla="*/ 93 w 146"/>
                  <a:gd name="T31" fmla="*/ 0 h 125"/>
                  <a:gd name="T32" fmla="*/ 23 w 146"/>
                  <a:gd name="T33" fmla="*/ 20 h 125"/>
                  <a:gd name="T34" fmla="*/ 129 w 146"/>
                  <a:gd name="T35" fmla="*/ 5 h 125"/>
                  <a:gd name="T36" fmla="*/ 93 w 146"/>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25">
                    <a:moveTo>
                      <a:pt x="146" y="34"/>
                    </a:moveTo>
                    <a:cubicBezTo>
                      <a:pt x="89" y="61"/>
                      <a:pt x="53" y="84"/>
                      <a:pt x="36" y="95"/>
                    </a:cubicBezTo>
                    <a:cubicBezTo>
                      <a:pt x="31" y="98"/>
                      <a:pt x="28" y="105"/>
                      <a:pt x="29" y="111"/>
                    </a:cubicBezTo>
                    <a:cubicBezTo>
                      <a:pt x="30" y="114"/>
                      <a:pt x="30" y="117"/>
                      <a:pt x="31" y="120"/>
                    </a:cubicBezTo>
                    <a:cubicBezTo>
                      <a:pt x="34" y="121"/>
                      <a:pt x="37" y="123"/>
                      <a:pt x="40" y="123"/>
                    </a:cubicBezTo>
                    <a:cubicBezTo>
                      <a:pt x="45" y="125"/>
                      <a:pt x="50" y="125"/>
                      <a:pt x="55" y="125"/>
                    </a:cubicBezTo>
                    <a:cubicBezTo>
                      <a:pt x="86" y="125"/>
                      <a:pt x="120" y="103"/>
                      <a:pt x="134" y="77"/>
                    </a:cubicBezTo>
                    <a:cubicBezTo>
                      <a:pt x="142" y="62"/>
                      <a:pt x="146" y="49"/>
                      <a:pt x="146" y="37"/>
                    </a:cubicBezTo>
                    <a:cubicBezTo>
                      <a:pt x="146" y="36"/>
                      <a:pt x="146" y="35"/>
                      <a:pt x="146" y="34"/>
                    </a:cubicBezTo>
                    <a:moveTo>
                      <a:pt x="118" y="29"/>
                    </a:moveTo>
                    <a:cubicBezTo>
                      <a:pt x="83" y="35"/>
                      <a:pt x="45" y="43"/>
                      <a:pt x="2" y="54"/>
                    </a:cubicBezTo>
                    <a:cubicBezTo>
                      <a:pt x="1" y="58"/>
                      <a:pt x="0" y="62"/>
                      <a:pt x="0" y="67"/>
                    </a:cubicBezTo>
                    <a:cubicBezTo>
                      <a:pt x="0" y="80"/>
                      <a:pt x="5" y="93"/>
                      <a:pt x="12" y="103"/>
                    </a:cubicBezTo>
                    <a:cubicBezTo>
                      <a:pt x="13" y="98"/>
                      <a:pt x="16" y="93"/>
                      <a:pt x="20" y="88"/>
                    </a:cubicBezTo>
                    <a:cubicBezTo>
                      <a:pt x="28" y="76"/>
                      <a:pt x="69" y="53"/>
                      <a:pt x="118" y="29"/>
                    </a:cubicBezTo>
                    <a:moveTo>
                      <a:pt x="93" y="0"/>
                    </a:moveTo>
                    <a:cubicBezTo>
                      <a:pt x="69" y="0"/>
                      <a:pt x="40" y="6"/>
                      <a:pt x="23" y="20"/>
                    </a:cubicBezTo>
                    <a:cubicBezTo>
                      <a:pt x="44" y="17"/>
                      <a:pt x="84" y="11"/>
                      <a:pt x="129" y="5"/>
                    </a:cubicBezTo>
                    <a:cubicBezTo>
                      <a:pt x="121" y="2"/>
                      <a:pt x="107"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7" name="íṧ1ïďê"/>
              <p:cNvSpPr/>
              <p:nvPr/>
            </p:nvSpPr>
            <p:spPr bwMode="auto">
              <a:xfrm>
                <a:off x="7345713" y="2374876"/>
                <a:ext cx="120625" cy="42969"/>
              </a:xfrm>
              <a:custGeom>
                <a:avLst/>
                <a:gdLst>
                  <a:gd name="T0" fmla="*/ 127 w 139"/>
                  <a:gd name="T1" fmla="*/ 0 h 49"/>
                  <a:gd name="T2" fmla="*/ 21 w 139"/>
                  <a:gd name="T3" fmla="*/ 15 h 49"/>
                  <a:gd name="T4" fmla="*/ 14 w 139"/>
                  <a:gd name="T5" fmla="*/ 21 h 49"/>
                  <a:gd name="T6" fmla="*/ 0 w 139"/>
                  <a:gd name="T7" fmla="*/ 49 h 49"/>
                  <a:gd name="T8" fmla="*/ 116 w 139"/>
                  <a:gd name="T9" fmla="*/ 24 h 49"/>
                  <a:gd name="T10" fmla="*/ 139 w 139"/>
                  <a:gd name="T11" fmla="*/ 12 h 49"/>
                  <a:gd name="T12" fmla="*/ 136 w 139"/>
                  <a:gd name="T13" fmla="*/ 6 h 49"/>
                  <a:gd name="T14" fmla="*/ 127 w 13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9">
                    <a:moveTo>
                      <a:pt x="127" y="0"/>
                    </a:moveTo>
                    <a:cubicBezTo>
                      <a:pt x="82" y="6"/>
                      <a:pt x="42" y="12"/>
                      <a:pt x="21" y="15"/>
                    </a:cubicBezTo>
                    <a:cubicBezTo>
                      <a:pt x="18" y="17"/>
                      <a:pt x="16" y="19"/>
                      <a:pt x="14" y="21"/>
                    </a:cubicBezTo>
                    <a:cubicBezTo>
                      <a:pt x="6" y="30"/>
                      <a:pt x="2" y="39"/>
                      <a:pt x="0" y="49"/>
                    </a:cubicBezTo>
                    <a:cubicBezTo>
                      <a:pt x="43" y="38"/>
                      <a:pt x="81" y="30"/>
                      <a:pt x="116" y="24"/>
                    </a:cubicBezTo>
                    <a:cubicBezTo>
                      <a:pt x="123" y="20"/>
                      <a:pt x="131" y="16"/>
                      <a:pt x="139" y="12"/>
                    </a:cubicBezTo>
                    <a:cubicBezTo>
                      <a:pt x="138" y="10"/>
                      <a:pt x="137" y="8"/>
                      <a:pt x="136" y="6"/>
                    </a:cubicBezTo>
                    <a:cubicBezTo>
                      <a:pt x="135" y="4"/>
                      <a:pt x="131" y="2"/>
                      <a:pt x="127"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8" name="isḷiḋé"/>
              <p:cNvSpPr/>
              <p:nvPr/>
            </p:nvSpPr>
            <p:spPr bwMode="auto">
              <a:xfrm>
                <a:off x="7353997" y="2385747"/>
                <a:ext cx="117001" cy="89563"/>
              </a:xfrm>
              <a:custGeom>
                <a:avLst/>
                <a:gdLst>
                  <a:gd name="T0" fmla="*/ 129 w 134"/>
                  <a:gd name="T1" fmla="*/ 0 h 103"/>
                  <a:gd name="T2" fmla="*/ 106 w 134"/>
                  <a:gd name="T3" fmla="*/ 12 h 103"/>
                  <a:gd name="T4" fmla="*/ 8 w 134"/>
                  <a:gd name="T5" fmla="*/ 71 h 103"/>
                  <a:gd name="T6" fmla="*/ 0 w 134"/>
                  <a:gd name="T7" fmla="*/ 86 h 103"/>
                  <a:gd name="T8" fmla="*/ 19 w 134"/>
                  <a:gd name="T9" fmla="*/ 103 h 103"/>
                  <a:gd name="T10" fmla="*/ 17 w 134"/>
                  <a:gd name="T11" fmla="*/ 94 h 103"/>
                  <a:gd name="T12" fmla="*/ 24 w 134"/>
                  <a:gd name="T13" fmla="*/ 78 h 103"/>
                  <a:gd name="T14" fmla="*/ 134 w 134"/>
                  <a:gd name="T15" fmla="*/ 17 h 103"/>
                  <a:gd name="T16" fmla="*/ 129 w 13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3">
                    <a:moveTo>
                      <a:pt x="129" y="0"/>
                    </a:moveTo>
                    <a:cubicBezTo>
                      <a:pt x="121" y="4"/>
                      <a:pt x="113" y="8"/>
                      <a:pt x="106" y="12"/>
                    </a:cubicBezTo>
                    <a:cubicBezTo>
                      <a:pt x="57" y="36"/>
                      <a:pt x="16" y="59"/>
                      <a:pt x="8" y="71"/>
                    </a:cubicBezTo>
                    <a:cubicBezTo>
                      <a:pt x="4" y="76"/>
                      <a:pt x="1" y="81"/>
                      <a:pt x="0" y="86"/>
                    </a:cubicBezTo>
                    <a:cubicBezTo>
                      <a:pt x="5" y="93"/>
                      <a:pt x="11" y="99"/>
                      <a:pt x="19" y="103"/>
                    </a:cubicBezTo>
                    <a:cubicBezTo>
                      <a:pt x="18" y="100"/>
                      <a:pt x="18" y="97"/>
                      <a:pt x="17" y="94"/>
                    </a:cubicBezTo>
                    <a:cubicBezTo>
                      <a:pt x="16" y="88"/>
                      <a:pt x="19" y="81"/>
                      <a:pt x="24" y="78"/>
                    </a:cubicBezTo>
                    <a:cubicBezTo>
                      <a:pt x="41" y="67"/>
                      <a:pt x="77" y="44"/>
                      <a:pt x="134" y="17"/>
                    </a:cubicBezTo>
                    <a:cubicBezTo>
                      <a:pt x="133" y="10"/>
                      <a:pt x="132" y="5"/>
                      <a:pt x="12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9" name="îṥ1îḓé"/>
              <p:cNvSpPr/>
              <p:nvPr/>
            </p:nvSpPr>
            <p:spPr bwMode="auto">
              <a:xfrm>
                <a:off x="7343642" y="2370735"/>
                <a:ext cx="127355" cy="58501"/>
              </a:xfrm>
              <a:custGeom>
                <a:avLst/>
                <a:gdLst>
                  <a:gd name="T0" fmla="*/ 93 w 146"/>
                  <a:gd name="T1" fmla="*/ 0 h 67"/>
                  <a:gd name="T2" fmla="*/ 16 w 146"/>
                  <a:gd name="T3" fmla="*/ 26 h 67"/>
                  <a:gd name="T4" fmla="*/ 0 w 146"/>
                  <a:gd name="T5" fmla="*/ 67 h 67"/>
                  <a:gd name="T6" fmla="*/ 2 w 146"/>
                  <a:gd name="T7" fmla="*/ 54 h 67"/>
                  <a:gd name="T8" fmla="*/ 16 w 146"/>
                  <a:gd name="T9" fmla="*/ 26 h 67"/>
                  <a:gd name="T10" fmla="*/ 23 w 146"/>
                  <a:gd name="T11" fmla="*/ 20 h 67"/>
                  <a:gd name="T12" fmla="*/ 93 w 146"/>
                  <a:gd name="T13" fmla="*/ 0 h 67"/>
                  <a:gd name="T14" fmla="*/ 129 w 146"/>
                  <a:gd name="T15" fmla="*/ 5 h 67"/>
                  <a:gd name="T16" fmla="*/ 138 w 146"/>
                  <a:gd name="T17" fmla="*/ 11 h 67"/>
                  <a:gd name="T18" fmla="*/ 141 w 146"/>
                  <a:gd name="T19" fmla="*/ 17 h 67"/>
                  <a:gd name="T20" fmla="*/ 146 w 146"/>
                  <a:gd name="T21" fmla="*/ 34 h 67"/>
                  <a:gd name="T22" fmla="*/ 146 w 146"/>
                  <a:gd name="T23" fmla="*/ 37 h 67"/>
                  <a:gd name="T24" fmla="*/ 138 w 146"/>
                  <a:gd name="T25" fmla="*/ 11 h 67"/>
                  <a:gd name="T26" fmla="*/ 93 w 146"/>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7">
                    <a:moveTo>
                      <a:pt x="93" y="0"/>
                    </a:moveTo>
                    <a:cubicBezTo>
                      <a:pt x="65" y="0"/>
                      <a:pt x="33" y="7"/>
                      <a:pt x="16" y="26"/>
                    </a:cubicBezTo>
                    <a:cubicBezTo>
                      <a:pt x="5" y="39"/>
                      <a:pt x="0" y="53"/>
                      <a:pt x="0" y="67"/>
                    </a:cubicBezTo>
                    <a:cubicBezTo>
                      <a:pt x="0" y="62"/>
                      <a:pt x="1" y="58"/>
                      <a:pt x="2" y="54"/>
                    </a:cubicBezTo>
                    <a:cubicBezTo>
                      <a:pt x="4" y="44"/>
                      <a:pt x="8" y="35"/>
                      <a:pt x="16" y="26"/>
                    </a:cubicBezTo>
                    <a:cubicBezTo>
                      <a:pt x="18" y="24"/>
                      <a:pt x="20" y="22"/>
                      <a:pt x="23" y="20"/>
                    </a:cubicBezTo>
                    <a:cubicBezTo>
                      <a:pt x="40" y="6"/>
                      <a:pt x="69" y="0"/>
                      <a:pt x="93" y="0"/>
                    </a:cubicBezTo>
                    <a:cubicBezTo>
                      <a:pt x="107" y="0"/>
                      <a:pt x="121" y="2"/>
                      <a:pt x="129" y="5"/>
                    </a:cubicBezTo>
                    <a:cubicBezTo>
                      <a:pt x="133" y="7"/>
                      <a:pt x="137" y="9"/>
                      <a:pt x="138" y="11"/>
                    </a:cubicBezTo>
                    <a:cubicBezTo>
                      <a:pt x="139" y="13"/>
                      <a:pt x="140" y="15"/>
                      <a:pt x="141" y="17"/>
                    </a:cubicBezTo>
                    <a:cubicBezTo>
                      <a:pt x="144" y="22"/>
                      <a:pt x="145" y="27"/>
                      <a:pt x="146" y="34"/>
                    </a:cubicBezTo>
                    <a:cubicBezTo>
                      <a:pt x="146" y="35"/>
                      <a:pt x="146" y="36"/>
                      <a:pt x="146" y="37"/>
                    </a:cubicBezTo>
                    <a:cubicBezTo>
                      <a:pt x="146" y="27"/>
                      <a:pt x="143" y="18"/>
                      <a:pt x="138" y="11"/>
                    </a:cubicBezTo>
                    <a:cubicBezTo>
                      <a:pt x="134" y="5"/>
                      <a:pt x="115" y="0"/>
                      <a:pt x="93"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0" name="ïṣliḍé"/>
              <p:cNvSpPr/>
              <p:nvPr/>
            </p:nvSpPr>
            <p:spPr bwMode="auto">
              <a:xfrm>
                <a:off x="7518107" y="2319999"/>
                <a:ext cx="116483" cy="101988"/>
              </a:xfrm>
              <a:custGeom>
                <a:avLst/>
                <a:gdLst>
                  <a:gd name="T0" fmla="*/ 117 w 134"/>
                  <a:gd name="T1" fmla="*/ 64 h 117"/>
                  <a:gd name="T2" fmla="*/ 0 w 134"/>
                  <a:gd name="T3" fmla="*/ 73 h 117"/>
                  <a:gd name="T4" fmla="*/ 28 w 134"/>
                  <a:gd name="T5" fmla="*/ 106 h 117"/>
                  <a:gd name="T6" fmla="*/ 66 w 134"/>
                  <a:gd name="T7" fmla="*/ 117 h 117"/>
                  <a:gd name="T8" fmla="*/ 120 w 134"/>
                  <a:gd name="T9" fmla="*/ 95 h 117"/>
                  <a:gd name="T10" fmla="*/ 133 w 134"/>
                  <a:gd name="T11" fmla="*/ 68 h 117"/>
                  <a:gd name="T12" fmla="*/ 124 w 134"/>
                  <a:gd name="T13" fmla="*/ 64 h 117"/>
                  <a:gd name="T14" fmla="*/ 117 w 134"/>
                  <a:gd name="T15" fmla="*/ 64 h 117"/>
                  <a:gd name="T16" fmla="*/ 123 w 134"/>
                  <a:gd name="T17" fmla="*/ 18 h 117"/>
                  <a:gd name="T18" fmla="*/ 35 w 134"/>
                  <a:gd name="T19" fmla="*/ 52 h 117"/>
                  <a:gd name="T20" fmla="*/ 106 w 134"/>
                  <a:gd name="T21" fmla="*/ 47 h 117"/>
                  <a:gd name="T22" fmla="*/ 134 w 134"/>
                  <a:gd name="T23" fmla="*/ 51 h 117"/>
                  <a:gd name="T24" fmla="*/ 123 w 134"/>
                  <a:gd name="T25" fmla="*/ 18 h 117"/>
                  <a:gd name="T26" fmla="*/ 86 w 134"/>
                  <a:gd name="T27" fmla="*/ 0 h 117"/>
                  <a:gd name="T28" fmla="*/ 0 w 134"/>
                  <a:gd name="T29" fmla="*/ 47 h 117"/>
                  <a:gd name="T30" fmla="*/ 99 w 134"/>
                  <a:gd name="T31" fmla="*/ 2 h 117"/>
                  <a:gd name="T32" fmla="*/ 86 w 134"/>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17">
                    <a:moveTo>
                      <a:pt x="117" y="64"/>
                    </a:moveTo>
                    <a:cubicBezTo>
                      <a:pt x="97" y="64"/>
                      <a:pt x="58" y="66"/>
                      <a:pt x="0" y="73"/>
                    </a:cubicBezTo>
                    <a:cubicBezTo>
                      <a:pt x="4" y="85"/>
                      <a:pt x="12" y="96"/>
                      <a:pt x="28" y="106"/>
                    </a:cubicBezTo>
                    <a:cubicBezTo>
                      <a:pt x="39" y="113"/>
                      <a:pt x="52" y="117"/>
                      <a:pt x="66" y="117"/>
                    </a:cubicBezTo>
                    <a:cubicBezTo>
                      <a:pt x="86" y="117"/>
                      <a:pt x="107" y="109"/>
                      <a:pt x="120" y="95"/>
                    </a:cubicBezTo>
                    <a:cubicBezTo>
                      <a:pt x="126" y="88"/>
                      <a:pt x="131" y="78"/>
                      <a:pt x="133" y="68"/>
                    </a:cubicBezTo>
                    <a:cubicBezTo>
                      <a:pt x="131" y="66"/>
                      <a:pt x="128" y="64"/>
                      <a:pt x="124" y="64"/>
                    </a:cubicBezTo>
                    <a:cubicBezTo>
                      <a:pt x="122" y="64"/>
                      <a:pt x="120" y="64"/>
                      <a:pt x="117" y="64"/>
                    </a:cubicBezTo>
                    <a:moveTo>
                      <a:pt x="123" y="18"/>
                    </a:moveTo>
                    <a:cubicBezTo>
                      <a:pt x="91" y="29"/>
                      <a:pt x="62" y="41"/>
                      <a:pt x="35" y="52"/>
                    </a:cubicBezTo>
                    <a:cubicBezTo>
                      <a:pt x="63" y="49"/>
                      <a:pt x="87" y="47"/>
                      <a:pt x="106" y="47"/>
                    </a:cubicBezTo>
                    <a:cubicBezTo>
                      <a:pt x="120" y="47"/>
                      <a:pt x="130" y="48"/>
                      <a:pt x="134" y="51"/>
                    </a:cubicBezTo>
                    <a:cubicBezTo>
                      <a:pt x="134" y="39"/>
                      <a:pt x="130" y="27"/>
                      <a:pt x="123" y="18"/>
                    </a:cubicBezTo>
                    <a:moveTo>
                      <a:pt x="86" y="0"/>
                    </a:moveTo>
                    <a:cubicBezTo>
                      <a:pt x="53" y="0"/>
                      <a:pt x="9" y="30"/>
                      <a:pt x="0" y="47"/>
                    </a:cubicBezTo>
                    <a:cubicBezTo>
                      <a:pt x="40" y="28"/>
                      <a:pt x="77" y="12"/>
                      <a:pt x="99" y="2"/>
                    </a:cubicBezTo>
                    <a:cubicBezTo>
                      <a:pt x="95" y="1"/>
                      <a:pt x="91" y="0"/>
                      <a:pt x="8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1" name="îṣḻidè"/>
              <p:cNvSpPr/>
              <p:nvPr/>
            </p:nvSpPr>
            <p:spPr bwMode="auto">
              <a:xfrm>
                <a:off x="7516036" y="2360898"/>
                <a:ext cx="118554" cy="22779"/>
              </a:xfrm>
              <a:custGeom>
                <a:avLst/>
                <a:gdLst>
                  <a:gd name="T0" fmla="*/ 108 w 136"/>
                  <a:gd name="T1" fmla="*/ 0 h 26"/>
                  <a:gd name="T2" fmla="*/ 37 w 136"/>
                  <a:gd name="T3" fmla="*/ 5 h 26"/>
                  <a:gd name="T4" fmla="*/ 0 w 136"/>
                  <a:gd name="T5" fmla="*/ 20 h 26"/>
                  <a:gd name="T6" fmla="*/ 2 w 136"/>
                  <a:gd name="T7" fmla="*/ 26 h 26"/>
                  <a:gd name="T8" fmla="*/ 119 w 136"/>
                  <a:gd name="T9" fmla="*/ 17 h 26"/>
                  <a:gd name="T10" fmla="*/ 126 w 136"/>
                  <a:gd name="T11" fmla="*/ 17 h 26"/>
                  <a:gd name="T12" fmla="*/ 135 w 136"/>
                  <a:gd name="T13" fmla="*/ 21 h 26"/>
                  <a:gd name="T14" fmla="*/ 136 w 136"/>
                  <a:gd name="T15" fmla="*/ 7 h 26"/>
                  <a:gd name="T16" fmla="*/ 136 w 136"/>
                  <a:gd name="T17" fmla="*/ 4 h 26"/>
                  <a:gd name="T18" fmla="*/ 108 w 13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6">
                    <a:moveTo>
                      <a:pt x="108" y="0"/>
                    </a:moveTo>
                    <a:cubicBezTo>
                      <a:pt x="89" y="0"/>
                      <a:pt x="65" y="2"/>
                      <a:pt x="37" y="5"/>
                    </a:cubicBezTo>
                    <a:cubicBezTo>
                      <a:pt x="24" y="10"/>
                      <a:pt x="12" y="15"/>
                      <a:pt x="0" y="20"/>
                    </a:cubicBezTo>
                    <a:cubicBezTo>
                      <a:pt x="1" y="22"/>
                      <a:pt x="1" y="24"/>
                      <a:pt x="2" y="26"/>
                    </a:cubicBezTo>
                    <a:cubicBezTo>
                      <a:pt x="60" y="19"/>
                      <a:pt x="99" y="17"/>
                      <a:pt x="119" y="17"/>
                    </a:cubicBezTo>
                    <a:cubicBezTo>
                      <a:pt x="122" y="17"/>
                      <a:pt x="124" y="17"/>
                      <a:pt x="126" y="17"/>
                    </a:cubicBezTo>
                    <a:cubicBezTo>
                      <a:pt x="130" y="17"/>
                      <a:pt x="133" y="19"/>
                      <a:pt x="135" y="21"/>
                    </a:cubicBezTo>
                    <a:cubicBezTo>
                      <a:pt x="136" y="17"/>
                      <a:pt x="136" y="12"/>
                      <a:pt x="136" y="7"/>
                    </a:cubicBezTo>
                    <a:cubicBezTo>
                      <a:pt x="136" y="6"/>
                      <a:pt x="136" y="5"/>
                      <a:pt x="136" y="4"/>
                    </a:cubicBezTo>
                    <a:cubicBezTo>
                      <a:pt x="132" y="1"/>
                      <a:pt x="122" y="0"/>
                      <a:pt x="108"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2" name="ïšľíḋe"/>
              <p:cNvSpPr/>
              <p:nvPr/>
            </p:nvSpPr>
            <p:spPr bwMode="auto">
              <a:xfrm>
                <a:off x="7515520" y="2322070"/>
                <a:ext cx="109753" cy="56430"/>
              </a:xfrm>
              <a:custGeom>
                <a:avLst/>
                <a:gdLst>
                  <a:gd name="T0" fmla="*/ 102 w 126"/>
                  <a:gd name="T1" fmla="*/ 0 h 65"/>
                  <a:gd name="T2" fmla="*/ 3 w 126"/>
                  <a:gd name="T3" fmla="*/ 45 h 65"/>
                  <a:gd name="T4" fmla="*/ 1 w 126"/>
                  <a:gd name="T5" fmla="*/ 50 h 65"/>
                  <a:gd name="T6" fmla="*/ 0 w 126"/>
                  <a:gd name="T7" fmla="*/ 56 h 65"/>
                  <a:gd name="T8" fmla="*/ 1 w 126"/>
                  <a:gd name="T9" fmla="*/ 65 h 65"/>
                  <a:gd name="T10" fmla="*/ 38 w 126"/>
                  <a:gd name="T11" fmla="*/ 50 h 65"/>
                  <a:gd name="T12" fmla="*/ 126 w 126"/>
                  <a:gd name="T13" fmla="*/ 16 h 65"/>
                  <a:gd name="T14" fmla="*/ 105 w 126"/>
                  <a:gd name="T15" fmla="*/ 1 h 65"/>
                  <a:gd name="T16" fmla="*/ 102 w 12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5">
                    <a:moveTo>
                      <a:pt x="102" y="0"/>
                    </a:moveTo>
                    <a:cubicBezTo>
                      <a:pt x="80" y="10"/>
                      <a:pt x="43" y="26"/>
                      <a:pt x="3" y="45"/>
                    </a:cubicBezTo>
                    <a:cubicBezTo>
                      <a:pt x="2" y="47"/>
                      <a:pt x="1" y="48"/>
                      <a:pt x="1" y="50"/>
                    </a:cubicBezTo>
                    <a:cubicBezTo>
                      <a:pt x="1" y="52"/>
                      <a:pt x="0" y="54"/>
                      <a:pt x="0" y="56"/>
                    </a:cubicBezTo>
                    <a:cubicBezTo>
                      <a:pt x="0" y="59"/>
                      <a:pt x="1" y="62"/>
                      <a:pt x="1" y="65"/>
                    </a:cubicBezTo>
                    <a:cubicBezTo>
                      <a:pt x="13" y="60"/>
                      <a:pt x="25" y="55"/>
                      <a:pt x="38" y="50"/>
                    </a:cubicBezTo>
                    <a:cubicBezTo>
                      <a:pt x="65" y="39"/>
                      <a:pt x="94" y="27"/>
                      <a:pt x="126" y="16"/>
                    </a:cubicBezTo>
                    <a:cubicBezTo>
                      <a:pt x="121" y="9"/>
                      <a:pt x="114" y="4"/>
                      <a:pt x="105" y="1"/>
                    </a:cubicBezTo>
                    <a:cubicBezTo>
                      <a:pt x="104" y="0"/>
                      <a:pt x="103" y="0"/>
                      <a:pt x="102"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3" name="îşḷide"/>
              <p:cNvSpPr/>
              <p:nvPr/>
            </p:nvSpPr>
            <p:spPr bwMode="auto">
              <a:xfrm>
                <a:off x="7515520" y="2319999"/>
                <a:ext cx="119072" cy="50735"/>
              </a:xfrm>
              <a:custGeom>
                <a:avLst/>
                <a:gdLst>
                  <a:gd name="T0" fmla="*/ 89 w 137"/>
                  <a:gd name="T1" fmla="*/ 0 h 58"/>
                  <a:gd name="T2" fmla="*/ 1 w 137"/>
                  <a:gd name="T3" fmla="*/ 52 h 58"/>
                  <a:gd name="T4" fmla="*/ 0 w 137"/>
                  <a:gd name="T5" fmla="*/ 58 h 58"/>
                  <a:gd name="T6" fmla="*/ 1 w 137"/>
                  <a:gd name="T7" fmla="*/ 52 h 58"/>
                  <a:gd name="T8" fmla="*/ 3 w 137"/>
                  <a:gd name="T9" fmla="*/ 47 h 58"/>
                  <a:gd name="T10" fmla="*/ 89 w 137"/>
                  <a:gd name="T11" fmla="*/ 0 h 58"/>
                  <a:gd name="T12" fmla="*/ 102 w 137"/>
                  <a:gd name="T13" fmla="*/ 2 h 58"/>
                  <a:gd name="T14" fmla="*/ 105 w 137"/>
                  <a:gd name="T15" fmla="*/ 3 h 58"/>
                  <a:gd name="T16" fmla="*/ 126 w 137"/>
                  <a:gd name="T17" fmla="*/ 18 h 58"/>
                  <a:gd name="T18" fmla="*/ 137 w 137"/>
                  <a:gd name="T19" fmla="*/ 51 h 58"/>
                  <a:gd name="T20" fmla="*/ 137 w 137"/>
                  <a:gd name="T21" fmla="*/ 54 h 58"/>
                  <a:gd name="T22" fmla="*/ 105 w 137"/>
                  <a:gd name="T23" fmla="*/ 3 h 58"/>
                  <a:gd name="T24" fmla="*/ 89 w 13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58">
                    <a:moveTo>
                      <a:pt x="89" y="0"/>
                    </a:moveTo>
                    <a:cubicBezTo>
                      <a:pt x="52" y="0"/>
                      <a:pt x="3" y="36"/>
                      <a:pt x="1" y="52"/>
                    </a:cubicBezTo>
                    <a:cubicBezTo>
                      <a:pt x="1" y="54"/>
                      <a:pt x="0" y="56"/>
                      <a:pt x="0" y="58"/>
                    </a:cubicBezTo>
                    <a:cubicBezTo>
                      <a:pt x="0" y="56"/>
                      <a:pt x="1" y="54"/>
                      <a:pt x="1" y="52"/>
                    </a:cubicBezTo>
                    <a:cubicBezTo>
                      <a:pt x="1" y="50"/>
                      <a:pt x="2" y="49"/>
                      <a:pt x="3" y="47"/>
                    </a:cubicBezTo>
                    <a:cubicBezTo>
                      <a:pt x="12" y="30"/>
                      <a:pt x="56" y="0"/>
                      <a:pt x="89" y="0"/>
                    </a:cubicBezTo>
                    <a:cubicBezTo>
                      <a:pt x="94" y="0"/>
                      <a:pt x="98" y="1"/>
                      <a:pt x="102" y="2"/>
                    </a:cubicBezTo>
                    <a:cubicBezTo>
                      <a:pt x="103" y="2"/>
                      <a:pt x="104" y="2"/>
                      <a:pt x="105" y="3"/>
                    </a:cubicBezTo>
                    <a:cubicBezTo>
                      <a:pt x="114" y="6"/>
                      <a:pt x="121" y="11"/>
                      <a:pt x="126" y="18"/>
                    </a:cubicBezTo>
                    <a:cubicBezTo>
                      <a:pt x="133" y="27"/>
                      <a:pt x="137" y="39"/>
                      <a:pt x="137" y="51"/>
                    </a:cubicBezTo>
                    <a:cubicBezTo>
                      <a:pt x="137" y="52"/>
                      <a:pt x="137" y="53"/>
                      <a:pt x="137" y="54"/>
                    </a:cubicBezTo>
                    <a:cubicBezTo>
                      <a:pt x="137" y="33"/>
                      <a:pt x="127" y="11"/>
                      <a:pt x="105" y="3"/>
                    </a:cubicBezTo>
                    <a:cubicBezTo>
                      <a:pt x="100" y="1"/>
                      <a:pt x="95" y="0"/>
                      <a:pt x="8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4" name="îṣlíḓ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 name="T8" fmla="*/ 0 w 488"/>
                  <a:gd name="T9" fmla="*/ 5 h 5"/>
                </a:gdLst>
                <a:ahLst/>
                <a:cxnLst>
                  <a:cxn ang="0">
                    <a:pos x="T0" y="T1"/>
                  </a:cxn>
                  <a:cxn ang="0">
                    <a:pos x="T2" y="T3"/>
                  </a:cxn>
                  <a:cxn ang="0">
                    <a:pos x="T4" y="T5"/>
                  </a:cxn>
                  <a:cxn ang="0">
                    <a:pos x="T6" y="T7"/>
                  </a:cxn>
                  <a:cxn ang="0">
                    <a:pos x="T8" y="T9"/>
                  </a:cxn>
                </a:cxnLst>
                <a:rect l="0" t="0" r="r" b="b"/>
                <a:pathLst>
                  <a:path w="488" h="5">
                    <a:moveTo>
                      <a:pt x="0" y="5"/>
                    </a:moveTo>
                    <a:lnTo>
                      <a:pt x="488" y="2"/>
                    </a:lnTo>
                    <a:lnTo>
                      <a:pt x="488" y="0"/>
                    </a:lnTo>
                    <a:lnTo>
                      <a:pt x="0" y="3"/>
                    </a:lnTo>
                    <a:lnTo>
                      <a:pt x="0" y="5"/>
                    </a:lnTo>
                    <a:close/>
                  </a:path>
                </a:pathLst>
              </a:custGeom>
              <a:solidFill>
                <a:srgbClr val="BE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5" name="iṩľíḋ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Lst>
                <a:ahLst/>
                <a:cxnLst>
                  <a:cxn ang="0">
                    <a:pos x="T0" y="T1"/>
                  </a:cxn>
                  <a:cxn ang="0">
                    <a:pos x="T2" y="T3"/>
                  </a:cxn>
                  <a:cxn ang="0">
                    <a:pos x="T4" y="T5"/>
                  </a:cxn>
                  <a:cxn ang="0">
                    <a:pos x="T6" y="T7"/>
                  </a:cxn>
                </a:cxnLst>
                <a:rect l="0" t="0" r="r" b="b"/>
                <a:pathLst>
                  <a:path w="488" h="5">
                    <a:moveTo>
                      <a:pt x="0" y="5"/>
                    </a:moveTo>
                    <a:lnTo>
                      <a:pt x="488" y="2"/>
                    </a:lnTo>
                    <a:lnTo>
                      <a:pt x="488"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6" name="îśḷíḋe"/>
              <p:cNvSpPr/>
              <p:nvPr/>
            </p:nvSpPr>
            <p:spPr bwMode="auto">
              <a:xfrm>
                <a:off x="8549653" y="2746787"/>
                <a:ext cx="168772" cy="52285"/>
              </a:xfrm>
              <a:custGeom>
                <a:avLst/>
                <a:gdLst>
                  <a:gd name="T0" fmla="*/ 0 w 194"/>
                  <a:gd name="T1" fmla="*/ 0 h 60"/>
                  <a:gd name="T2" fmla="*/ 0 w 194"/>
                  <a:gd name="T3" fmla="*/ 0 h 60"/>
                  <a:gd name="T4" fmla="*/ 0 w 194"/>
                  <a:gd name="T5" fmla="*/ 60 h 60"/>
                  <a:gd name="T6" fmla="*/ 194 w 194"/>
                  <a:gd name="T7" fmla="*/ 60 h 60"/>
                  <a:gd name="T8" fmla="*/ 153 w 194"/>
                  <a:gd name="T9" fmla="*/ 16 h 60"/>
                  <a:gd name="T10" fmla="*/ 155 w 194"/>
                  <a:gd name="T11" fmla="*/ 16 h 60"/>
                  <a:gd name="T12" fmla="*/ 131 w 194"/>
                  <a:gd name="T13" fmla="*/ 0 h 60"/>
                  <a:gd name="T14" fmla="*/ 0 w 194"/>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0">
                    <a:moveTo>
                      <a:pt x="0" y="0"/>
                    </a:moveTo>
                    <a:cubicBezTo>
                      <a:pt x="0" y="0"/>
                      <a:pt x="0" y="0"/>
                      <a:pt x="0" y="0"/>
                    </a:cubicBezTo>
                    <a:cubicBezTo>
                      <a:pt x="0" y="60"/>
                      <a:pt x="0" y="60"/>
                      <a:pt x="0" y="60"/>
                    </a:cubicBezTo>
                    <a:cubicBezTo>
                      <a:pt x="194" y="60"/>
                      <a:pt x="194" y="60"/>
                      <a:pt x="194" y="60"/>
                    </a:cubicBezTo>
                    <a:cubicBezTo>
                      <a:pt x="183" y="45"/>
                      <a:pt x="170" y="30"/>
                      <a:pt x="153" y="16"/>
                    </a:cubicBezTo>
                    <a:cubicBezTo>
                      <a:pt x="155" y="16"/>
                      <a:pt x="155" y="16"/>
                      <a:pt x="155" y="16"/>
                    </a:cubicBezTo>
                    <a:cubicBezTo>
                      <a:pt x="131" y="0"/>
                      <a:pt x="131" y="0"/>
                      <a:pt x="131" y="0"/>
                    </a:cubicBezTo>
                    <a:cubicBezTo>
                      <a:pt x="0" y="0"/>
                      <a:pt x="0" y="0"/>
                      <a:pt x="0" y="0"/>
                    </a:cubicBezTo>
                  </a:path>
                </a:pathLst>
              </a:custGeom>
              <a:solidFill>
                <a:srgbClr val="C65D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7" name="ïsḻiḋê"/>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close/>
                  </a:path>
                </a:pathLst>
              </a:custGeom>
              <a:solidFill>
                <a:srgbClr val="B757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8" name="íŝḷïḍè"/>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9" name="îṧľíḋé"/>
              <p:cNvSpPr/>
              <p:nvPr/>
            </p:nvSpPr>
            <p:spPr bwMode="auto">
              <a:xfrm>
                <a:off x="7376935" y="2388548"/>
                <a:ext cx="815385" cy="399129"/>
              </a:xfrm>
              <a:custGeom>
                <a:avLst/>
                <a:gdLst>
                  <a:gd name="T0" fmla="*/ 668 w 936"/>
                  <a:gd name="T1" fmla="*/ 0 h 459"/>
                  <a:gd name="T2" fmla="*/ 87 w 936"/>
                  <a:gd name="T3" fmla="*/ 329 h 459"/>
                  <a:gd name="T4" fmla="*/ 936 w 936"/>
                  <a:gd name="T5" fmla="*/ 308 h 459"/>
                  <a:gd name="T6" fmla="*/ 668 w 936"/>
                  <a:gd name="T7" fmla="*/ 0 h 459"/>
                </a:gdLst>
                <a:ahLst/>
                <a:cxnLst>
                  <a:cxn ang="0">
                    <a:pos x="T0" y="T1"/>
                  </a:cxn>
                  <a:cxn ang="0">
                    <a:pos x="T2" y="T3"/>
                  </a:cxn>
                  <a:cxn ang="0">
                    <a:pos x="T4" y="T5"/>
                  </a:cxn>
                  <a:cxn ang="0">
                    <a:pos x="T6" y="T7"/>
                  </a:cxn>
                </a:cxnLst>
                <a:rect l="0" t="0" r="r" b="b"/>
                <a:pathLst>
                  <a:path w="936" h="459">
                    <a:moveTo>
                      <a:pt x="668" y="0"/>
                    </a:moveTo>
                    <a:cubicBezTo>
                      <a:pt x="668" y="0"/>
                      <a:pt x="0" y="184"/>
                      <a:pt x="87" y="329"/>
                    </a:cubicBezTo>
                    <a:cubicBezTo>
                      <a:pt x="165" y="459"/>
                      <a:pt x="936" y="308"/>
                      <a:pt x="936" y="308"/>
                    </a:cubicBezTo>
                    <a:cubicBezTo>
                      <a:pt x="668" y="0"/>
                      <a:pt x="668" y="0"/>
                      <a:pt x="668"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0" name="ïṣlïďe"/>
              <p:cNvSpPr/>
              <p:nvPr/>
            </p:nvSpPr>
            <p:spPr bwMode="auto">
              <a:xfrm>
                <a:off x="7922078" y="2394760"/>
                <a:ext cx="109236" cy="139255"/>
              </a:xfrm>
              <a:custGeom>
                <a:avLst/>
                <a:gdLst>
                  <a:gd name="T0" fmla="*/ 29 w 125"/>
                  <a:gd name="T1" fmla="*/ 0 h 160"/>
                  <a:gd name="T2" fmla="*/ 9 w 125"/>
                  <a:gd name="T3" fmla="*/ 6 h 160"/>
                  <a:gd name="T4" fmla="*/ 5 w 125"/>
                  <a:gd name="T5" fmla="*/ 19 h 160"/>
                  <a:gd name="T6" fmla="*/ 0 w 125"/>
                  <a:gd name="T7" fmla="*/ 36 h 160"/>
                  <a:gd name="T8" fmla="*/ 0 w 125"/>
                  <a:gd name="T9" fmla="*/ 62 h 160"/>
                  <a:gd name="T10" fmla="*/ 0 w 125"/>
                  <a:gd name="T11" fmla="*/ 65 h 160"/>
                  <a:gd name="T12" fmla="*/ 5 w 125"/>
                  <a:gd name="T13" fmla="*/ 80 h 160"/>
                  <a:gd name="T14" fmla="*/ 6 w 125"/>
                  <a:gd name="T15" fmla="*/ 84 h 160"/>
                  <a:gd name="T16" fmla="*/ 5 w 125"/>
                  <a:gd name="T17" fmla="*/ 79 h 160"/>
                  <a:gd name="T18" fmla="*/ 10 w 125"/>
                  <a:gd name="T19" fmla="*/ 92 h 160"/>
                  <a:gd name="T20" fmla="*/ 24 w 125"/>
                  <a:gd name="T21" fmla="*/ 117 h 160"/>
                  <a:gd name="T22" fmla="*/ 30 w 125"/>
                  <a:gd name="T23" fmla="*/ 123 h 160"/>
                  <a:gd name="T24" fmla="*/ 41 w 125"/>
                  <a:gd name="T25" fmla="*/ 134 h 160"/>
                  <a:gd name="T26" fmla="*/ 42 w 125"/>
                  <a:gd name="T27" fmla="*/ 135 h 160"/>
                  <a:gd name="T28" fmla="*/ 61 w 125"/>
                  <a:gd name="T29" fmla="*/ 147 h 160"/>
                  <a:gd name="T30" fmla="*/ 75 w 125"/>
                  <a:gd name="T31" fmla="*/ 153 h 160"/>
                  <a:gd name="T32" fmla="*/ 81 w 125"/>
                  <a:gd name="T33" fmla="*/ 156 h 160"/>
                  <a:gd name="T34" fmla="*/ 92 w 125"/>
                  <a:gd name="T35" fmla="*/ 160 h 160"/>
                  <a:gd name="T36" fmla="*/ 125 w 125"/>
                  <a:gd name="T37" fmla="*/ 158 h 160"/>
                  <a:gd name="T38" fmla="*/ 66 w 125"/>
                  <a:gd name="T39" fmla="*/ 106 h 160"/>
                  <a:gd name="T40" fmla="*/ 29 w 125"/>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0">
                    <a:moveTo>
                      <a:pt x="29" y="0"/>
                    </a:moveTo>
                    <a:cubicBezTo>
                      <a:pt x="23" y="2"/>
                      <a:pt x="17" y="4"/>
                      <a:pt x="9" y="6"/>
                    </a:cubicBezTo>
                    <a:cubicBezTo>
                      <a:pt x="8" y="10"/>
                      <a:pt x="6" y="15"/>
                      <a:pt x="5" y="19"/>
                    </a:cubicBezTo>
                    <a:cubicBezTo>
                      <a:pt x="3" y="25"/>
                      <a:pt x="2" y="30"/>
                      <a:pt x="0" y="36"/>
                    </a:cubicBezTo>
                    <a:cubicBezTo>
                      <a:pt x="1" y="44"/>
                      <a:pt x="0" y="53"/>
                      <a:pt x="0" y="62"/>
                    </a:cubicBezTo>
                    <a:cubicBezTo>
                      <a:pt x="0" y="63"/>
                      <a:pt x="0" y="64"/>
                      <a:pt x="0" y="65"/>
                    </a:cubicBezTo>
                    <a:cubicBezTo>
                      <a:pt x="2" y="70"/>
                      <a:pt x="3" y="75"/>
                      <a:pt x="5" y="80"/>
                    </a:cubicBezTo>
                    <a:cubicBezTo>
                      <a:pt x="5" y="81"/>
                      <a:pt x="6" y="83"/>
                      <a:pt x="6" y="84"/>
                    </a:cubicBezTo>
                    <a:cubicBezTo>
                      <a:pt x="5" y="81"/>
                      <a:pt x="5" y="79"/>
                      <a:pt x="5" y="79"/>
                    </a:cubicBezTo>
                    <a:cubicBezTo>
                      <a:pt x="6" y="79"/>
                      <a:pt x="7" y="82"/>
                      <a:pt x="10" y="92"/>
                    </a:cubicBezTo>
                    <a:cubicBezTo>
                      <a:pt x="14" y="101"/>
                      <a:pt x="19" y="109"/>
                      <a:pt x="24" y="117"/>
                    </a:cubicBezTo>
                    <a:cubicBezTo>
                      <a:pt x="26" y="119"/>
                      <a:pt x="28" y="121"/>
                      <a:pt x="30" y="123"/>
                    </a:cubicBezTo>
                    <a:cubicBezTo>
                      <a:pt x="34" y="127"/>
                      <a:pt x="37" y="131"/>
                      <a:pt x="41" y="134"/>
                    </a:cubicBezTo>
                    <a:cubicBezTo>
                      <a:pt x="42" y="135"/>
                      <a:pt x="42" y="135"/>
                      <a:pt x="42" y="135"/>
                    </a:cubicBezTo>
                    <a:cubicBezTo>
                      <a:pt x="48" y="139"/>
                      <a:pt x="55" y="143"/>
                      <a:pt x="61" y="147"/>
                    </a:cubicBezTo>
                    <a:cubicBezTo>
                      <a:pt x="66" y="149"/>
                      <a:pt x="70" y="151"/>
                      <a:pt x="75" y="153"/>
                    </a:cubicBezTo>
                    <a:cubicBezTo>
                      <a:pt x="77" y="154"/>
                      <a:pt x="79" y="155"/>
                      <a:pt x="81" y="156"/>
                    </a:cubicBezTo>
                    <a:cubicBezTo>
                      <a:pt x="81" y="156"/>
                      <a:pt x="86" y="158"/>
                      <a:pt x="92" y="160"/>
                    </a:cubicBezTo>
                    <a:cubicBezTo>
                      <a:pt x="125" y="158"/>
                      <a:pt x="125" y="158"/>
                      <a:pt x="125" y="158"/>
                    </a:cubicBezTo>
                    <a:cubicBezTo>
                      <a:pt x="99" y="141"/>
                      <a:pt x="78" y="123"/>
                      <a:pt x="66" y="106"/>
                    </a:cubicBezTo>
                    <a:cubicBezTo>
                      <a:pt x="50" y="84"/>
                      <a:pt x="35" y="45"/>
                      <a:pt x="29" y="0"/>
                    </a:cubicBezTo>
                  </a:path>
                </a:pathLst>
              </a:custGeom>
              <a:solidFill>
                <a:srgbClr val="3533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1" name="íšľïḓe"/>
              <p:cNvSpPr/>
              <p:nvPr/>
            </p:nvSpPr>
            <p:spPr bwMode="auto">
              <a:xfrm>
                <a:off x="8166952" y="2417020"/>
                <a:ext cx="524435" cy="315783"/>
              </a:xfrm>
              <a:custGeom>
                <a:avLst/>
                <a:gdLst>
                  <a:gd name="T0" fmla="*/ 272 w 602"/>
                  <a:gd name="T1" fmla="*/ 0 h 363"/>
                  <a:gd name="T2" fmla="*/ 571 w 602"/>
                  <a:gd name="T3" fmla="*/ 220 h 363"/>
                  <a:gd name="T4" fmla="*/ 0 w 602"/>
                  <a:gd name="T5" fmla="*/ 208 h 363"/>
                  <a:gd name="T6" fmla="*/ 272 w 602"/>
                  <a:gd name="T7" fmla="*/ 0 h 363"/>
                </a:gdLst>
                <a:ahLst/>
                <a:cxnLst>
                  <a:cxn ang="0">
                    <a:pos x="T0" y="T1"/>
                  </a:cxn>
                  <a:cxn ang="0">
                    <a:pos x="T2" y="T3"/>
                  </a:cxn>
                  <a:cxn ang="0">
                    <a:pos x="T4" y="T5"/>
                  </a:cxn>
                  <a:cxn ang="0">
                    <a:pos x="T6" y="T7"/>
                  </a:cxn>
                </a:cxnLst>
                <a:rect l="0" t="0" r="r" b="b"/>
                <a:pathLst>
                  <a:path w="602" h="363">
                    <a:moveTo>
                      <a:pt x="272" y="0"/>
                    </a:moveTo>
                    <a:cubicBezTo>
                      <a:pt x="272" y="0"/>
                      <a:pt x="539" y="77"/>
                      <a:pt x="571" y="220"/>
                    </a:cubicBezTo>
                    <a:cubicBezTo>
                      <a:pt x="602" y="363"/>
                      <a:pt x="0" y="208"/>
                      <a:pt x="0" y="208"/>
                    </a:cubicBezTo>
                    <a:cubicBezTo>
                      <a:pt x="272" y="0"/>
                      <a:pt x="272" y="0"/>
                      <a:pt x="272"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2" name="iş1îḋè"/>
              <p:cNvSpPr/>
              <p:nvPr/>
            </p:nvSpPr>
            <p:spPr bwMode="auto">
              <a:xfrm>
                <a:off x="7916383" y="2016856"/>
                <a:ext cx="592254" cy="597916"/>
              </a:xfrm>
              <a:custGeom>
                <a:avLst/>
                <a:gdLst>
                  <a:gd name="T0" fmla="*/ 505 w 680"/>
                  <a:gd name="T1" fmla="*/ 227 h 687"/>
                  <a:gd name="T2" fmla="*/ 341 w 680"/>
                  <a:gd name="T3" fmla="*/ 0 h 687"/>
                  <a:gd name="T4" fmla="*/ 94 w 680"/>
                  <a:gd name="T5" fmla="*/ 206 h 687"/>
                  <a:gd name="T6" fmla="*/ 73 w 680"/>
                  <a:gd name="T7" fmla="*/ 540 h 687"/>
                  <a:gd name="T8" fmla="*/ 397 w 680"/>
                  <a:gd name="T9" fmla="*/ 625 h 687"/>
                  <a:gd name="T10" fmla="*/ 670 w 680"/>
                  <a:gd name="T11" fmla="*/ 455 h 687"/>
                  <a:gd name="T12" fmla="*/ 505 w 680"/>
                  <a:gd name="T13" fmla="*/ 227 h 687"/>
                </a:gdLst>
                <a:ahLst/>
                <a:cxnLst>
                  <a:cxn ang="0">
                    <a:pos x="T0" y="T1"/>
                  </a:cxn>
                  <a:cxn ang="0">
                    <a:pos x="T2" y="T3"/>
                  </a:cxn>
                  <a:cxn ang="0">
                    <a:pos x="T4" y="T5"/>
                  </a:cxn>
                  <a:cxn ang="0">
                    <a:pos x="T6" y="T7"/>
                  </a:cxn>
                  <a:cxn ang="0">
                    <a:pos x="T8" y="T9"/>
                  </a:cxn>
                  <a:cxn ang="0">
                    <a:pos x="T10" y="T11"/>
                  </a:cxn>
                  <a:cxn ang="0">
                    <a:pos x="T12" y="T13"/>
                  </a:cxn>
                </a:cxnLst>
                <a:rect l="0" t="0" r="r" b="b"/>
                <a:pathLst>
                  <a:path w="680" h="687">
                    <a:moveTo>
                      <a:pt x="505" y="227"/>
                    </a:moveTo>
                    <a:cubicBezTo>
                      <a:pt x="453" y="26"/>
                      <a:pt x="341" y="0"/>
                      <a:pt x="341" y="0"/>
                    </a:cubicBezTo>
                    <a:cubicBezTo>
                      <a:pt x="341" y="0"/>
                      <a:pt x="134" y="169"/>
                      <a:pt x="94" y="206"/>
                    </a:cubicBezTo>
                    <a:cubicBezTo>
                      <a:pt x="0" y="294"/>
                      <a:pt x="28" y="479"/>
                      <a:pt x="73" y="540"/>
                    </a:cubicBezTo>
                    <a:cubicBezTo>
                      <a:pt x="117" y="602"/>
                      <a:pt x="284" y="687"/>
                      <a:pt x="397" y="625"/>
                    </a:cubicBezTo>
                    <a:cubicBezTo>
                      <a:pt x="445" y="599"/>
                      <a:pt x="670" y="455"/>
                      <a:pt x="670" y="455"/>
                    </a:cubicBezTo>
                    <a:cubicBezTo>
                      <a:pt x="670" y="455"/>
                      <a:pt x="680" y="340"/>
                      <a:pt x="505" y="227"/>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3" name="iṡľíḋè"/>
              <p:cNvSpPr/>
              <p:nvPr/>
            </p:nvSpPr>
            <p:spPr bwMode="auto">
              <a:xfrm>
                <a:off x="7974366" y="2039634"/>
                <a:ext cx="147545" cy="148055"/>
              </a:xfrm>
              <a:custGeom>
                <a:avLst/>
                <a:gdLst>
                  <a:gd name="T0" fmla="*/ 158 w 169"/>
                  <a:gd name="T1" fmla="*/ 69 h 170"/>
                  <a:gd name="T2" fmla="*/ 135 w 169"/>
                  <a:gd name="T3" fmla="*/ 3 h 170"/>
                  <a:gd name="T4" fmla="*/ 33 w 169"/>
                  <a:gd name="T5" fmla="*/ 118 h 170"/>
                  <a:gd name="T6" fmla="*/ 42 w 169"/>
                  <a:gd name="T7" fmla="*/ 167 h 170"/>
                  <a:gd name="T8" fmla="*/ 158 w 169"/>
                  <a:gd name="T9" fmla="*/ 69 h 170"/>
                </a:gdLst>
                <a:ahLst/>
                <a:cxnLst>
                  <a:cxn ang="0">
                    <a:pos x="T0" y="T1"/>
                  </a:cxn>
                  <a:cxn ang="0">
                    <a:pos x="T2" y="T3"/>
                  </a:cxn>
                  <a:cxn ang="0">
                    <a:pos x="T4" y="T5"/>
                  </a:cxn>
                  <a:cxn ang="0">
                    <a:pos x="T6" y="T7"/>
                  </a:cxn>
                  <a:cxn ang="0">
                    <a:pos x="T8" y="T9"/>
                  </a:cxn>
                </a:cxnLst>
                <a:rect l="0" t="0" r="r" b="b"/>
                <a:pathLst>
                  <a:path w="169" h="170">
                    <a:moveTo>
                      <a:pt x="158" y="69"/>
                    </a:moveTo>
                    <a:cubicBezTo>
                      <a:pt x="158" y="69"/>
                      <a:pt x="169" y="0"/>
                      <a:pt x="135" y="3"/>
                    </a:cubicBezTo>
                    <a:cubicBezTo>
                      <a:pt x="60" y="10"/>
                      <a:pt x="80" y="79"/>
                      <a:pt x="33" y="118"/>
                    </a:cubicBezTo>
                    <a:cubicBezTo>
                      <a:pt x="0" y="146"/>
                      <a:pt x="17" y="170"/>
                      <a:pt x="42" y="167"/>
                    </a:cubicBezTo>
                    <a:cubicBezTo>
                      <a:pt x="66" y="163"/>
                      <a:pt x="157" y="92"/>
                      <a:pt x="158" y="69"/>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4" name="iš1ídè"/>
              <p:cNvSpPr/>
              <p:nvPr/>
            </p:nvSpPr>
            <p:spPr bwMode="auto">
              <a:xfrm>
                <a:off x="8264799" y="2476553"/>
                <a:ext cx="173949" cy="105089"/>
              </a:xfrm>
              <a:custGeom>
                <a:avLst/>
                <a:gdLst>
                  <a:gd name="T0" fmla="*/ 141 w 200"/>
                  <a:gd name="T1" fmla="*/ 2 h 121"/>
                  <a:gd name="T2" fmla="*/ 183 w 200"/>
                  <a:gd name="T3" fmla="*/ 27 h 121"/>
                  <a:gd name="T4" fmla="*/ 48 w 200"/>
                  <a:gd name="T5" fmla="*/ 97 h 121"/>
                  <a:gd name="T6" fmla="*/ 13 w 200"/>
                  <a:gd name="T7" fmla="*/ 86 h 121"/>
                  <a:gd name="T8" fmla="*/ 141 w 200"/>
                  <a:gd name="T9" fmla="*/ 2 h 121"/>
                </a:gdLst>
                <a:ahLst/>
                <a:cxnLst>
                  <a:cxn ang="0">
                    <a:pos x="T0" y="T1"/>
                  </a:cxn>
                  <a:cxn ang="0">
                    <a:pos x="T2" y="T3"/>
                  </a:cxn>
                  <a:cxn ang="0">
                    <a:pos x="T4" y="T5"/>
                  </a:cxn>
                  <a:cxn ang="0">
                    <a:pos x="T6" y="T7"/>
                  </a:cxn>
                  <a:cxn ang="0">
                    <a:pos x="T8" y="T9"/>
                  </a:cxn>
                </a:cxnLst>
                <a:rect l="0" t="0" r="r" b="b"/>
                <a:pathLst>
                  <a:path w="200" h="121">
                    <a:moveTo>
                      <a:pt x="141" y="2"/>
                    </a:moveTo>
                    <a:cubicBezTo>
                      <a:pt x="141" y="2"/>
                      <a:pt x="200" y="0"/>
                      <a:pt x="183" y="27"/>
                    </a:cubicBezTo>
                    <a:cubicBezTo>
                      <a:pt x="145" y="86"/>
                      <a:pt x="99" y="63"/>
                      <a:pt x="48" y="97"/>
                    </a:cubicBezTo>
                    <a:cubicBezTo>
                      <a:pt x="11" y="121"/>
                      <a:pt x="0" y="105"/>
                      <a:pt x="13" y="86"/>
                    </a:cubicBezTo>
                    <a:cubicBezTo>
                      <a:pt x="26" y="66"/>
                      <a:pt x="122" y="1"/>
                      <a:pt x="141" y="2"/>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5" name="ïşḻîḍê"/>
              <p:cNvSpPr/>
              <p:nvPr/>
            </p:nvSpPr>
            <p:spPr bwMode="auto">
              <a:xfrm>
                <a:off x="8192320" y="1804091"/>
                <a:ext cx="446779" cy="720088"/>
              </a:xfrm>
              <a:custGeom>
                <a:avLst/>
                <a:gdLst>
                  <a:gd name="T0" fmla="*/ 159 w 513"/>
                  <a:gd name="T1" fmla="*/ 828 h 828"/>
                  <a:gd name="T2" fmla="*/ 259 w 513"/>
                  <a:gd name="T3" fmla="*/ 789 h 828"/>
                  <a:gd name="T4" fmla="*/ 317 w 513"/>
                  <a:gd name="T5" fmla="*/ 756 h 828"/>
                  <a:gd name="T6" fmla="*/ 499 w 513"/>
                  <a:gd name="T7" fmla="*/ 627 h 828"/>
                  <a:gd name="T8" fmla="*/ 459 w 513"/>
                  <a:gd name="T9" fmla="*/ 390 h 828"/>
                  <a:gd name="T10" fmla="*/ 400 w 513"/>
                  <a:gd name="T11" fmla="*/ 201 h 828"/>
                  <a:gd name="T12" fmla="*/ 381 w 513"/>
                  <a:gd name="T13" fmla="*/ 269 h 828"/>
                  <a:gd name="T14" fmla="*/ 227 w 513"/>
                  <a:gd name="T15" fmla="*/ 44 h 828"/>
                  <a:gd name="T16" fmla="*/ 207 w 513"/>
                  <a:gd name="T17" fmla="*/ 178 h 828"/>
                  <a:gd name="T18" fmla="*/ 71 w 513"/>
                  <a:gd name="T19" fmla="*/ 0 h 828"/>
                  <a:gd name="T20" fmla="*/ 24 w 513"/>
                  <a:gd name="T21" fmla="*/ 245 h 828"/>
                  <a:gd name="T22" fmla="*/ 110 w 513"/>
                  <a:gd name="T23" fmla="*/ 328 h 828"/>
                  <a:gd name="T24" fmla="*/ 65 w 513"/>
                  <a:gd name="T25" fmla="*/ 328 h 828"/>
                  <a:gd name="T26" fmla="*/ 162 w 513"/>
                  <a:gd name="T27" fmla="*/ 423 h 828"/>
                  <a:gd name="T28" fmla="*/ 139 w 513"/>
                  <a:gd name="T29" fmla="*/ 442 h 828"/>
                  <a:gd name="T30" fmla="*/ 275 w 513"/>
                  <a:gd name="T31" fmla="*/ 542 h 828"/>
                  <a:gd name="T32" fmla="*/ 254 w 513"/>
                  <a:gd name="T33" fmla="*/ 596 h 828"/>
                  <a:gd name="T34" fmla="*/ 345 w 513"/>
                  <a:gd name="T35" fmla="*/ 695 h 828"/>
                  <a:gd name="T36" fmla="*/ 159 w 513"/>
                  <a:gd name="T37"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828">
                    <a:moveTo>
                      <a:pt x="159" y="828"/>
                    </a:moveTo>
                    <a:cubicBezTo>
                      <a:pt x="159" y="828"/>
                      <a:pt x="218" y="771"/>
                      <a:pt x="259" y="789"/>
                    </a:cubicBezTo>
                    <a:cubicBezTo>
                      <a:pt x="259" y="789"/>
                      <a:pt x="288" y="768"/>
                      <a:pt x="317" y="756"/>
                    </a:cubicBezTo>
                    <a:cubicBezTo>
                      <a:pt x="385" y="727"/>
                      <a:pt x="489" y="685"/>
                      <a:pt x="499" y="627"/>
                    </a:cubicBezTo>
                    <a:cubicBezTo>
                      <a:pt x="513" y="544"/>
                      <a:pt x="495" y="452"/>
                      <a:pt x="459" y="390"/>
                    </a:cubicBezTo>
                    <a:cubicBezTo>
                      <a:pt x="424" y="328"/>
                      <a:pt x="389" y="255"/>
                      <a:pt x="400" y="201"/>
                    </a:cubicBezTo>
                    <a:cubicBezTo>
                      <a:pt x="400" y="201"/>
                      <a:pt x="369" y="247"/>
                      <a:pt x="381" y="269"/>
                    </a:cubicBezTo>
                    <a:cubicBezTo>
                      <a:pt x="381" y="269"/>
                      <a:pt x="260" y="152"/>
                      <a:pt x="227" y="44"/>
                    </a:cubicBezTo>
                    <a:cubicBezTo>
                      <a:pt x="227" y="44"/>
                      <a:pt x="179" y="115"/>
                      <a:pt x="207" y="178"/>
                    </a:cubicBezTo>
                    <a:cubicBezTo>
                      <a:pt x="207" y="178"/>
                      <a:pt x="98" y="83"/>
                      <a:pt x="71" y="0"/>
                    </a:cubicBezTo>
                    <a:cubicBezTo>
                      <a:pt x="71" y="0"/>
                      <a:pt x="0" y="133"/>
                      <a:pt x="24" y="245"/>
                    </a:cubicBezTo>
                    <a:cubicBezTo>
                      <a:pt x="24" y="245"/>
                      <a:pt x="100" y="288"/>
                      <a:pt x="110" y="328"/>
                    </a:cubicBezTo>
                    <a:cubicBezTo>
                      <a:pt x="110" y="328"/>
                      <a:pt x="96" y="348"/>
                      <a:pt x="65" y="328"/>
                    </a:cubicBezTo>
                    <a:cubicBezTo>
                      <a:pt x="65" y="328"/>
                      <a:pt x="122" y="402"/>
                      <a:pt x="162" y="423"/>
                    </a:cubicBezTo>
                    <a:cubicBezTo>
                      <a:pt x="162" y="423"/>
                      <a:pt x="152" y="435"/>
                      <a:pt x="139" y="442"/>
                    </a:cubicBezTo>
                    <a:cubicBezTo>
                      <a:pt x="139" y="442"/>
                      <a:pt x="220" y="514"/>
                      <a:pt x="275" y="542"/>
                    </a:cubicBezTo>
                    <a:cubicBezTo>
                      <a:pt x="275" y="542"/>
                      <a:pt x="275" y="600"/>
                      <a:pt x="254" y="596"/>
                    </a:cubicBezTo>
                    <a:cubicBezTo>
                      <a:pt x="254" y="596"/>
                      <a:pt x="316" y="688"/>
                      <a:pt x="345" y="695"/>
                    </a:cubicBezTo>
                    <a:cubicBezTo>
                      <a:pt x="345" y="695"/>
                      <a:pt x="177" y="802"/>
                      <a:pt x="159" y="828"/>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6" name="is1ïďê"/>
              <p:cNvSpPr/>
              <p:nvPr/>
            </p:nvSpPr>
            <p:spPr bwMode="auto">
              <a:xfrm>
                <a:off x="8054611" y="1958876"/>
                <a:ext cx="168772" cy="187917"/>
              </a:xfrm>
              <a:custGeom>
                <a:avLst/>
                <a:gdLst>
                  <a:gd name="T0" fmla="*/ 0 w 194"/>
                  <a:gd name="T1" fmla="*/ 211 h 216"/>
                  <a:gd name="T2" fmla="*/ 64 w 194"/>
                  <a:gd name="T3" fmla="*/ 110 h 216"/>
                  <a:gd name="T4" fmla="*/ 194 w 194"/>
                  <a:gd name="T5" fmla="*/ 0 h 216"/>
                  <a:gd name="T6" fmla="*/ 189 w 194"/>
                  <a:gd name="T7" fmla="*/ 72 h 216"/>
                  <a:gd name="T8" fmla="*/ 3 w 194"/>
                  <a:gd name="T9" fmla="*/ 216 h 216"/>
                  <a:gd name="T10" fmla="*/ 0 w 194"/>
                  <a:gd name="T11" fmla="*/ 211 h 216"/>
                </a:gdLst>
                <a:ahLst/>
                <a:cxnLst>
                  <a:cxn ang="0">
                    <a:pos x="T0" y="T1"/>
                  </a:cxn>
                  <a:cxn ang="0">
                    <a:pos x="T2" y="T3"/>
                  </a:cxn>
                  <a:cxn ang="0">
                    <a:pos x="T4" y="T5"/>
                  </a:cxn>
                  <a:cxn ang="0">
                    <a:pos x="T6" y="T7"/>
                  </a:cxn>
                  <a:cxn ang="0">
                    <a:pos x="T8" y="T9"/>
                  </a:cxn>
                  <a:cxn ang="0">
                    <a:pos x="T10" y="T11"/>
                  </a:cxn>
                </a:cxnLst>
                <a:rect l="0" t="0" r="r" b="b"/>
                <a:pathLst>
                  <a:path w="194" h="216">
                    <a:moveTo>
                      <a:pt x="0" y="211"/>
                    </a:moveTo>
                    <a:cubicBezTo>
                      <a:pt x="0" y="211"/>
                      <a:pt x="75" y="162"/>
                      <a:pt x="64" y="110"/>
                    </a:cubicBezTo>
                    <a:cubicBezTo>
                      <a:pt x="64" y="110"/>
                      <a:pt x="161" y="8"/>
                      <a:pt x="194" y="0"/>
                    </a:cubicBezTo>
                    <a:cubicBezTo>
                      <a:pt x="189" y="72"/>
                      <a:pt x="189" y="72"/>
                      <a:pt x="189" y="72"/>
                    </a:cubicBezTo>
                    <a:cubicBezTo>
                      <a:pt x="189" y="72"/>
                      <a:pt x="38" y="199"/>
                      <a:pt x="3" y="216"/>
                    </a:cubicBezTo>
                    <a:lnTo>
                      <a:pt x="0" y="211"/>
                    </a:ln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7" name="ïşḻiḍé"/>
              <p:cNvSpPr/>
              <p:nvPr/>
            </p:nvSpPr>
            <p:spPr bwMode="auto">
              <a:xfrm>
                <a:off x="8463197" y="2470826"/>
                <a:ext cx="0" cy="1035"/>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8" name="išļidê"/>
              <p:cNvSpPr/>
              <p:nvPr/>
            </p:nvSpPr>
            <p:spPr bwMode="auto">
              <a:xfrm>
                <a:off x="7584535" y="2534014"/>
                <a:ext cx="425553" cy="185846"/>
              </a:xfrm>
              <a:custGeom>
                <a:avLst/>
                <a:gdLst>
                  <a:gd name="T0" fmla="*/ 32 w 489"/>
                  <a:gd name="T1" fmla="*/ 213 h 214"/>
                  <a:gd name="T2" fmla="*/ 7 w 489"/>
                  <a:gd name="T3" fmla="*/ 191 h 214"/>
                  <a:gd name="T4" fmla="*/ 7 w 489"/>
                  <a:gd name="T5" fmla="*/ 191 h 214"/>
                  <a:gd name="T6" fmla="*/ 178 w 489"/>
                  <a:gd name="T7" fmla="*/ 37 h 214"/>
                  <a:gd name="T8" fmla="*/ 317 w 489"/>
                  <a:gd name="T9" fmla="*/ 7 h 214"/>
                  <a:gd name="T10" fmla="*/ 489 w 489"/>
                  <a:gd name="T11" fmla="*/ 154 h 214"/>
                  <a:gd name="T12" fmla="*/ 489 w 489"/>
                  <a:gd name="T13" fmla="*/ 178 h 214"/>
                  <a:gd name="T14" fmla="*/ 32 w 489"/>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214">
                    <a:moveTo>
                      <a:pt x="32" y="213"/>
                    </a:moveTo>
                    <a:cubicBezTo>
                      <a:pt x="19" y="214"/>
                      <a:pt x="8" y="204"/>
                      <a:pt x="7" y="191"/>
                    </a:cubicBezTo>
                    <a:cubicBezTo>
                      <a:pt x="7" y="191"/>
                      <a:pt x="7" y="191"/>
                      <a:pt x="7" y="191"/>
                    </a:cubicBezTo>
                    <a:cubicBezTo>
                      <a:pt x="0" y="103"/>
                      <a:pt x="88" y="60"/>
                      <a:pt x="178" y="37"/>
                    </a:cubicBezTo>
                    <a:cubicBezTo>
                      <a:pt x="317" y="7"/>
                      <a:pt x="317" y="7"/>
                      <a:pt x="317" y="7"/>
                    </a:cubicBezTo>
                    <a:cubicBezTo>
                      <a:pt x="405" y="0"/>
                      <a:pt x="482" y="67"/>
                      <a:pt x="489" y="154"/>
                    </a:cubicBezTo>
                    <a:cubicBezTo>
                      <a:pt x="489" y="162"/>
                      <a:pt x="489" y="170"/>
                      <a:pt x="489" y="178"/>
                    </a:cubicBezTo>
                    <a:cubicBezTo>
                      <a:pt x="32" y="213"/>
                      <a:pt x="32" y="213"/>
                      <a:pt x="32"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9" name="íṩľïḓe"/>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0" name="işḻïďê"/>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1" name="íṩľiḓe"/>
              <p:cNvSpPr/>
              <p:nvPr/>
            </p:nvSpPr>
            <p:spPr bwMode="auto">
              <a:xfrm>
                <a:off x="7920522" y="2496296"/>
                <a:ext cx="749635" cy="269723"/>
              </a:xfrm>
              <a:custGeom>
                <a:avLst/>
                <a:gdLst>
                  <a:gd name="T0" fmla="*/ 735 w 861"/>
                  <a:gd name="T1" fmla="*/ 268 h 310"/>
                  <a:gd name="T2" fmla="*/ 0 w 861"/>
                  <a:gd name="T3" fmla="*/ 310 h 310"/>
                  <a:gd name="T4" fmla="*/ 57 w 861"/>
                  <a:gd name="T5" fmla="*/ 44 h 310"/>
                  <a:gd name="T6" fmla="*/ 677 w 861"/>
                  <a:gd name="T7" fmla="*/ 18 h 310"/>
                  <a:gd name="T8" fmla="*/ 859 w 861"/>
                  <a:gd name="T9" fmla="*/ 129 h 310"/>
                  <a:gd name="T10" fmla="*/ 735 w 861"/>
                  <a:gd name="T11" fmla="*/ 268 h 310"/>
                </a:gdLst>
                <a:ahLst/>
                <a:cxnLst>
                  <a:cxn ang="0">
                    <a:pos x="T0" y="T1"/>
                  </a:cxn>
                  <a:cxn ang="0">
                    <a:pos x="T2" y="T3"/>
                  </a:cxn>
                  <a:cxn ang="0">
                    <a:pos x="T4" y="T5"/>
                  </a:cxn>
                  <a:cxn ang="0">
                    <a:pos x="T6" y="T7"/>
                  </a:cxn>
                  <a:cxn ang="0">
                    <a:pos x="T8" y="T9"/>
                  </a:cxn>
                  <a:cxn ang="0">
                    <a:pos x="T10" y="T11"/>
                  </a:cxn>
                </a:cxnLst>
                <a:rect l="0" t="0" r="r" b="b"/>
                <a:pathLst>
                  <a:path w="861" h="310">
                    <a:moveTo>
                      <a:pt x="735" y="268"/>
                    </a:moveTo>
                    <a:cubicBezTo>
                      <a:pt x="0" y="310"/>
                      <a:pt x="0" y="310"/>
                      <a:pt x="0" y="310"/>
                    </a:cubicBezTo>
                    <a:cubicBezTo>
                      <a:pt x="57" y="44"/>
                      <a:pt x="57" y="44"/>
                      <a:pt x="57" y="44"/>
                    </a:cubicBezTo>
                    <a:cubicBezTo>
                      <a:pt x="677" y="18"/>
                      <a:pt x="677" y="18"/>
                      <a:pt x="677" y="18"/>
                    </a:cubicBezTo>
                    <a:cubicBezTo>
                      <a:pt x="779" y="0"/>
                      <a:pt x="853" y="82"/>
                      <a:pt x="859" y="129"/>
                    </a:cubicBezTo>
                    <a:cubicBezTo>
                      <a:pt x="861" y="186"/>
                      <a:pt x="807" y="264"/>
                      <a:pt x="735" y="268"/>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2" name="iṡľîḍe"/>
              <p:cNvSpPr/>
              <p:nvPr/>
            </p:nvSpPr>
            <p:spPr bwMode="auto">
              <a:xfrm>
                <a:off x="8022509" y="2595695"/>
                <a:ext cx="426588" cy="185856"/>
              </a:xfrm>
              <a:custGeom>
                <a:avLst/>
                <a:gdLst>
                  <a:gd name="T0" fmla="*/ 457 w 490"/>
                  <a:gd name="T1" fmla="*/ 213 h 214"/>
                  <a:gd name="T2" fmla="*/ 483 w 490"/>
                  <a:gd name="T3" fmla="*/ 191 h 214"/>
                  <a:gd name="T4" fmla="*/ 483 w 490"/>
                  <a:gd name="T5" fmla="*/ 191 h 214"/>
                  <a:gd name="T6" fmla="*/ 311 w 490"/>
                  <a:gd name="T7" fmla="*/ 37 h 214"/>
                  <a:gd name="T8" fmla="*/ 172 w 490"/>
                  <a:gd name="T9" fmla="*/ 7 h 214"/>
                  <a:gd name="T10" fmla="*/ 1 w 490"/>
                  <a:gd name="T11" fmla="*/ 154 h 214"/>
                  <a:gd name="T12" fmla="*/ 1 w 490"/>
                  <a:gd name="T13" fmla="*/ 178 h 214"/>
                  <a:gd name="T14" fmla="*/ 457 w 490"/>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4">
                    <a:moveTo>
                      <a:pt x="457" y="213"/>
                    </a:moveTo>
                    <a:cubicBezTo>
                      <a:pt x="470" y="214"/>
                      <a:pt x="482" y="204"/>
                      <a:pt x="483" y="191"/>
                    </a:cubicBezTo>
                    <a:cubicBezTo>
                      <a:pt x="483" y="191"/>
                      <a:pt x="483" y="191"/>
                      <a:pt x="483" y="191"/>
                    </a:cubicBezTo>
                    <a:cubicBezTo>
                      <a:pt x="490" y="103"/>
                      <a:pt x="402" y="60"/>
                      <a:pt x="311" y="37"/>
                    </a:cubicBezTo>
                    <a:cubicBezTo>
                      <a:pt x="172" y="7"/>
                      <a:pt x="172" y="7"/>
                      <a:pt x="172" y="7"/>
                    </a:cubicBezTo>
                    <a:cubicBezTo>
                      <a:pt x="85" y="0"/>
                      <a:pt x="8" y="67"/>
                      <a:pt x="1" y="154"/>
                    </a:cubicBezTo>
                    <a:cubicBezTo>
                      <a:pt x="0" y="162"/>
                      <a:pt x="0" y="170"/>
                      <a:pt x="1" y="178"/>
                    </a:cubicBezTo>
                    <a:cubicBezTo>
                      <a:pt x="457" y="213"/>
                      <a:pt x="457" y="213"/>
                      <a:pt x="457"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3" name="íşľîḋe"/>
              <p:cNvSpPr/>
              <p:nvPr/>
            </p:nvSpPr>
            <p:spPr bwMode="auto">
              <a:xfrm>
                <a:off x="8144170" y="2584306"/>
                <a:ext cx="89045" cy="216400"/>
              </a:xfrm>
              <a:custGeom>
                <a:avLst/>
                <a:gdLst>
                  <a:gd name="T0" fmla="*/ 24 w 102"/>
                  <a:gd name="T1" fmla="*/ 0 h 249"/>
                  <a:gd name="T2" fmla="*/ 102 w 102"/>
                  <a:gd name="T3" fmla="*/ 2 h 249"/>
                  <a:gd name="T4" fmla="*/ 87 w 102"/>
                  <a:gd name="T5" fmla="*/ 249 h 249"/>
                  <a:gd name="T6" fmla="*/ 0 w 102"/>
                  <a:gd name="T7" fmla="*/ 247 h 249"/>
                  <a:gd name="T8" fmla="*/ 24 w 102"/>
                  <a:gd name="T9" fmla="*/ 0 h 249"/>
                </a:gdLst>
                <a:ahLst/>
                <a:cxnLst>
                  <a:cxn ang="0">
                    <a:pos x="T0" y="T1"/>
                  </a:cxn>
                  <a:cxn ang="0">
                    <a:pos x="T2" y="T3"/>
                  </a:cxn>
                  <a:cxn ang="0">
                    <a:pos x="T4" y="T5"/>
                  </a:cxn>
                  <a:cxn ang="0">
                    <a:pos x="T6" y="T7"/>
                  </a:cxn>
                  <a:cxn ang="0">
                    <a:pos x="T8" y="T9"/>
                  </a:cxn>
                </a:cxnLst>
                <a:rect l="0" t="0" r="r" b="b"/>
                <a:pathLst>
                  <a:path w="102" h="249">
                    <a:moveTo>
                      <a:pt x="24" y="0"/>
                    </a:moveTo>
                    <a:cubicBezTo>
                      <a:pt x="102" y="2"/>
                      <a:pt x="102" y="2"/>
                      <a:pt x="102" y="2"/>
                    </a:cubicBezTo>
                    <a:cubicBezTo>
                      <a:pt x="102" y="2"/>
                      <a:pt x="51" y="211"/>
                      <a:pt x="87" y="249"/>
                    </a:cubicBezTo>
                    <a:cubicBezTo>
                      <a:pt x="0" y="247"/>
                      <a:pt x="0" y="247"/>
                      <a:pt x="0" y="247"/>
                    </a:cubicBezTo>
                    <a:cubicBezTo>
                      <a:pt x="24" y="0"/>
                      <a:pt x="24"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4" name="ïṧḻïḋê"/>
              <p:cNvSpPr/>
              <p:nvPr/>
            </p:nvSpPr>
            <p:spPr bwMode="auto">
              <a:xfrm>
                <a:off x="7442682" y="2533053"/>
                <a:ext cx="731516" cy="275418"/>
              </a:xfrm>
              <a:custGeom>
                <a:avLst/>
                <a:gdLst>
                  <a:gd name="T0" fmla="*/ 130 w 840"/>
                  <a:gd name="T1" fmla="*/ 277 h 317"/>
                  <a:gd name="T2" fmla="*/ 825 w 840"/>
                  <a:gd name="T3" fmla="*/ 317 h 317"/>
                  <a:gd name="T4" fmla="*/ 840 w 840"/>
                  <a:gd name="T5" fmla="*/ 45 h 317"/>
                  <a:gd name="T6" fmla="*/ 189 w 840"/>
                  <a:gd name="T7" fmla="*/ 20 h 317"/>
                  <a:gd name="T8" fmla="*/ 2 w 840"/>
                  <a:gd name="T9" fmla="*/ 133 h 317"/>
                  <a:gd name="T10" fmla="*/ 130 w 840"/>
                  <a:gd name="T11" fmla="*/ 277 h 317"/>
                </a:gdLst>
                <a:ahLst/>
                <a:cxnLst>
                  <a:cxn ang="0">
                    <a:pos x="T0" y="T1"/>
                  </a:cxn>
                  <a:cxn ang="0">
                    <a:pos x="T2" y="T3"/>
                  </a:cxn>
                  <a:cxn ang="0">
                    <a:pos x="T4" y="T5"/>
                  </a:cxn>
                  <a:cxn ang="0">
                    <a:pos x="T6" y="T7"/>
                  </a:cxn>
                  <a:cxn ang="0">
                    <a:pos x="T8" y="T9"/>
                  </a:cxn>
                  <a:cxn ang="0">
                    <a:pos x="T10" y="T11"/>
                  </a:cxn>
                </a:cxnLst>
                <a:rect l="0" t="0" r="r" b="b"/>
                <a:pathLst>
                  <a:path w="840" h="317">
                    <a:moveTo>
                      <a:pt x="130" y="277"/>
                    </a:moveTo>
                    <a:cubicBezTo>
                      <a:pt x="825" y="317"/>
                      <a:pt x="825" y="317"/>
                      <a:pt x="825" y="317"/>
                    </a:cubicBezTo>
                    <a:cubicBezTo>
                      <a:pt x="840" y="45"/>
                      <a:pt x="840" y="45"/>
                      <a:pt x="840" y="45"/>
                    </a:cubicBezTo>
                    <a:cubicBezTo>
                      <a:pt x="189" y="20"/>
                      <a:pt x="189" y="20"/>
                      <a:pt x="189" y="20"/>
                    </a:cubicBezTo>
                    <a:cubicBezTo>
                      <a:pt x="85" y="0"/>
                      <a:pt x="8" y="86"/>
                      <a:pt x="2" y="133"/>
                    </a:cubicBezTo>
                    <a:cubicBezTo>
                      <a:pt x="0" y="193"/>
                      <a:pt x="56" y="273"/>
                      <a:pt x="130" y="277"/>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5" name="îśľiḓê"/>
              <p:cNvSpPr/>
              <p:nvPr/>
            </p:nvSpPr>
            <p:spPr bwMode="auto">
              <a:xfrm>
                <a:off x="7444234" y="2575505"/>
                <a:ext cx="716502" cy="232967"/>
              </a:xfrm>
              <a:custGeom>
                <a:avLst/>
                <a:gdLst>
                  <a:gd name="T0" fmla="*/ 60 w 823"/>
                  <a:gd name="T1" fmla="*/ 0 h 268"/>
                  <a:gd name="T2" fmla="*/ 1 w 823"/>
                  <a:gd name="T3" fmla="*/ 82 h 268"/>
                  <a:gd name="T4" fmla="*/ 1 w 823"/>
                  <a:gd name="T5" fmla="*/ 82 h 268"/>
                  <a:gd name="T6" fmla="*/ 1 w 823"/>
                  <a:gd name="T7" fmla="*/ 82 h 268"/>
                  <a:gd name="T8" fmla="*/ 1 w 823"/>
                  <a:gd name="T9" fmla="*/ 82 h 268"/>
                  <a:gd name="T10" fmla="*/ 1 w 823"/>
                  <a:gd name="T11" fmla="*/ 82 h 268"/>
                  <a:gd name="T12" fmla="*/ 1 w 823"/>
                  <a:gd name="T13" fmla="*/ 82 h 268"/>
                  <a:gd name="T14" fmla="*/ 1 w 823"/>
                  <a:gd name="T15" fmla="*/ 82 h 268"/>
                  <a:gd name="T16" fmla="*/ 1 w 823"/>
                  <a:gd name="T17" fmla="*/ 82 h 268"/>
                  <a:gd name="T18" fmla="*/ 1 w 823"/>
                  <a:gd name="T19" fmla="*/ 82 h 268"/>
                  <a:gd name="T20" fmla="*/ 1 w 823"/>
                  <a:gd name="T21" fmla="*/ 83 h 268"/>
                  <a:gd name="T22" fmla="*/ 1 w 823"/>
                  <a:gd name="T23" fmla="*/ 83 h 268"/>
                  <a:gd name="T24" fmla="*/ 1 w 823"/>
                  <a:gd name="T25" fmla="*/ 83 h 268"/>
                  <a:gd name="T26" fmla="*/ 1 w 823"/>
                  <a:gd name="T27" fmla="*/ 83 h 268"/>
                  <a:gd name="T28" fmla="*/ 1 w 823"/>
                  <a:gd name="T29" fmla="*/ 83 h 268"/>
                  <a:gd name="T30" fmla="*/ 1 w 823"/>
                  <a:gd name="T31" fmla="*/ 83 h 268"/>
                  <a:gd name="T32" fmla="*/ 0 w 823"/>
                  <a:gd name="T33" fmla="*/ 83 h 268"/>
                  <a:gd name="T34" fmla="*/ 0 w 823"/>
                  <a:gd name="T35" fmla="*/ 83 h 268"/>
                  <a:gd name="T36" fmla="*/ 0 w 823"/>
                  <a:gd name="T37" fmla="*/ 83 h 268"/>
                  <a:gd name="T38" fmla="*/ 0 w 823"/>
                  <a:gd name="T39" fmla="*/ 83 h 268"/>
                  <a:gd name="T40" fmla="*/ 0 w 823"/>
                  <a:gd name="T41" fmla="*/ 83 h 268"/>
                  <a:gd name="T42" fmla="*/ 0 w 823"/>
                  <a:gd name="T43" fmla="*/ 83 h 268"/>
                  <a:gd name="T44" fmla="*/ 0 w 823"/>
                  <a:gd name="T45" fmla="*/ 84 h 268"/>
                  <a:gd name="T46" fmla="*/ 0 w 823"/>
                  <a:gd name="T47" fmla="*/ 84 h 268"/>
                  <a:gd name="T48" fmla="*/ 0 w 823"/>
                  <a:gd name="T49" fmla="*/ 84 h 268"/>
                  <a:gd name="T50" fmla="*/ 0 w 823"/>
                  <a:gd name="T51" fmla="*/ 84 h 268"/>
                  <a:gd name="T52" fmla="*/ 0 w 823"/>
                  <a:gd name="T53" fmla="*/ 84 h 268"/>
                  <a:gd name="T54" fmla="*/ 0 w 823"/>
                  <a:gd name="T55" fmla="*/ 84 h 268"/>
                  <a:gd name="T56" fmla="*/ 0 w 823"/>
                  <a:gd name="T57" fmla="*/ 84 h 268"/>
                  <a:gd name="T58" fmla="*/ 0 w 823"/>
                  <a:gd name="T59" fmla="*/ 84 h 268"/>
                  <a:gd name="T60" fmla="*/ 0 w 823"/>
                  <a:gd name="T61" fmla="*/ 84 h 268"/>
                  <a:gd name="T62" fmla="*/ 0 w 823"/>
                  <a:gd name="T63" fmla="*/ 84 h 268"/>
                  <a:gd name="T64" fmla="*/ 0 w 823"/>
                  <a:gd name="T65" fmla="*/ 84 h 268"/>
                  <a:gd name="T66" fmla="*/ 0 w 823"/>
                  <a:gd name="T67" fmla="*/ 84 h 268"/>
                  <a:gd name="T68" fmla="*/ 0 w 823"/>
                  <a:gd name="T69" fmla="*/ 84 h 268"/>
                  <a:gd name="T70" fmla="*/ 0 w 823"/>
                  <a:gd name="T71" fmla="*/ 88 h 268"/>
                  <a:gd name="T72" fmla="*/ 128 w 823"/>
                  <a:gd name="T73" fmla="*/ 228 h 268"/>
                  <a:gd name="T74" fmla="*/ 823 w 823"/>
                  <a:gd name="T75" fmla="*/ 268 h 268"/>
                  <a:gd name="T76" fmla="*/ 734 w 823"/>
                  <a:gd name="T77" fmla="*/ 249 h 268"/>
                  <a:gd name="T78" fmla="*/ 583 w 823"/>
                  <a:gd name="T79" fmla="*/ 224 h 268"/>
                  <a:gd name="T80" fmla="*/ 402 w 823"/>
                  <a:gd name="T81" fmla="*/ 207 h 268"/>
                  <a:gd name="T82" fmla="*/ 248 w 823"/>
                  <a:gd name="T83" fmla="*/ 184 h 268"/>
                  <a:gd name="T84" fmla="*/ 83 w 823"/>
                  <a:gd name="T85" fmla="*/ 70 h 268"/>
                  <a:gd name="T86" fmla="*/ 60 w 823"/>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3" h="268">
                    <a:moveTo>
                      <a:pt x="60" y="0"/>
                    </a:moveTo>
                    <a:cubicBezTo>
                      <a:pt x="27" y="24"/>
                      <a:pt x="5" y="57"/>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6"/>
                      <a:pt x="0" y="87"/>
                      <a:pt x="0" y="88"/>
                    </a:cubicBezTo>
                    <a:cubicBezTo>
                      <a:pt x="0" y="147"/>
                      <a:pt x="55" y="224"/>
                      <a:pt x="128" y="228"/>
                    </a:cubicBezTo>
                    <a:cubicBezTo>
                      <a:pt x="823" y="268"/>
                      <a:pt x="823" y="268"/>
                      <a:pt x="823" y="268"/>
                    </a:cubicBezTo>
                    <a:cubicBezTo>
                      <a:pt x="793" y="260"/>
                      <a:pt x="764" y="254"/>
                      <a:pt x="734" y="249"/>
                    </a:cubicBezTo>
                    <a:cubicBezTo>
                      <a:pt x="684" y="241"/>
                      <a:pt x="633" y="232"/>
                      <a:pt x="583" y="224"/>
                    </a:cubicBezTo>
                    <a:cubicBezTo>
                      <a:pt x="523" y="217"/>
                      <a:pt x="462" y="212"/>
                      <a:pt x="402" y="207"/>
                    </a:cubicBezTo>
                    <a:cubicBezTo>
                      <a:pt x="350" y="204"/>
                      <a:pt x="298" y="200"/>
                      <a:pt x="248" y="184"/>
                    </a:cubicBezTo>
                    <a:cubicBezTo>
                      <a:pt x="184" y="163"/>
                      <a:pt x="118" y="132"/>
                      <a:pt x="83" y="70"/>
                    </a:cubicBezTo>
                    <a:cubicBezTo>
                      <a:pt x="71" y="48"/>
                      <a:pt x="63" y="24"/>
                      <a:pt x="60" y="0"/>
                    </a:cubicBezTo>
                  </a:path>
                </a:pathLst>
              </a:custGeom>
              <a:solidFill>
                <a:srgbClr val="4F4F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6" name="ïS1iḓê"/>
              <p:cNvSpPr/>
              <p:nvPr/>
            </p:nvSpPr>
            <p:spPr bwMode="auto">
              <a:xfrm>
                <a:off x="8105860" y="2139081"/>
                <a:ext cx="165665" cy="116483"/>
              </a:xfrm>
              <a:custGeom>
                <a:avLst/>
                <a:gdLst>
                  <a:gd name="T0" fmla="*/ 4 w 190"/>
                  <a:gd name="T1" fmla="*/ 35 h 134"/>
                  <a:gd name="T2" fmla="*/ 122 w 190"/>
                  <a:gd name="T3" fmla="*/ 134 h 134"/>
                  <a:gd name="T4" fmla="*/ 189 w 190"/>
                  <a:gd name="T5" fmla="*/ 94 h 134"/>
                  <a:gd name="T6" fmla="*/ 184 w 190"/>
                  <a:gd name="T7" fmla="*/ 88 h 134"/>
                  <a:gd name="T8" fmla="*/ 142 w 190"/>
                  <a:gd name="T9" fmla="*/ 84 h 134"/>
                  <a:gd name="T10" fmla="*/ 3 w 190"/>
                  <a:gd name="T11" fmla="*/ 26 h 134"/>
                  <a:gd name="T12" fmla="*/ 4 w 190"/>
                  <a:gd name="T13" fmla="*/ 35 h 134"/>
                </a:gdLst>
                <a:ahLst/>
                <a:cxnLst>
                  <a:cxn ang="0">
                    <a:pos x="T0" y="T1"/>
                  </a:cxn>
                  <a:cxn ang="0">
                    <a:pos x="T2" y="T3"/>
                  </a:cxn>
                  <a:cxn ang="0">
                    <a:pos x="T4" y="T5"/>
                  </a:cxn>
                  <a:cxn ang="0">
                    <a:pos x="T6" y="T7"/>
                  </a:cxn>
                  <a:cxn ang="0">
                    <a:pos x="T8" y="T9"/>
                  </a:cxn>
                  <a:cxn ang="0">
                    <a:pos x="T10" y="T11"/>
                  </a:cxn>
                  <a:cxn ang="0">
                    <a:pos x="T12" y="T13"/>
                  </a:cxn>
                </a:cxnLst>
                <a:rect l="0" t="0" r="r" b="b"/>
                <a:pathLst>
                  <a:path w="190" h="134">
                    <a:moveTo>
                      <a:pt x="4" y="35"/>
                    </a:moveTo>
                    <a:cubicBezTo>
                      <a:pt x="25" y="43"/>
                      <a:pt x="82" y="71"/>
                      <a:pt x="122" y="134"/>
                    </a:cubicBezTo>
                    <a:cubicBezTo>
                      <a:pt x="122" y="134"/>
                      <a:pt x="174" y="131"/>
                      <a:pt x="189" y="94"/>
                    </a:cubicBezTo>
                    <a:cubicBezTo>
                      <a:pt x="190" y="91"/>
                      <a:pt x="188" y="88"/>
                      <a:pt x="184" y="88"/>
                    </a:cubicBezTo>
                    <a:cubicBezTo>
                      <a:pt x="173" y="90"/>
                      <a:pt x="152" y="93"/>
                      <a:pt x="142" y="84"/>
                    </a:cubicBezTo>
                    <a:cubicBezTo>
                      <a:pt x="129" y="73"/>
                      <a:pt x="59" y="0"/>
                      <a:pt x="3" y="26"/>
                    </a:cubicBezTo>
                    <a:cubicBezTo>
                      <a:pt x="0" y="28"/>
                      <a:pt x="0" y="33"/>
                      <a:pt x="4" y="35"/>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7" name="išlîdé"/>
              <p:cNvSpPr/>
              <p:nvPr/>
            </p:nvSpPr>
            <p:spPr bwMode="auto">
              <a:xfrm>
                <a:off x="8286539" y="2286109"/>
                <a:ext cx="109753" cy="171360"/>
              </a:xfrm>
              <a:custGeom>
                <a:avLst/>
                <a:gdLst>
                  <a:gd name="T0" fmla="*/ 85 w 126"/>
                  <a:gd name="T1" fmla="*/ 193 h 197"/>
                  <a:gd name="T2" fmla="*/ 0 w 126"/>
                  <a:gd name="T3" fmla="*/ 63 h 197"/>
                  <a:gd name="T4" fmla="*/ 47 w 126"/>
                  <a:gd name="T5" fmla="*/ 1 h 197"/>
                  <a:gd name="T6" fmla="*/ 53 w 126"/>
                  <a:gd name="T7" fmla="*/ 7 h 197"/>
                  <a:gd name="T8" fmla="*/ 52 w 126"/>
                  <a:gd name="T9" fmla="*/ 49 h 197"/>
                  <a:gd name="T10" fmla="*/ 93 w 126"/>
                  <a:gd name="T11" fmla="*/ 194 h 197"/>
                  <a:gd name="T12" fmla="*/ 85 w 126"/>
                  <a:gd name="T13" fmla="*/ 193 h 197"/>
                </a:gdLst>
                <a:ahLst/>
                <a:cxnLst>
                  <a:cxn ang="0">
                    <a:pos x="T0" y="T1"/>
                  </a:cxn>
                  <a:cxn ang="0">
                    <a:pos x="T2" y="T3"/>
                  </a:cxn>
                  <a:cxn ang="0">
                    <a:pos x="T4" y="T5"/>
                  </a:cxn>
                  <a:cxn ang="0">
                    <a:pos x="T6" y="T7"/>
                  </a:cxn>
                  <a:cxn ang="0">
                    <a:pos x="T8" y="T9"/>
                  </a:cxn>
                  <a:cxn ang="0">
                    <a:pos x="T10" y="T11"/>
                  </a:cxn>
                  <a:cxn ang="0">
                    <a:pos x="T12" y="T13"/>
                  </a:cxn>
                </a:cxnLst>
                <a:rect l="0" t="0" r="r" b="b"/>
                <a:pathLst>
                  <a:path w="126" h="197">
                    <a:moveTo>
                      <a:pt x="85" y="193"/>
                    </a:moveTo>
                    <a:cubicBezTo>
                      <a:pt x="79" y="170"/>
                      <a:pt x="58" y="110"/>
                      <a:pt x="0" y="63"/>
                    </a:cubicBezTo>
                    <a:cubicBezTo>
                      <a:pt x="0" y="63"/>
                      <a:pt x="9" y="12"/>
                      <a:pt x="47" y="1"/>
                    </a:cubicBezTo>
                    <a:cubicBezTo>
                      <a:pt x="51" y="0"/>
                      <a:pt x="54" y="3"/>
                      <a:pt x="53" y="7"/>
                    </a:cubicBezTo>
                    <a:cubicBezTo>
                      <a:pt x="49" y="17"/>
                      <a:pt x="44" y="38"/>
                      <a:pt x="52" y="49"/>
                    </a:cubicBezTo>
                    <a:cubicBezTo>
                      <a:pt x="62" y="63"/>
                      <a:pt x="126" y="142"/>
                      <a:pt x="93" y="194"/>
                    </a:cubicBezTo>
                    <a:cubicBezTo>
                      <a:pt x="91" y="197"/>
                      <a:pt x="86" y="196"/>
                      <a:pt x="85" y="193"/>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8" name="îṧ1iḋê"/>
              <p:cNvSpPr/>
              <p:nvPr/>
            </p:nvSpPr>
            <p:spPr bwMode="auto">
              <a:xfrm>
                <a:off x="8136405" y="2296463"/>
                <a:ext cx="117001" cy="112860"/>
              </a:xfrm>
              <a:custGeom>
                <a:avLst/>
                <a:gdLst>
                  <a:gd name="T0" fmla="*/ 134 w 134"/>
                  <a:gd name="T1" fmla="*/ 0 h 130"/>
                  <a:gd name="T2" fmla="*/ 4 w 134"/>
                  <a:gd name="T3" fmla="*/ 94 h 130"/>
                  <a:gd name="T4" fmla="*/ 48 w 134"/>
                  <a:gd name="T5" fmla="*/ 130 h 130"/>
                  <a:gd name="T6" fmla="*/ 134 w 134"/>
                  <a:gd name="T7" fmla="*/ 0 h 130"/>
                </a:gdLst>
                <a:ahLst/>
                <a:cxnLst>
                  <a:cxn ang="0">
                    <a:pos x="T0" y="T1"/>
                  </a:cxn>
                  <a:cxn ang="0">
                    <a:pos x="T2" y="T3"/>
                  </a:cxn>
                  <a:cxn ang="0">
                    <a:pos x="T4" y="T5"/>
                  </a:cxn>
                  <a:cxn ang="0">
                    <a:pos x="T6" y="T7"/>
                  </a:cxn>
                </a:cxnLst>
                <a:rect l="0" t="0" r="r" b="b"/>
                <a:pathLst>
                  <a:path w="134" h="130">
                    <a:moveTo>
                      <a:pt x="134" y="0"/>
                    </a:moveTo>
                    <a:cubicBezTo>
                      <a:pt x="4" y="94"/>
                      <a:pt x="4" y="94"/>
                      <a:pt x="4" y="94"/>
                    </a:cubicBezTo>
                    <a:cubicBezTo>
                      <a:pt x="0" y="122"/>
                      <a:pt x="48" y="130"/>
                      <a:pt x="48" y="130"/>
                    </a:cubicBezTo>
                    <a:cubicBezTo>
                      <a:pt x="68" y="74"/>
                      <a:pt x="134" y="0"/>
                      <a:pt x="134"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9" name="îṥļîḋe"/>
              <p:cNvSpPr/>
              <p:nvPr/>
            </p:nvSpPr>
            <p:spPr bwMode="auto">
              <a:xfrm>
                <a:off x="8108448" y="2188263"/>
                <a:ext cx="82832" cy="94222"/>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0" name="ïś1íḑè"/>
              <p:cNvSpPr/>
              <p:nvPr/>
            </p:nvSpPr>
            <p:spPr bwMode="auto">
              <a:xfrm>
                <a:off x="8247193" y="2356516"/>
                <a:ext cx="82832" cy="93704"/>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1" name="îSļîḑè"/>
              <p:cNvSpPr/>
              <p:nvPr/>
            </p:nvSpPr>
            <p:spPr bwMode="auto">
              <a:xfrm>
                <a:off x="8031311" y="2402592"/>
                <a:ext cx="103540" cy="78174"/>
              </a:xfrm>
              <a:custGeom>
                <a:avLst/>
                <a:gdLst>
                  <a:gd name="T0" fmla="*/ 111 w 119"/>
                  <a:gd name="T1" fmla="*/ 80 h 90"/>
                  <a:gd name="T2" fmla="*/ 54 w 119"/>
                  <a:gd name="T3" fmla="*/ 61 h 90"/>
                  <a:gd name="T4" fmla="*/ 1 w 119"/>
                  <a:gd name="T5" fmla="*/ 35 h 90"/>
                  <a:gd name="T6" fmla="*/ 73 w 119"/>
                  <a:gd name="T7" fmla="*/ 14 h 90"/>
                  <a:gd name="T8" fmla="*/ 111 w 119"/>
                  <a:gd name="T9" fmla="*/ 80 h 90"/>
                </a:gdLst>
                <a:ahLst/>
                <a:cxnLst>
                  <a:cxn ang="0">
                    <a:pos x="T0" y="T1"/>
                  </a:cxn>
                  <a:cxn ang="0">
                    <a:pos x="T2" y="T3"/>
                  </a:cxn>
                  <a:cxn ang="0">
                    <a:pos x="T4" y="T5"/>
                  </a:cxn>
                  <a:cxn ang="0">
                    <a:pos x="T6" y="T7"/>
                  </a:cxn>
                  <a:cxn ang="0">
                    <a:pos x="T8" y="T9"/>
                  </a:cxn>
                </a:cxnLst>
                <a:rect l="0" t="0" r="r" b="b"/>
                <a:pathLst>
                  <a:path w="119" h="90">
                    <a:moveTo>
                      <a:pt x="111" y="80"/>
                    </a:moveTo>
                    <a:cubicBezTo>
                      <a:pt x="102" y="90"/>
                      <a:pt x="82" y="72"/>
                      <a:pt x="54" y="61"/>
                    </a:cubicBezTo>
                    <a:cubicBezTo>
                      <a:pt x="27" y="49"/>
                      <a:pt x="0" y="48"/>
                      <a:pt x="1" y="35"/>
                    </a:cubicBezTo>
                    <a:cubicBezTo>
                      <a:pt x="1" y="23"/>
                      <a:pt x="38" y="0"/>
                      <a:pt x="73" y="14"/>
                    </a:cubicBezTo>
                    <a:cubicBezTo>
                      <a:pt x="109" y="29"/>
                      <a:pt x="119" y="71"/>
                      <a:pt x="111" y="80"/>
                    </a:cubicBezTo>
                    <a:close/>
                  </a:path>
                </a:pathLst>
              </a:custGeom>
              <a:solidFill>
                <a:srgbClr val="CB5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2" name="iślîḍè"/>
              <p:cNvSpPr/>
              <p:nvPr/>
            </p:nvSpPr>
            <p:spPr bwMode="auto">
              <a:xfrm>
                <a:off x="8031311" y="2430547"/>
                <a:ext cx="85421" cy="43487"/>
              </a:xfrm>
              <a:custGeom>
                <a:avLst/>
                <a:gdLst>
                  <a:gd name="T0" fmla="*/ 58 w 98"/>
                  <a:gd name="T1" fmla="*/ 9 h 50"/>
                  <a:gd name="T2" fmla="*/ 28 w 98"/>
                  <a:gd name="T3" fmla="*/ 1 h 50"/>
                  <a:gd name="T4" fmla="*/ 1 w 98"/>
                  <a:gd name="T5" fmla="*/ 2 h 50"/>
                  <a:gd name="T6" fmla="*/ 1 w 98"/>
                  <a:gd name="T7" fmla="*/ 3 h 50"/>
                  <a:gd name="T8" fmla="*/ 54 w 98"/>
                  <a:gd name="T9" fmla="*/ 29 h 50"/>
                  <a:gd name="T10" fmla="*/ 98 w 98"/>
                  <a:gd name="T11" fmla="*/ 50 h 50"/>
                  <a:gd name="T12" fmla="*/ 58 w 98"/>
                  <a:gd name="T13" fmla="*/ 9 h 50"/>
                </a:gdLst>
                <a:ahLst/>
                <a:cxnLst>
                  <a:cxn ang="0">
                    <a:pos x="T0" y="T1"/>
                  </a:cxn>
                  <a:cxn ang="0">
                    <a:pos x="T2" y="T3"/>
                  </a:cxn>
                  <a:cxn ang="0">
                    <a:pos x="T4" y="T5"/>
                  </a:cxn>
                  <a:cxn ang="0">
                    <a:pos x="T6" y="T7"/>
                  </a:cxn>
                  <a:cxn ang="0">
                    <a:pos x="T8" y="T9"/>
                  </a:cxn>
                  <a:cxn ang="0">
                    <a:pos x="T10" y="T11"/>
                  </a:cxn>
                  <a:cxn ang="0">
                    <a:pos x="T12" y="T13"/>
                  </a:cxn>
                </a:cxnLst>
                <a:rect l="0" t="0" r="r" b="b"/>
                <a:pathLst>
                  <a:path w="98" h="50">
                    <a:moveTo>
                      <a:pt x="58" y="9"/>
                    </a:moveTo>
                    <a:cubicBezTo>
                      <a:pt x="49" y="5"/>
                      <a:pt x="39" y="2"/>
                      <a:pt x="28" y="1"/>
                    </a:cubicBezTo>
                    <a:cubicBezTo>
                      <a:pt x="19" y="0"/>
                      <a:pt x="10" y="3"/>
                      <a:pt x="1" y="2"/>
                    </a:cubicBezTo>
                    <a:cubicBezTo>
                      <a:pt x="1" y="3"/>
                      <a:pt x="1" y="3"/>
                      <a:pt x="1" y="3"/>
                    </a:cubicBezTo>
                    <a:cubicBezTo>
                      <a:pt x="0" y="16"/>
                      <a:pt x="27" y="17"/>
                      <a:pt x="54" y="29"/>
                    </a:cubicBezTo>
                    <a:cubicBezTo>
                      <a:pt x="73" y="36"/>
                      <a:pt x="88" y="47"/>
                      <a:pt x="98" y="50"/>
                    </a:cubicBezTo>
                    <a:cubicBezTo>
                      <a:pt x="88" y="34"/>
                      <a:pt x="76" y="18"/>
                      <a:pt x="58" y="9"/>
                    </a:cubicBezTo>
                    <a:close/>
                  </a:path>
                </a:pathLst>
              </a:custGeom>
              <a:solidFill>
                <a:srgbClr val="9B46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3" name="ï$ḷiḍè"/>
              <p:cNvSpPr/>
              <p:nvPr/>
            </p:nvSpPr>
            <p:spPr bwMode="auto">
              <a:xfrm>
                <a:off x="8050466" y="2408805"/>
                <a:ext cx="75585" cy="38309"/>
              </a:xfrm>
              <a:custGeom>
                <a:avLst/>
                <a:gdLst>
                  <a:gd name="T0" fmla="*/ 87 w 87"/>
                  <a:gd name="T1" fmla="*/ 44 h 44"/>
                  <a:gd name="T2" fmla="*/ 51 w 87"/>
                  <a:gd name="T3" fmla="*/ 7 h 44"/>
                  <a:gd name="T4" fmla="*/ 0 w 87"/>
                  <a:gd name="T5" fmla="*/ 8 h 44"/>
                  <a:gd name="T6" fmla="*/ 87 w 87"/>
                  <a:gd name="T7" fmla="*/ 44 h 44"/>
                </a:gdLst>
                <a:ahLst/>
                <a:cxnLst>
                  <a:cxn ang="0">
                    <a:pos x="T0" y="T1"/>
                  </a:cxn>
                  <a:cxn ang="0">
                    <a:pos x="T2" y="T3"/>
                  </a:cxn>
                  <a:cxn ang="0">
                    <a:pos x="T4" y="T5"/>
                  </a:cxn>
                  <a:cxn ang="0">
                    <a:pos x="T6" y="T7"/>
                  </a:cxn>
                </a:cxnLst>
                <a:rect l="0" t="0" r="r" b="b"/>
                <a:pathLst>
                  <a:path w="87" h="44">
                    <a:moveTo>
                      <a:pt x="87" y="44"/>
                    </a:moveTo>
                    <a:cubicBezTo>
                      <a:pt x="82" y="30"/>
                      <a:pt x="70" y="15"/>
                      <a:pt x="51" y="7"/>
                    </a:cubicBezTo>
                    <a:cubicBezTo>
                      <a:pt x="33" y="0"/>
                      <a:pt x="14" y="2"/>
                      <a:pt x="0" y="8"/>
                    </a:cubicBezTo>
                    <a:lnTo>
                      <a:pt x="8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4" name="ïś1îḑe"/>
              <p:cNvSpPr/>
              <p:nvPr/>
            </p:nvSpPr>
            <p:spPr bwMode="auto">
              <a:xfrm>
                <a:off x="8107930" y="2438832"/>
                <a:ext cx="226236" cy="79209"/>
              </a:xfrm>
              <a:custGeom>
                <a:avLst/>
                <a:gdLst>
                  <a:gd name="T0" fmla="*/ 2 w 260"/>
                  <a:gd name="T1" fmla="*/ 89 h 91"/>
                  <a:gd name="T2" fmla="*/ 0 w 260"/>
                  <a:gd name="T3" fmla="*/ 91 h 91"/>
                  <a:gd name="T4" fmla="*/ 2 w 260"/>
                  <a:gd name="T5" fmla="*/ 89 h 91"/>
                  <a:gd name="T6" fmla="*/ 2 w 260"/>
                  <a:gd name="T7" fmla="*/ 89 h 91"/>
                  <a:gd name="T8" fmla="*/ 156 w 260"/>
                  <a:gd name="T9" fmla="*/ 0 h 91"/>
                  <a:gd name="T10" fmla="*/ 2 w 260"/>
                  <a:gd name="T11" fmla="*/ 89 h 91"/>
                  <a:gd name="T12" fmla="*/ 168 w 260"/>
                  <a:gd name="T13" fmla="*/ 8 h 91"/>
                  <a:gd name="T14" fmla="*/ 260 w 260"/>
                  <a:gd name="T15" fmla="*/ 39 h 91"/>
                  <a:gd name="T16" fmla="*/ 156 w 260"/>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91">
                    <a:moveTo>
                      <a:pt x="2" y="89"/>
                    </a:moveTo>
                    <a:cubicBezTo>
                      <a:pt x="1" y="90"/>
                      <a:pt x="0" y="91"/>
                      <a:pt x="0" y="91"/>
                    </a:cubicBezTo>
                    <a:cubicBezTo>
                      <a:pt x="2" y="89"/>
                      <a:pt x="2" y="89"/>
                      <a:pt x="2" y="89"/>
                    </a:cubicBezTo>
                    <a:cubicBezTo>
                      <a:pt x="2" y="89"/>
                      <a:pt x="2" y="89"/>
                      <a:pt x="2" y="89"/>
                    </a:cubicBezTo>
                    <a:moveTo>
                      <a:pt x="156" y="0"/>
                    </a:moveTo>
                    <a:cubicBezTo>
                      <a:pt x="112" y="0"/>
                      <a:pt x="58" y="20"/>
                      <a:pt x="2" y="89"/>
                    </a:cubicBezTo>
                    <a:cubicBezTo>
                      <a:pt x="16" y="75"/>
                      <a:pt x="85" y="8"/>
                      <a:pt x="168" y="8"/>
                    </a:cubicBezTo>
                    <a:cubicBezTo>
                      <a:pt x="198" y="8"/>
                      <a:pt x="229" y="16"/>
                      <a:pt x="260" y="39"/>
                    </a:cubicBezTo>
                    <a:cubicBezTo>
                      <a:pt x="260" y="39"/>
                      <a:pt x="218" y="0"/>
                      <a:pt x="156"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5" name="íśḷïḋè"/>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close/>
                  </a:path>
                </a:pathLst>
              </a:custGeom>
              <a:solidFill>
                <a:srgbClr val="8787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6" name="ïṣlïďe"/>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7" name="işlîd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8" name="îşliḓ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9" name="íŝḻîḑ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close/>
                  </a:path>
                </a:pathLst>
              </a:custGeom>
              <a:solidFill>
                <a:srgbClr val="7A7A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0" name="í$ľíḋ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grpSp>
        <p:nvGrpSpPr>
          <p:cNvPr id="121" name="组合 120"/>
          <p:cNvGrpSpPr/>
          <p:nvPr/>
        </p:nvGrpSpPr>
        <p:grpSpPr>
          <a:xfrm>
            <a:off x="5454501" y="2124148"/>
            <a:ext cx="1371564" cy="1444466"/>
            <a:chOff x="4990682" y="2200346"/>
            <a:chExt cx="1371564" cy="1444466"/>
          </a:xfrm>
        </p:grpSpPr>
        <p:sp>
          <p:nvSpPr>
            <p:cNvPr id="122" name="文本框 121"/>
            <p:cNvSpPr txBox="1"/>
            <p:nvPr/>
          </p:nvSpPr>
          <p:spPr>
            <a:xfrm>
              <a:off x="5181624" y="3275480"/>
              <a:ext cx="1142970" cy="369332"/>
            </a:xfrm>
            <a:prstGeom prst="rect">
              <a:avLst/>
            </a:prstGeom>
            <a:solidFill>
              <a:srgbClr val="659B69"/>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小学生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123" name="88c29f52-4437-46e5-b751-43edfc61ac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990682" y="2200346"/>
              <a:ext cx="1371564" cy="1116444"/>
              <a:chOff x="3295651" y="1085851"/>
              <a:chExt cx="5581650" cy="4543425"/>
            </a:xfrm>
          </p:grpSpPr>
          <p:sp>
            <p:nvSpPr>
              <p:cNvPr id="124" name="iSļïḍé"/>
              <p:cNvSpPr/>
              <p:nvPr/>
            </p:nvSpPr>
            <p:spPr bwMode="auto">
              <a:xfrm>
                <a:off x="5414963" y="1085851"/>
                <a:ext cx="866775" cy="1892300"/>
              </a:xfrm>
              <a:custGeom>
                <a:avLst/>
                <a:gdLst>
                  <a:gd name="T0" fmla="*/ 49 w 49"/>
                  <a:gd name="T1" fmla="*/ 24 h 107"/>
                  <a:gd name="T2" fmla="*/ 0 w 49"/>
                  <a:gd name="T3" fmla="*/ 38 h 107"/>
                  <a:gd name="T4" fmla="*/ 18 w 49"/>
                  <a:gd name="T5" fmla="*/ 87 h 107"/>
                  <a:gd name="T6" fmla="*/ 10 w 49"/>
                  <a:gd name="T7" fmla="*/ 98 h 107"/>
                  <a:gd name="T8" fmla="*/ 24 w 49"/>
                  <a:gd name="T9" fmla="*/ 107 h 107"/>
                  <a:gd name="T10" fmla="*/ 39 w 49"/>
                  <a:gd name="T11" fmla="*/ 100 h 107"/>
                  <a:gd name="T12" fmla="*/ 49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49" y="24"/>
                    </a:moveTo>
                    <a:cubicBezTo>
                      <a:pt x="40" y="2"/>
                      <a:pt x="0" y="0"/>
                      <a:pt x="0" y="38"/>
                    </a:cubicBezTo>
                    <a:cubicBezTo>
                      <a:pt x="0" y="68"/>
                      <a:pt x="18" y="68"/>
                      <a:pt x="18" y="87"/>
                    </a:cubicBezTo>
                    <a:cubicBezTo>
                      <a:pt x="18" y="95"/>
                      <a:pt x="10" y="98"/>
                      <a:pt x="10" y="98"/>
                    </a:cubicBezTo>
                    <a:cubicBezTo>
                      <a:pt x="10" y="98"/>
                      <a:pt x="11" y="107"/>
                      <a:pt x="24" y="107"/>
                    </a:cubicBezTo>
                    <a:cubicBezTo>
                      <a:pt x="35" y="107"/>
                      <a:pt x="39" y="100"/>
                      <a:pt x="39" y="100"/>
                    </a:cubicBezTo>
                    <a:lnTo>
                      <a:pt x="49"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5" name="îS1ïḑé"/>
              <p:cNvSpPr/>
              <p:nvPr/>
            </p:nvSpPr>
            <p:spPr bwMode="auto">
              <a:xfrm>
                <a:off x="7412038" y="1085851"/>
                <a:ext cx="865188" cy="1892300"/>
              </a:xfrm>
              <a:custGeom>
                <a:avLst/>
                <a:gdLst>
                  <a:gd name="T0" fmla="*/ 0 w 49"/>
                  <a:gd name="T1" fmla="*/ 24 h 107"/>
                  <a:gd name="T2" fmla="*/ 49 w 49"/>
                  <a:gd name="T3" fmla="*/ 38 h 107"/>
                  <a:gd name="T4" fmla="*/ 30 w 49"/>
                  <a:gd name="T5" fmla="*/ 87 h 107"/>
                  <a:gd name="T6" fmla="*/ 39 w 49"/>
                  <a:gd name="T7" fmla="*/ 98 h 107"/>
                  <a:gd name="T8" fmla="*/ 24 w 49"/>
                  <a:gd name="T9" fmla="*/ 107 h 107"/>
                  <a:gd name="T10" fmla="*/ 9 w 49"/>
                  <a:gd name="T11" fmla="*/ 100 h 107"/>
                  <a:gd name="T12" fmla="*/ 0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0" y="24"/>
                    </a:moveTo>
                    <a:cubicBezTo>
                      <a:pt x="9" y="2"/>
                      <a:pt x="49" y="0"/>
                      <a:pt x="49" y="38"/>
                    </a:cubicBezTo>
                    <a:cubicBezTo>
                      <a:pt x="49" y="68"/>
                      <a:pt x="30" y="68"/>
                      <a:pt x="30" y="87"/>
                    </a:cubicBezTo>
                    <a:cubicBezTo>
                      <a:pt x="30" y="95"/>
                      <a:pt x="39" y="98"/>
                      <a:pt x="39" y="98"/>
                    </a:cubicBezTo>
                    <a:cubicBezTo>
                      <a:pt x="39" y="98"/>
                      <a:pt x="37" y="107"/>
                      <a:pt x="24" y="107"/>
                    </a:cubicBezTo>
                    <a:cubicBezTo>
                      <a:pt x="13" y="107"/>
                      <a:pt x="9" y="100"/>
                      <a:pt x="9" y="100"/>
                    </a:cubicBezTo>
                    <a:lnTo>
                      <a:pt x="0"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6" name="îṧḷïdê"/>
              <p:cNvSpPr/>
              <p:nvPr/>
            </p:nvSpPr>
            <p:spPr bwMode="auto">
              <a:xfrm>
                <a:off x="5821363" y="1262063"/>
                <a:ext cx="2049463" cy="1998663"/>
              </a:xfrm>
              <a:custGeom>
                <a:avLst/>
                <a:gdLst>
                  <a:gd name="T0" fmla="*/ 58 w 116"/>
                  <a:gd name="T1" fmla="*/ 8 h 113"/>
                  <a:gd name="T2" fmla="*/ 5 w 116"/>
                  <a:gd name="T3" fmla="*/ 76 h 113"/>
                  <a:gd name="T4" fmla="*/ 35 w 116"/>
                  <a:gd name="T5" fmla="*/ 113 h 113"/>
                  <a:gd name="T6" fmla="*/ 58 w 116"/>
                  <a:gd name="T7" fmla="*/ 113 h 113"/>
                  <a:gd name="T8" fmla="*/ 58 w 116"/>
                  <a:gd name="T9" fmla="*/ 113 h 113"/>
                  <a:gd name="T10" fmla="*/ 81 w 116"/>
                  <a:gd name="T11" fmla="*/ 113 h 113"/>
                  <a:gd name="T12" fmla="*/ 110 w 116"/>
                  <a:gd name="T13" fmla="*/ 76 h 113"/>
                  <a:gd name="T14" fmla="*/ 58 w 116"/>
                  <a:gd name="T15" fmla="*/ 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3">
                    <a:moveTo>
                      <a:pt x="58" y="8"/>
                    </a:moveTo>
                    <a:cubicBezTo>
                      <a:pt x="51" y="0"/>
                      <a:pt x="0" y="10"/>
                      <a:pt x="5" y="76"/>
                    </a:cubicBezTo>
                    <a:cubicBezTo>
                      <a:pt x="8" y="101"/>
                      <a:pt x="35" y="113"/>
                      <a:pt x="35" y="113"/>
                    </a:cubicBezTo>
                    <a:cubicBezTo>
                      <a:pt x="58" y="113"/>
                      <a:pt x="58" y="113"/>
                      <a:pt x="58" y="113"/>
                    </a:cubicBezTo>
                    <a:cubicBezTo>
                      <a:pt x="58" y="113"/>
                      <a:pt x="58" y="113"/>
                      <a:pt x="58" y="113"/>
                    </a:cubicBezTo>
                    <a:cubicBezTo>
                      <a:pt x="81" y="113"/>
                      <a:pt x="81" y="113"/>
                      <a:pt x="81" y="113"/>
                    </a:cubicBezTo>
                    <a:cubicBezTo>
                      <a:pt x="81" y="113"/>
                      <a:pt x="108" y="101"/>
                      <a:pt x="110" y="76"/>
                    </a:cubicBezTo>
                    <a:cubicBezTo>
                      <a:pt x="116" y="10"/>
                      <a:pt x="65" y="0"/>
                      <a:pt x="58"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7" name="ïṧlídé"/>
              <p:cNvSpPr/>
              <p:nvPr/>
            </p:nvSpPr>
            <p:spPr bwMode="auto">
              <a:xfrm>
                <a:off x="6457951" y="3454401"/>
                <a:ext cx="777875" cy="619125"/>
              </a:xfrm>
              <a:custGeom>
                <a:avLst/>
                <a:gdLst>
                  <a:gd name="T0" fmla="*/ 22 w 44"/>
                  <a:gd name="T1" fmla="*/ 35 h 35"/>
                  <a:gd name="T2" fmla="*/ 44 w 44"/>
                  <a:gd name="T3" fmla="*/ 18 h 35"/>
                  <a:gd name="T4" fmla="*/ 39 w 44"/>
                  <a:gd name="T5" fmla="*/ 0 h 35"/>
                  <a:gd name="T6" fmla="*/ 22 w 44"/>
                  <a:gd name="T7" fmla="*/ 0 h 35"/>
                  <a:gd name="T8" fmla="*/ 4 w 44"/>
                  <a:gd name="T9" fmla="*/ 0 h 35"/>
                  <a:gd name="T10" fmla="*/ 0 w 44"/>
                  <a:gd name="T11" fmla="*/ 18 h 35"/>
                  <a:gd name="T12" fmla="*/ 22 w 4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22" y="35"/>
                    </a:moveTo>
                    <a:cubicBezTo>
                      <a:pt x="44" y="18"/>
                      <a:pt x="44" y="18"/>
                      <a:pt x="44" y="18"/>
                    </a:cubicBezTo>
                    <a:cubicBezTo>
                      <a:pt x="44" y="18"/>
                      <a:pt x="41" y="14"/>
                      <a:pt x="39" y="0"/>
                    </a:cubicBezTo>
                    <a:cubicBezTo>
                      <a:pt x="22" y="0"/>
                      <a:pt x="22" y="0"/>
                      <a:pt x="22" y="0"/>
                    </a:cubicBezTo>
                    <a:cubicBezTo>
                      <a:pt x="4" y="0"/>
                      <a:pt x="4" y="0"/>
                      <a:pt x="4" y="0"/>
                    </a:cubicBezTo>
                    <a:cubicBezTo>
                      <a:pt x="3" y="14"/>
                      <a:pt x="0" y="18"/>
                      <a:pt x="0" y="18"/>
                    </a:cubicBezTo>
                    <a:lnTo>
                      <a:pt x="22" y="35"/>
                    </a:ln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8" name="îšḷíḍè"/>
              <p:cNvSpPr/>
              <p:nvPr/>
            </p:nvSpPr>
            <p:spPr bwMode="auto">
              <a:xfrm>
                <a:off x="6527801" y="3454401"/>
                <a:ext cx="636588" cy="195263"/>
              </a:xfrm>
              <a:custGeom>
                <a:avLst/>
                <a:gdLst>
                  <a:gd name="T0" fmla="*/ 35 w 36"/>
                  <a:gd name="T1" fmla="*/ 0 h 11"/>
                  <a:gd name="T2" fmla="*/ 18 w 36"/>
                  <a:gd name="T3" fmla="*/ 0 h 11"/>
                  <a:gd name="T4" fmla="*/ 0 w 36"/>
                  <a:gd name="T5" fmla="*/ 0 h 11"/>
                  <a:gd name="T6" fmla="*/ 0 w 36"/>
                  <a:gd name="T7" fmla="*/ 4 h 11"/>
                  <a:gd name="T8" fmla="*/ 18 w 36"/>
                  <a:gd name="T9" fmla="*/ 11 h 11"/>
                  <a:gd name="T10" fmla="*/ 36 w 36"/>
                  <a:gd name="T11" fmla="*/ 4 h 11"/>
                  <a:gd name="T12" fmla="*/ 35 w 3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5" y="0"/>
                    </a:moveTo>
                    <a:cubicBezTo>
                      <a:pt x="18" y="0"/>
                      <a:pt x="18" y="0"/>
                      <a:pt x="18" y="0"/>
                    </a:cubicBezTo>
                    <a:cubicBezTo>
                      <a:pt x="0" y="0"/>
                      <a:pt x="0" y="0"/>
                      <a:pt x="0" y="0"/>
                    </a:cubicBezTo>
                    <a:cubicBezTo>
                      <a:pt x="0" y="2"/>
                      <a:pt x="0" y="3"/>
                      <a:pt x="0" y="4"/>
                    </a:cubicBezTo>
                    <a:cubicBezTo>
                      <a:pt x="5" y="8"/>
                      <a:pt x="11" y="11"/>
                      <a:pt x="18" y="11"/>
                    </a:cubicBezTo>
                    <a:cubicBezTo>
                      <a:pt x="24" y="11"/>
                      <a:pt x="30" y="8"/>
                      <a:pt x="36" y="4"/>
                    </a:cubicBezTo>
                    <a:cubicBezTo>
                      <a:pt x="36" y="3"/>
                      <a:pt x="35" y="2"/>
                      <a:pt x="35" y="0"/>
                    </a:cubicBez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9" name="i$lïḋe"/>
              <p:cNvSpPr/>
              <p:nvPr/>
            </p:nvSpPr>
            <p:spPr bwMode="auto">
              <a:xfrm>
                <a:off x="6192838" y="1581151"/>
                <a:ext cx="1289050" cy="1979613"/>
              </a:xfrm>
              <a:custGeom>
                <a:avLst/>
                <a:gdLst>
                  <a:gd name="T0" fmla="*/ 37 w 73"/>
                  <a:gd name="T1" fmla="*/ 112 h 112"/>
                  <a:gd name="T2" fmla="*/ 73 w 73"/>
                  <a:gd name="T3" fmla="*/ 55 h 112"/>
                  <a:gd name="T4" fmla="*/ 37 w 73"/>
                  <a:gd name="T5" fmla="*/ 0 h 112"/>
                  <a:gd name="T6" fmla="*/ 0 w 73"/>
                  <a:gd name="T7" fmla="*/ 55 h 112"/>
                  <a:gd name="T8" fmla="*/ 37 w 73"/>
                  <a:gd name="T9" fmla="*/ 112 h 112"/>
                </a:gdLst>
                <a:ahLst/>
                <a:cxnLst>
                  <a:cxn ang="0">
                    <a:pos x="T0" y="T1"/>
                  </a:cxn>
                  <a:cxn ang="0">
                    <a:pos x="T2" y="T3"/>
                  </a:cxn>
                  <a:cxn ang="0">
                    <a:pos x="T4" y="T5"/>
                  </a:cxn>
                  <a:cxn ang="0">
                    <a:pos x="T6" y="T7"/>
                  </a:cxn>
                  <a:cxn ang="0">
                    <a:pos x="T8" y="T9"/>
                  </a:cxn>
                </a:cxnLst>
                <a:rect l="0" t="0" r="r" b="b"/>
                <a:pathLst>
                  <a:path w="73" h="112">
                    <a:moveTo>
                      <a:pt x="37" y="112"/>
                    </a:moveTo>
                    <a:cubicBezTo>
                      <a:pt x="57" y="112"/>
                      <a:pt x="73" y="91"/>
                      <a:pt x="73" y="55"/>
                    </a:cubicBezTo>
                    <a:cubicBezTo>
                      <a:pt x="73" y="11"/>
                      <a:pt x="60" y="0"/>
                      <a:pt x="37" y="0"/>
                    </a:cubicBezTo>
                    <a:cubicBezTo>
                      <a:pt x="14" y="0"/>
                      <a:pt x="0" y="11"/>
                      <a:pt x="0" y="55"/>
                    </a:cubicBezTo>
                    <a:cubicBezTo>
                      <a:pt x="0" y="91"/>
                      <a:pt x="16" y="112"/>
                      <a:pt x="37" y="112"/>
                    </a:cubicBez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0" name="îṧḻîḋé"/>
              <p:cNvSpPr/>
              <p:nvPr/>
            </p:nvSpPr>
            <p:spPr bwMode="auto">
              <a:xfrm>
                <a:off x="6846888" y="1581151"/>
                <a:ext cx="635000" cy="1979613"/>
              </a:xfrm>
              <a:custGeom>
                <a:avLst/>
                <a:gdLst>
                  <a:gd name="T0" fmla="*/ 0 w 36"/>
                  <a:gd name="T1" fmla="*/ 0 h 112"/>
                  <a:gd name="T2" fmla="*/ 0 w 36"/>
                  <a:gd name="T3" fmla="*/ 112 h 112"/>
                  <a:gd name="T4" fmla="*/ 36 w 36"/>
                  <a:gd name="T5" fmla="*/ 55 h 112"/>
                  <a:gd name="T6" fmla="*/ 0 w 36"/>
                  <a:gd name="T7" fmla="*/ 0 h 112"/>
                </a:gdLst>
                <a:ahLst/>
                <a:cxnLst>
                  <a:cxn ang="0">
                    <a:pos x="T0" y="T1"/>
                  </a:cxn>
                  <a:cxn ang="0">
                    <a:pos x="T2" y="T3"/>
                  </a:cxn>
                  <a:cxn ang="0">
                    <a:pos x="T4" y="T5"/>
                  </a:cxn>
                  <a:cxn ang="0">
                    <a:pos x="T6" y="T7"/>
                  </a:cxn>
                </a:cxnLst>
                <a:rect l="0" t="0" r="r" b="b"/>
                <a:pathLst>
                  <a:path w="36" h="112">
                    <a:moveTo>
                      <a:pt x="0" y="0"/>
                    </a:moveTo>
                    <a:cubicBezTo>
                      <a:pt x="0" y="112"/>
                      <a:pt x="0" y="112"/>
                      <a:pt x="0" y="112"/>
                    </a:cubicBezTo>
                    <a:cubicBezTo>
                      <a:pt x="21" y="112"/>
                      <a:pt x="36" y="91"/>
                      <a:pt x="36" y="55"/>
                    </a:cubicBezTo>
                    <a:cubicBezTo>
                      <a:pt x="36" y="11"/>
                      <a:pt x="23" y="1"/>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1" name="î$ļîďe"/>
              <p:cNvSpPr/>
              <p:nvPr/>
            </p:nvSpPr>
            <p:spPr bwMode="auto">
              <a:xfrm>
                <a:off x="6051551" y="2341563"/>
                <a:ext cx="193675" cy="723900"/>
              </a:xfrm>
              <a:custGeom>
                <a:avLst/>
                <a:gdLst>
                  <a:gd name="T0" fmla="*/ 11 w 11"/>
                  <a:gd name="T1" fmla="*/ 35 h 41"/>
                  <a:gd name="T2" fmla="*/ 3 w 11"/>
                  <a:gd name="T3" fmla="*/ 27 h 41"/>
                  <a:gd name="T4" fmla="*/ 5 w 11"/>
                  <a:gd name="T5" fmla="*/ 2 h 41"/>
                  <a:gd name="T6" fmla="*/ 10 w 11"/>
                  <a:gd name="T7" fmla="*/ 3 h 41"/>
                  <a:gd name="T8" fmla="*/ 11 w 11"/>
                  <a:gd name="T9" fmla="*/ 35 h 41"/>
                </a:gdLst>
                <a:ahLst/>
                <a:cxnLst>
                  <a:cxn ang="0">
                    <a:pos x="T0" y="T1"/>
                  </a:cxn>
                  <a:cxn ang="0">
                    <a:pos x="T2" y="T3"/>
                  </a:cxn>
                  <a:cxn ang="0">
                    <a:pos x="T4" y="T5"/>
                  </a:cxn>
                  <a:cxn ang="0">
                    <a:pos x="T6" y="T7"/>
                  </a:cxn>
                  <a:cxn ang="0">
                    <a:pos x="T8" y="T9"/>
                  </a:cxn>
                </a:cxnLst>
                <a:rect l="0" t="0" r="r" b="b"/>
                <a:pathLst>
                  <a:path w="11" h="41">
                    <a:moveTo>
                      <a:pt x="11" y="35"/>
                    </a:moveTo>
                    <a:cubicBezTo>
                      <a:pt x="11" y="35"/>
                      <a:pt x="6" y="41"/>
                      <a:pt x="3" y="27"/>
                    </a:cubicBezTo>
                    <a:cubicBezTo>
                      <a:pt x="0" y="12"/>
                      <a:pt x="0" y="3"/>
                      <a:pt x="5" y="2"/>
                    </a:cubicBezTo>
                    <a:cubicBezTo>
                      <a:pt x="9" y="0"/>
                      <a:pt x="10" y="3"/>
                      <a:pt x="10" y="3"/>
                    </a:cubicBezTo>
                    <a:lnTo>
                      <a:pt x="11"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2" name="ïślíḋe"/>
              <p:cNvSpPr/>
              <p:nvPr/>
            </p:nvSpPr>
            <p:spPr bwMode="auto">
              <a:xfrm>
                <a:off x="7446963" y="2341563"/>
                <a:ext cx="195263" cy="723900"/>
              </a:xfrm>
              <a:custGeom>
                <a:avLst/>
                <a:gdLst>
                  <a:gd name="T0" fmla="*/ 0 w 11"/>
                  <a:gd name="T1" fmla="*/ 35 h 41"/>
                  <a:gd name="T2" fmla="*/ 8 w 11"/>
                  <a:gd name="T3" fmla="*/ 27 h 41"/>
                  <a:gd name="T4" fmla="*/ 6 w 11"/>
                  <a:gd name="T5" fmla="*/ 2 h 41"/>
                  <a:gd name="T6" fmla="*/ 1 w 11"/>
                  <a:gd name="T7" fmla="*/ 3 h 41"/>
                  <a:gd name="T8" fmla="*/ 0 w 11"/>
                  <a:gd name="T9" fmla="*/ 35 h 41"/>
                </a:gdLst>
                <a:ahLst/>
                <a:cxnLst>
                  <a:cxn ang="0">
                    <a:pos x="T0" y="T1"/>
                  </a:cxn>
                  <a:cxn ang="0">
                    <a:pos x="T2" y="T3"/>
                  </a:cxn>
                  <a:cxn ang="0">
                    <a:pos x="T4" y="T5"/>
                  </a:cxn>
                  <a:cxn ang="0">
                    <a:pos x="T6" y="T7"/>
                  </a:cxn>
                  <a:cxn ang="0">
                    <a:pos x="T8" y="T9"/>
                  </a:cxn>
                </a:cxnLst>
                <a:rect l="0" t="0" r="r" b="b"/>
                <a:pathLst>
                  <a:path w="11" h="41">
                    <a:moveTo>
                      <a:pt x="0" y="35"/>
                    </a:moveTo>
                    <a:cubicBezTo>
                      <a:pt x="0" y="35"/>
                      <a:pt x="5" y="41"/>
                      <a:pt x="8" y="27"/>
                    </a:cubicBezTo>
                    <a:cubicBezTo>
                      <a:pt x="11" y="12"/>
                      <a:pt x="11" y="3"/>
                      <a:pt x="6" y="2"/>
                    </a:cubicBezTo>
                    <a:cubicBezTo>
                      <a:pt x="2" y="0"/>
                      <a:pt x="1" y="3"/>
                      <a:pt x="1" y="3"/>
                    </a:cubicBezTo>
                    <a:lnTo>
                      <a:pt x="0"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3" name="íṣḻiḋé"/>
              <p:cNvSpPr/>
              <p:nvPr/>
            </p:nvSpPr>
            <p:spPr bwMode="auto">
              <a:xfrm>
                <a:off x="6086476" y="1385888"/>
                <a:ext cx="1536700" cy="1042988"/>
              </a:xfrm>
              <a:custGeom>
                <a:avLst/>
                <a:gdLst>
                  <a:gd name="T0" fmla="*/ 78 w 87"/>
                  <a:gd name="T1" fmla="*/ 59 h 59"/>
                  <a:gd name="T2" fmla="*/ 82 w 87"/>
                  <a:gd name="T3" fmla="*/ 59 h 59"/>
                  <a:gd name="T4" fmla="*/ 77 w 87"/>
                  <a:gd name="T5" fmla="*/ 18 h 59"/>
                  <a:gd name="T6" fmla="*/ 43 w 87"/>
                  <a:gd name="T7" fmla="*/ 2 h 59"/>
                  <a:gd name="T8" fmla="*/ 12 w 87"/>
                  <a:gd name="T9" fmla="*/ 19 h 59"/>
                  <a:gd name="T10" fmla="*/ 5 w 87"/>
                  <a:gd name="T11" fmla="*/ 59 h 59"/>
                  <a:gd name="T12" fmla="*/ 9 w 87"/>
                  <a:gd name="T13" fmla="*/ 59 h 59"/>
                  <a:gd name="T14" fmla="*/ 16 w 87"/>
                  <a:gd name="T15" fmla="*/ 39 h 59"/>
                  <a:gd name="T16" fmla="*/ 16 w 87"/>
                  <a:gd name="T17" fmla="*/ 59 h 59"/>
                  <a:gd name="T18" fmla="*/ 35 w 87"/>
                  <a:gd name="T19" fmla="*/ 59 h 59"/>
                  <a:gd name="T20" fmla="*/ 39 w 87"/>
                  <a:gd name="T21" fmla="*/ 48 h 59"/>
                  <a:gd name="T22" fmla="*/ 41 w 87"/>
                  <a:gd name="T23" fmla="*/ 58 h 59"/>
                  <a:gd name="T24" fmla="*/ 64 w 87"/>
                  <a:gd name="T25" fmla="*/ 58 h 59"/>
                  <a:gd name="T26" fmla="*/ 62 w 87"/>
                  <a:gd name="T27" fmla="*/ 37 h 59"/>
                  <a:gd name="T28" fmla="*/ 69 w 87"/>
                  <a:gd name="T29" fmla="*/ 58 h 59"/>
                  <a:gd name="T30" fmla="*/ 78 w 8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59">
                    <a:moveTo>
                      <a:pt x="78" y="59"/>
                    </a:moveTo>
                    <a:cubicBezTo>
                      <a:pt x="82" y="59"/>
                      <a:pt x="82" y="59"/>
                      <a:pt x="82" y="59"/>
                    </a:cubicBezTo>
                    <a:cubicBezTo>
                      <a:pt x="82" y="59"/>
                      <a:pt x="87" y="36"/>
                      <a:pt x="77" y="18"/>
                    </a:cubicBezTo>
                    <a:cubicBezTo>
                      <a:pt x="68" y="0"/>
                      <a:pt x="44" y="2"/>
                      <a:pt x="43" y="2"/>
                    </a:cubicBezTo>
                    <a:cubicBezTo>
                      <a:pt x="42" y="2"/>
                      <a:pt x="20" y="2"/>
                      <a:pt x="12" y="19"/>
                    </a:cubicBezTo>
                    <a:cubicBezTo>
                      <a:pt x="3" y="36"/>
                      <a:pt x="0" y="32"/>
                      <a:pt x="5" y="59"/>
                    </a:cubicBezTo>
                    <a:cubicBezTo>
                      <a:pt x="9" y="59"/>
                      <a:pt x="9" y="59"/>
                      <a:pt x="9" y="59"/>
                    </a:cubicBezTo>
                    <a:cubicBezTo>
                      <a:pt x="9" y="59"/>
                      <a:pt x="10" y="42"/>
                      <a:pt x="16" y="39"/>
                    </a:cubicBezTo>
                    <a:cubicBezTo>
                      <a:pt x="14" y="45"/>
                      <a:pt x="16" y="59"/>
                      <a:pt x="16" y="59"/>
                    </a:cubicBezTo>
                    <a:cubicBezTo>
                      <a:pt x="35" y="59"/>
                      <a:pt x="35" y="59"/>
                      <a:pt x="35" y="59"/>
                    </a:cubicBezTo>
                    <a:cubicBezTo>
                      <a:pt x="39" y="48"/>
                      <a:pt x="39" y="48"/>
                      <a:pt x="39" y="48"/>
                    </a:cubicBezTo>
                    <a:cubicBezTo>
                      <a:pt x="41" y="58"/>
                      <a:pt x="41" y="58"/>
                      <a:pt x="41" y="58"/>
                    </a:cubicBezTo>
                    <a:cubicBezTo>
                      <a:pt x="64" y="58"/>
                      <a:pt x="64" y="58"/>
                      <a:pt x="64" y="58"/>
                    </a:cubicBezTo>
                    <a:cubicBezTo>
                      <a:pt x="64" y="58"/>
                      <a:pt x="64" y="48"/>
                      <a:pt x="62" y="37"/>
                    </a:cubicBezTo>
                    <a:cubicBezTo>
                      <a:pt x="62" y="37"/>
                      <a:pt x="69" y="52"/>
                      <a:pt x="69" y="58"/>
                    </a:cubicBezTo>
                    <a:lnTo>
                      <a:pt x="78" y="59"/>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4" name="ï$ļïḓè"/>
              <p:cNvSpPr/>
              <p:nvPr/>
            </p:nvSpPr>
            <p:spPr bwMode="auto">
              <a:xfrm>
                <a:off x="5538788" y="3897313"/>
                <a:ext cx="2614613" cy="1273175"/>
              </a:xfrm>
              <a:custGeom>
                <a:avLst/>
                <a:gdLst>
                  <a:gd name="T0" fmla="*/ 148 w 148"/>
                  <a:gd name="T1" fmla="*/ 72 h 72"/>
                  <a:gd name="T2" fmla="*/ 138 w 148"/>
                  <a:gd name="T3" fmla="*/ 20 h 72"/>
                  <a:gd name="T4" fmla="*/ 132 w 148"/>
                  <a:gd name="T5" fmla="*/ 13 h 72"/>
                  <a:gd name="T6" fmla="*/ 110 w 148"/>
                  <a:gd name="T7" fmla="*/ 1 h 72"/>
                  <a:gd name="T8" fmla="*/ 74 w 148"/>
                  <a:gd name="T9" fmla="*/ 0 h 72"/>
                  <a:gd name="T10" fmla="*/ 74 w 148"/>
                  <a:gd name="T11" fmla="*/ 0 h 72"/>
                  <a:gd name="T12" fmla="*/ 74 w 148"/>
                  <a:gd name="T13" fmla="*/ 0 h 72"/>
                  <a:gd name="T14" fmla="*/ 38 w 148"/>
                  <a:gd name="T15" fmla="*/ 1 h 72"/>
                  <a:gd name="T16" fmla="*/ 16 w 148"/>
                  <a:gd name="T17" fmla="*/ 13 h 72"/>
                  <a:gd name="T18" fmla="*/ 10 w 148"/>
                  <a:gd name="T19" fmla="*/ 20 h 72"/>
                  <a:gd name="T20" fmla="*/ 0 w 148"/>
                  <a:gd name="T21" fmla="*/ 72 h 72"/>
                  <a:gd name="T22" fmla="*/ 74 w 148"/>
                  <a:gd name="T23" fmla="*/ 72 h 72"/>
                  <a:gd name="T24" fmla="*/ 148 w 14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2">
                    <a:moveTo>
                      <a:pt x="148" y="72"/>
                    </a:moveTo>
                    <a:cubicBezTo>
                      <a:pt x="138" y="20"/>
                      <a:pt x="138" y="20"/>
                      <a:pt x="138" y="20"/>
                    </a:cubicBezTo>
                    <a:cubicBezTo>
                      <a:pt x="137" y="17"/>
                      <a:pt x="135" y="15"/>
                      <a:pt x="132" y="13"/>
                    </a:cubicBezTo>
                    <a:cubicBezTo>
                      <a:pt x="110" y="1"/>
                      <a:pt x="110" y="1"/>
                      <a:pt x="110" y="1"/>
                    </a:cubicBezTo>
                    <a:cubicBezTo>
                      <a:pt x="74" y="0"/>
                      <a:pt x="74" y="0"/>
                      <a:pt x="74" y="0"/>
                    </a:cubicBezTo>
                    <a:cubicBezTo>
                      <a:pt x="74" y="0"/>
                      <a:pt x="74" y="0"/>
                      <a:pt x="74" y="0"/>
                    </a:cubicBezTo>
                    <a:cubicBezTo>
                      <a:pt x="74" y="0"/>
                      <a:pt x="74" y="0"/>
                      <a:pt x="74" y="0"/>
                    </a:cubicBezTo>
                    <a:cubicBezTo>
                      <a:pt x="38" y="1"/>
                      <a:pt x="38" y="1"/>
                      <a:pt x="38" y="1"/>
                    </a:cubicBezTo>
                    <a:cubicBezTo>
                      <a:pt x="16" y="13"/>
                      <a:pt x="16" y="13"/>
                      <a:pt x="16" y="13"/>
                    </a:cubicBezTo>
                    <a:cubicBezTo>
                      <a:pt x="13" y="15"/>
                      <a:pt x="11" y="17"/>
                      <a:pt x="10" y="20"/>
                    </a:cubicBezTo>
                    <a:cubicBezTo>
                      <a:pt x="0" y="72"/>
                      <a:pt x="0" y="72"/>
                      <a:pt x="0" y="72"/>
                    </a:cubicBezTo>
                    <a:cubicBezTo>
                      <a:pt x="74" y="72"/>
                      <a:pt x="74" y="72"/>
                      <a:pt x="74" y="72"/>
                    </a:cubicBezTo>
                    <a:lnTo>
                      <a:pt x="148" y="72"/>
                    </a:lnTo>
                    <a:close/>
                  </a:path>
                </a:pathLst>
              </a:custGeom>
              <a:solidFill>
                <a:srgbClr val="F05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5" name="íṧľíḋè"/>
              <p:cNvSpPr/>
              <p:nvPr/>
            </p:nvSpPr>
            <p:spPr bwMode="auto">
              <a:xfrm>
                <a:off x="6192838" y="3649663"/>
                <a:ext cx="654050" cy="884238"/>
              </a:xfrm>
              <a:custGeom>
                <a:avLst/>
                <a:gdLst>
                  <a:gd name="T0" fmla="*/ 15 w 37"/>
                  <a:gd name="T1" fmla="*/ 0 h 50"/>
                  <a:gd name="T2" fmla="*/ 0 w 37"/>
                  <a:gd name="T3" fmla="*/ 13 h 50"/>
                  <a:gd name="T4" fmla="*/ 37 w 37"/>
                  <a:gd name="T5" fmla="*/ 14 h 50"/>
                  <a:gd name="T6" fmla="*/ 15 w 37"/>
                  <a:gd name="T7" fmla="*/ 0 h 50"/>
                </a:gdLst>
                <a:ahLst/>
                <a:cxnLst>
                  <a:cxn ang="0">
                    <a:pos x="T0" y="T1"/>
                  </a:cxn>
                  <a:cxn ang="0">
                    <a:pos x="T2" y="T3"/>
                  </a:cxn>
                  <a:cxn ang="0">
                    <a:pos x="T4" y="T5"/>
                  </a:cxn>
                  <a:cxn ang="0">
                    <a:pos x="T6" y="T7"/>
                  </a:cxn>
                </a:cxnLst>
                <a:rect l="0" t="0" r="r" b="b"/>
                <a:pathLst>
                  <a:path w="37" h="50">
                    <a:moveTo>
                      <a:pt x="15" y="0"/>
                    </a:moveTo>
                    <a:cubicBezTo>
                      <a:pt x="0" y="13"/>
                      <a:pt x="0" y="13"/>
                      <a:pt x="0" y="13"/>
                    </a:cubicBezTo>
                    <a:cubicBezTo>
                      <a:pt x="0" y="13"/>
                      <a:pt x="16" y="50"/>
                      <a:pt x="37" y="14"/>
                    </a:cubicBezTo>
                    <a:lnTo>
                      <a:pt x="15"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6" name="ïṡļîḓê"/>
              <p:cNvSpPr/>
              <p:nvPr/>
            </p:nvSpPr>
            <p:spPr bwMode="auto">
              <a:xfrm>
                <a:off x="6846888" y="3649663"/>
                <a:ext cx="635000" cy="884238"/>
              </a:xfrm>
              <a:custGeom>
                <a:avLst/>
                <a:gdLst>
                  <a:gd name="T0" fmla="*/ 22 w 36"/>
                  <a:gd name="T1" fmla="*/ 0 h 50"/>
                  <a:gd name="T2" fmla="*/ 36 w 36"/>
                  <a:gd name="T3" fmla="*/ 13 h 50"/>
                  <a:gd name="T4" fmla="*/ 0 w 36"/>
                  <a:gd name="T5" fmla="*/ 14 h 50"/>
                  <a:gd name="T6" fmla="*/ 22 w 36"/>
                  <a:gd name="T7" fmla="*/ 0 h 50"/>
                </a:gdLst>
                <a:ahLst/>
                <a:cxnLst>
                  <a:cxn ang="0">
                    <a:pos x="T0" y="T1"/>
                  </a:cxn>
                  <a:cxn ang="0">
                    <a:pos x="T2" y="T3"/>
                  </a:cxn>
                  <a:cxn ang="0">
                    <a:pos x="T4" y="T5"/>
                  </a:cxn>
                  <a:cxn ang="0">
                    <a:pos x="T6" y="T7"/>
                  </a:cxn>
                </a:cxnLst>
                <a:rect l="0" t="0" r="r" b="b"/>
                <a:pathLst>
                  <a:path w="36" h="50">
                    <a:moveTo>
                      <a:pt x="22" y="0"/>
                    </a:moveTo>
                    <a:cubicBezTo>
                      <a:pt x="36" y="13"/>
                      <a:pt x="36" y="13"/>
                      <a:pt x="36" y="13"/>
                    </a:cubicBezTo>
                    <a:cubicBezTo>
                      <a:pt x="36" y="13"/>
                      <a:pt x="21" y="50"/>
                      <a:pt x="0" y="14"/>
                    </a:cubicBezTo>
                    <a:lnTo>
                      <a:pt x="22"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7" name="ïšḻíḑe"/>
              <p:cNvSpPr/>
              <p:nvPr/>
            </p:nvSpPr>
            <p:spPr bwMode="auto">
              <a:xfrm>
                <a:off x="6140451" y="2676526"/>
                <a:ext cx="671513" cy="1362075"/>
              </a:xfrm>
              <a:custGeom>
                <a:avLst/>
                <a:gdLst>
                  <a:gd name="T0" fmla="*/ 38 w 38"/>
                  <a:gd name="T1" fmla="*/ 77 h 77"/>
                  <a:gd name="T2" fmla="*/ 31 w 38"/>
                  <a:gd name="T3" fmla="*/ 49 h 77"/>
                  <a:gd name="T4" fmla="*/ 13 w 38"/>
                  <a:gd name="T5" fmla="*/ 28 h 77"/>
                  <a:gd name="T6" fmla="*/ 5 w 38"/>
                  <a:gd name="T7" fmla="*/ 0 h 77"/>
                  <a:gd name="T8" fmla="*/ 1 w 38"/>
                  <a:gd name="T9" fmla="*/ 43 h 77"/>
                  <a:gd name="T10" fmla="*/ 22 w 38"/>
                  <a:gd name="T11" fmla="*/ 77 h 77"/>
                  <a:gd name="T12" fmla="*/ 38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38" y="77"/>
                    </a:moveTo>
                    <a:cubicBezTo>
                      <a:pt x="38" y="62"/>
                      <a:pt x="35" y="52"/>
                      <a:pt x="31" y="49"/>
                    </a:cubicBezTo>
                    <a:cubicBezTo>
                      <a:pt x="24" y="42"/>
                      <a:pt x="15" y="42"/>
                      <a:pt x="13" y="28"/>
                    </a:cubicBezTo>
                    <a:cubicBezTo>
                      <a:pt x="11" y="13"/>
                      <a:pt x="12" y="0"/>
                      <a:pt x="5" y="0"/>
                    </a:cubicBezTo>
                    <a:cubicBezTo>
                      <a:pt x="5" y="0"/>
                      <a:pt x="0" y="40"/>
                      <a:pt x="1" y="43"/>
                    </a:cubicBezTo>
                    <a:cubicBezTo>
                      <a:pt x="7" y="51"/>
                      <a:pt x="22" y="61"/>
                      <a:pt x="22" y="77"/>
                    </a:cubicBezTo>
                    <a:lnTo>
                      <a:pt x="38" y="77"/>
                    </a:lnTo>
                    <a:close/>
                  </a:path>
                </a:pathLst>
              </a:custGeom>
              <a:solidFill>
                <a:srgbClr val="FFE6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8" name="iṣ1iḍé"/>
              <p:cNvSpPr/>
              <p:nvPr/>
            </p:nvSpPr>
            <p:spPr bwMode="auto">
              <a:xfrm>
                <a:off x="6829426" y="2676526"/>
                <a:ext cx="688975" cy="1362075"/>
              </a:xfrm>
              <a:custGeom>
                <a:avLst/>
                <a:gdLst>
                  <a:gd name="T0" fmla="*/ 0 w 39"/>
                  <a:gd name="T1" fmla="*/ 77 h 77"/>
                  <a:gd name="T2" fmla="*/ 7 w 39"/>
                  <a:gd name="T3" fmla="*/ 49 h 77"/>
                  <a:gd name="T4" fmla="*/ 25 w 39"/>
                  <a:gd name="T5" fmla="*/ 28 h 77"/>
                  <a:gd name="T6" fmla="*/ 33 w 39"/>
                  <a:gd name="T7" fmla="*/ 0 h 77"/>
                  <a:gd name="T8" fmla="*/ 37 w 39"/>
                  <a:gd name="T9" fmla="*/ 43 h 77"/>
                  <a:gd name="T10" fmla="*/ 16 w 39"/>
                  <a:gd name="T11" fmla="*/ 77 h 77"/>
                  <a:gd name="T12" fmla="*/ 0 w 3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9" h="77">
                    <a:moveTo>
                      <a:pt x="0" y="77"/>
                    </a:moveTo>
                    <a:cubicBezTo>
                      <a:pt x="0" y="62"/>
                      <a:pt x="3" y="52"/>
                      <a:pt x="7" y="49"/>
                    </a:cubicBezTo>
                    <a:cubicBezTo>
                      <a:pt x="14" y="42"/>
                      <a:pt x="23" y="42"/>
                      <a:pt x="25" y="28"/>
                    </a:cubicBezTo>
                    <a:cubicBezTo>
                      <a:pt x="27" y="13"/>
                      <a:pt x="26" y="0"/>
                      <a:pt x="33" y="0"/>
                    </a:cubicBezTo>
                    <a:cubicBezTo>
                      <a:pt x="33" y="0"/>
                      <a:pt x="39" y="40"/>
                      <a:pt x="37" y="43"/>
                    </a:cubicBezTo>
                    <a:cubicBezTo>
                      <a:pt x="31" y="51"/>
                      <a:pt x="16" y="61"/>
                      <a:pt x="16" y="77"/>
                    </a:cubicBezTo>
                    <a:lnTo>
                      <a:pt x="0" y="77"/>
                    </a:ln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9" name="íŝľíḓê"/>
              <p:cNvSpPr/>
              <p:nvPr/>
            </p:nvSpPr>
            <p:spPr bwMode="auto">
              <a:xfrm>
                <a:off x="6157913" y="3967163"/>
                <a:ext cx="671513" cy="1203325"/>
              </a:xfrm>
              <a:custGeom>
                <a:avLst/>
                <a:gdLst>
                  <a:gd name="T0" fmla="*/ 334 w 423"/>
                  <a:gd name="T1" fmla="*/ 758 h 758"/>
                  <a:gd name="T2" fmla="*/ 0 w 423"/>
                  <a:gd name="T3" fmla="*/ 758 h 758"/>
                  <a:gd name="T4" fmla="*/ 222 w 423"/>
                  <a:gd name="T5" fmla="*/ 0 h 758"/>
                  <a:gd name="T6" fmla="*/ 423 w 423"/>
                  <a:gd name="T7" fmla="*/ 0 h 758"/>
                  <a:gd name="T8" fmla="*/ 334 w 423"/>
                  <a:gd name="T9" fmla="*/ 758 h 758"/>
                </a:gdLst>
                <a:ahLst/>
                <a:cxnLst>
                  <a:cxn ang="0">
                    <a:pos x="T0" y="T1"/>
                  </a:cxn>
                  <a:cxn ang="0">
                    <a:pos x="T2" y="T3"/>
                  </a:cxn>
                  <a:cxn ang="0">
                    <a:pos x="T4" y="T5"/>
                  </a:cxn>
                  <a:cxn ang="0">
                    <a:pos x="T6" y="T7"/>
                  </a:cxn>
                  <a:cxn ang="0">
                    <a:pos x="T8" y="T9"/>
                  </a:cxn>
                </a:cxnLst>
                <a:rect l="0" t="0" r="r" b="b"/>
                <a:pathLst>
                  <a:path w="423" h="758">
                    <a:moveTo>
                      <a:pt x="334" y="758"/>
                    </a:moveTo>
                    <a:lnTo>
                      <a:pt x="0" y="758"/>
                    </a:lnTo>
                    <a:lnTo>
                      <a:pt x="222" y="0"/>
                    </a:lnTo>
                    <a:lnTo>
                      <a:pt x="423" y="0"/>
                    </a:lnTo>
                    <a:lnTo>
                      <a:pt x="334"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0" name="iṧľíḍe"/>
              <p:cNvSpPr/>
              <p:nvPr/>
            </p:nvSpPr>
            <p:spPr bwMode="auto">
              <a:xfrm>
                <a:off x="6811963" y="3967163"/>
                <a:ext cx="652463" cy="1203325"/>
              </a:xfrm>
              <a:custGeom>
                <a:avLst/>
                <a:gdLst>
                  <a:gd name="T0" fmla="*/ 89 w 411"/>
                  <a:gd name="T1" fmla="*/ 758 h 758"/>
                  <a:gd name="T2" fmla="*/ 411 w 411"/>
                  <a:gd name="T3" fmla="*/ 758 h 758"/>
                  <a:gd name="T4" fmla="*/ 189 w 411"/>
                  <a:gd name="T5" fmla="*/ 0 h 758"/>
                  <a:gd name="T6" fmla="*/ 0 w 411"/>
                  <a:gd name="T7" fmla="*/ 0 h 758"/>
                  <a:gd name="T8" fmla="*/ 89 w 411"/>
                  <a:gd name="T9" fmla="*/ 758 h 758"/>
                </a:gdLst>
                <a:ahLst/>
                <a:cxnLst>
                  <a:cxn ang="0">
                    <a:pos x="T0" y="T1"/>
                  </a:cxn>
                  <a:cxn ang="0">
                    <a:pos x="T2" y="T3"/>
                  </a:cxn>
                  <a:cxn ang="0">
                    <a:pos x="T4" y="T5"/>
                  </a:cxn>
                  <a:cxn ang="0">
                    <a:pos x="T6" y="T7"/>
                  </a:cxn>
                  <a:cxn ang="0">
                    <a:pos x="T8" y="T9"/>
                  </a:cxn>
                </a:cxnLst>
                <a:rect l="0" t="0" r="r" b="b"/>
                <a:pathLst>
                  <a:path w="411" h="758">
                    <a:moveTo>
                      <a:pt x="89" y="758"/>
                    </a:moveTo>
                    <a:lnTo>
                      <a:pt x="411" y="758"/>
                    </a:lnTo>
                    <a:lnTo>
                      <a:pt x="189" y="0"/>
                    </a:lnTo>
                    <a:lnTo>
                      <a:pt x="0" y="0"/>
                    </a:lnTo>
                    <a:lnTo>
                      <a:pt x="89"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1" name="ïś1ïḑê"/>
              <p:cNvSpPr/>
              <p:nvPr/>
            </p:nvSpPr>
            <p:spPr bwMode="auto">
              <a:xfrm>
                <a:off x="3667126" y="5294313"/>
                <a:ext cx="1465263" cy="193675"/>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142" name="íšḷidè"/>
              <p:cNvSpPr/>
              <p:nvPr/>
            </p:nvSpPr>
            <p:spPr bwMode="auto">
              <a:xfrm>
                <a:off x="3773488" y="3436938"/>
                <a:ext cx="1236663" cy="1857375"/>
              </a:xfrm>
              <a:prstGeom prst="ellipse">
                <a:avLst/>
              </a:prstGeom>
              <a:solidFill>
                <a:srgbClr val="00A0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3" name="îṡļíḓe"/>
              <p:cNvSpPr/>
              <p:nvPr/>
            </p:nvSpPr>
            <p:spPr bwMode="auto">
              <a:xfrm>
                <a:off x="3843338" y="5187951"/>
                <a:ext cx="1095375" cy="141288"/>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144" name="i$ľïḋé"/>
              <p:cNvSpPr/>
              <p:nvPr/>
            </p:nvSpPr>
            <p:spPr bwMode="auto">
              <a:xfrm>
                <a:off x="3295651" y="1722438"/>
                <a:ext cx="2190750" cy="1997075"/>
              </a:xfrm>
              <a:custGeom>
                <a:avLst/>
                <a:gdLst>
                  <a:gd name="T0" fmla="*/ 124 w 124"/>
                  <a:gd name="T1" fmla="*/ 113 h 113"/>
                  <a:gd name="T2" fmla="*/ 0 w 124"/>
                  <a:gd name="T3" fmla="*/ 113 h 113"/>
                  <a:gd name="T4" fmla="*/ 2 w 124"/>
                  <a:gd name="T5" fmla="*/ 100 h 113"/>
                  <a:gd name="T6" fmla="*/ 4 w 124"/>
                  <a:gd name="T7" fmla="*/ 90 h 113"/>
                  <a:gd name="T8" fmla="*/ 17 w 124"/>
                  <a:gd name="T9" fmla="*/ 20 h 113"/>
                  <a:gd name="T10" fmla="*/ 19 w 124"/>
                  <a:gd name="T11" fmla="*/ 8 h 113"/>
                  <a:gd name="T12" fmla="*/ 21 w 124"/>
                  <a:gd name="T13" fmla="*/ 0 h 113"/>
                  <a:gd name="T14" fmla="*/ 104 w 124"/>
                  <a:gd name="T15" fmla="*/ 0 h 113"/>
                  <a:gd name="T16" fmla="*/ 105 w 124"/>
                  <a:gd name="T17" fmla="*/ 8 h 113"/>
                  <a:gd name="T18" fmla="*/ 107 w 124"/>
                  <a:gd name="T19" fmla="*/ 20 h 113"/>
                  <a:gd name="T20" fmla="*/ 120 w 124"/>
                  <a:gd name="T21" fmla="*/ 90 h 113"/>
                  <a:gd name="T22" fmla="*/ 122 w 124"/>
                  <a:gd name="T23" fmla="*/ 100 h 113"/>
                  <a:gd name="T24" fmla="*/ 124 w 124"/>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13">
                    <a:moveTo>
                      <a:pt x="124" y="113"/>
                    </a:moveTo>
                    <a:cubicBezTo>
                      <a:pt x="0" y="113"/>
                      <a:pt x="0" y="113"/>
                      <a:pt x="0" y="113"/>
                    </a:cubicBezTo>
                    <a:cubicBezTo>
                      <a:pt x="1" y="109"/>
                      <a:pt x="2" y="104"/>
                      <a:pt x="2" y="100"/>
                    </a:cubicBezTo>
                    <a:cubicBezTo>
                      <a:pt x="3" y="97"/>
                      <a:pt x="4" y="93"/>
                      <a:pt x="4" y="90"/>
                    </a:cubicBezTo>
                    <a:cubicBezTo>
                      <a:pt x="8" y="67"/>
                      <a:pt x="13" y="43"/>
                      <a:pt x="17" y="20"/>
                    </a:cubicBezTo>
                    <a:cubicBezTo>
                      <a:pt x="18" y="16"/>
                      <a:pt x="18" y="12"/>
                      <a:pt x="19" y="8"/>
                    </a:cubicBezTo>
                    <a:cubicBezTo>
                      <a:pt x="20" y="5"/>
                      <a:pt x="20" y="2"/>
                      <a:pt x="21" y="0"/>
                    </a:cubicBezTo>
                    <a:cubicBezTo>
                      <a:pt x="104" y="0"/>
                      <a:pt x="104" y="0"/>
                      <a:pt x="104" y="0"/>
                    </a:cubicBezTo>
                    <a:cubicBezTo>
                      <a:pt x="104" y="2"/>
                      <a:pt x="105" y="5"/>
                      <a:pt x="105" y="8"/>
                    </a:cubicBezTo>
                    <a:cubicBezTo>
                      <a:pt x="106" y="12"/>
                      <a:pt x="107" y="16"/>
                      <a:pt x="107" y="20"/>
                    </a:cubicBezTo>
                    <a:cubicBezTo>
                      <a:pt x="112" y="43"/>
                      <a:pt x="116" y="67"/>
                      <a:pt x="120" y="90"/>
                    </a:cubicBezTo>
                    <a:cubicBezTo>
                      <a:pt x="121" y="93"/>
                      <a:pt x="121" y="97"/>
                      <a:pt x="122" y="100"/>
                    </a:cubicBezTo>
                    <a:cubicBezTo>
                      <a:pt x="123" y="104"/>
                      <a:pt x="123" y="109"/>
                      <a:pt x="124" y="113"/>
                    </a:cubicBezTo>
                  </a:path>
                </a:pathLst>
              </a:custGeom>
              <a:solidFill>
                <a:srgbClr val="FF9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5" name="ïṥḷîḍe"/>
              <p:cNvSpPr/>
              <p:nvPr/>
            </p:nvSpPr>
            <p:spPr bwMode="auto">
              <a:xfrm>
                <a:off x="4391026" y="1722438"/>
                <a:ext cx="760413" cy="141288"/>
              </a:xfrm>
              <a:custGeom>
                <a:avLst/>
                <a:gdLst>
                  <a:gd name="T0" fmla="*/ 42 w 43"/>
                  <a:gd name="T1" fmla="*/ 0 h 8"/>
                  <a:gd name="T2" fmla="*/ 0 w 43"/>
                  <a:gd name="T3" fmla="*/ 0 h 8"/>
                  <a:gd name="T4" fmla="*/ 0 w 43"/>
                  <a:gd name="T5" fmla="*/ 8 h 8"/>
                  <a:gd name="T6" fmla="*/ 43 w 43"/>
                  <a:gd name="T7" fmla="*/ 8 h 8"/>
                  <a:gd name="T8" fmla="*/ 42 w 43"/>
                  <a:gd name="T9" fmla="*/ 0 h 8"/>
                </a:gdLst>
                <a:ahLst/>
                <a:cxnLst>
                  <a:cxn ang="0">
                    <a:pos x="T0" y="T1"/>
                  </a:cxn>
                  <a:cxn ang="0">
                    <a:pos x="T2" y="T3"/>
                  </a:cxn>
                  <a:cxn ang="0">
                    <a:pos x="T4" y="T5"/>
                  </a:cxn>
                  <a:cxn ang="0">
                    <a:pos x="T6" y="T7"/>
                  </a:cxn>
                  <a:cxn ang="0">
                    <a:pos x="T8" y="T9"/>
                  </a:cxn>
                </a:cxnLst>
                <a:rect l="0" t="0" r="r" b="b"/>
                <a:pathLst>
                  <a:path w="43" h="8">
                    <a:moveTo>
                      <a:pt x="42" y="0"/>
                    </a:moveTo>
                    <a:cubicBezTo>
                      <a:pt x="25" y="0"/>
                      <a:pt x="13" y="0"/>
                      <a:pt x="0" y="0"/>
                    </a:cubicBezTo>
                    <a:cubicBezTo>
                      <a:pt x="0" y="8"/>
                      <a:pt x="0" y="8"/>
                      <a:pt x="0" y="8"/>
                    </a:cubicBezTo>
                    <a:cubicBezTo>
                      <a:pt x="43" y="8"/>
                      <a:pt x="43" y="8"/>
                      <a:pt x="43" y="8"/>
                    </a:cubicBezTo>
                    <a:cubicBezTo>
                      <a:pt x="43" y="5"/>
                      <a:pt x="42" y="2"/>
                      <a:pt x="42" y="0"/>
                    </a:cubicBezTo>
                  </a:path>
                </a:pathLst>
              </a:custGeom>
              <a:solidFill>
                <a:srgbClr val="FFA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6" name="íṣļîḑè"/>
              <p:cNvSpPr/>
              <p:nvPr/>
            </p:nvSpPr>
            <p:spPr bwMode="auto">
              <a:xfrm>
                <a:off x="4886326" y="2039938"/>
                <a:ext cx="600075" cy="1679575"/>
              </a:xfrm>
              <a:custGeom>
                <a:avLst/>
                <a:gdLst>
                  <a:gd name="T0" fmla="*/ 32 w 34"/>
                  <a:gd name="T1" fmla="*/ 84 h 95"/>
                  <a:gd name="T2" fmla="*/ 34 w 34"/>
                  <a:gd name="T3" fmla="*/ 95 h 95"/>
                  <a:gd name="T4" fmla="*/ 0 w 34"/>
                  <a:gd name="T5" fmla="*/ 95 h 95"/>
                  <a:gd name="T6" fmla="*/ 0 w 34"/>
                  <a:gd name="T7" fmla="*/ 95 h 95"/>
                  <a:gd name="T8" fmla="*/ 34 w 34"/>
                  <a:gd name="T9" fmla="*/ 95 h 95"/>
                  <a:gd name="T10" fmla="*/ 32 w 34"/>
                  <a:gd name="T11" fmla="*/ 84 h 95"/>
                  <a:gd name="T12" fmla="*/ 17 w 34"/>
                  <a:gd name="T13" fmla="*/ 0 h 95"/>
                  <a:gd name="T14" fmla="*/ 17 w 34"/>
                  <a:gd name="T15" fmla="*/ 2 h 95"/>
                  <a:gd name="T16" fmla="*/ 17 w 34"/>
                  <a:gd name="T17" fmla="*/ 2 h 95"/>
                  <a:gd name="T18" fmla="*/ 17 w 34"/>
                  <a:gd name="T19" fmla="*/ 2 h 95"/>
                  <a:gd name="T20" fmla="*/ 30 w 34"/>
                  <a:gd name="T21" fmla="*/ 72 h 95"/>
                  <a:gd name="T22" fmla="*/ 30 w 34"/>
                  <a:gd name="T23" fmla="*/ 72 h 95"/>
                  <a:gd name="T24" fmla="*/ 31 w 34"/>
                  <a:gd name="T25" fmla="*/ 79 h 95"/>
                  <a:gd name="T26" fmla="*/ 17 w 34"/>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95">
                    <a:moveTo>
                      <a:pt x="32" y="84"/>
                    </a:moveTo>
                    <a:cubicBezTo>
                      <a:pt x="33" y="88"/>
                      <a:pt x="34" y="91"/>
                      <a:pt x="34" y="95"/>
                    </a:cubicBezTo>
                    <a:cubicBezTo>
                      <a:pt x="0" y="95"/>
                      <a:pt x="0" y="95"/>
                      <a:pt x="0" y="95"/>
                    </a:cubicBezTo>
                    <a:cubicBezTo>
                      <a:pt x="0" y="95"/>
                      <a:pt x="0" y="95"/>
                      <a:pt x="0" y="95"/>
                    </a:cubicBezTo>
                    <a:cubicBezTo>
                      <a:pt x="11" y="95"/>
                      <a:pt x="23" y="95"/>
                      <a:pt x="34" y="95"/>
                    </a:cubicBezTo>
                    <a:cubicBezTo>
                      <a:pt x="34" y="91"/>
                      <a:pt x="33" y="88"/>
                      <a:pt x="32" y="84"/>
                    </a:cubicBezTo>
                    <a:moveTo>
                      <a:pt x="17" y="0"/>
                    </a:moveTo>
                    <a:cubicBezTo>
                      <a:pt x="17" y="1"/>
                      <a:pt x="17" y="1"/>
                      <a:pt x="17" y="2"/>
                    </a:cubicBezTo>
                    <a:cubicBezTo>
                      <a:pt x="17" y="2"/>
                      <a:pt x="17" y="2"/>
                      <a:pt x="17" y="2"/>
                    </a:cubicBezTo>
                    <a:cubicBezTo>
                      <a:pt x="17" y="2"/>
                      <a:pt x="17" y="2"/>
                      <a:pt x="17" y="2"/>
                    </a:cubicBezTo>
                    <a:cubicBezTo>
                      <a:pt x="22" y="25"/>
                      <a:pt x="26" y="49"/>
                      <a:pt x="30" y="72"/>
                    </a:cubicBezTo>
                    <a:cubicBezTo>
                      <a:pt x="30" y="72"/>
                      <a:pt x="30" y="72"/>
                      <a:pt x="30" y="72"/>
                    </a:cubicBezTo>
                    <a:cubicBezTo>
                      <a:pt x="31" y="74"/>
                      <a:pt x="31" y="77"/>
                      <a:pt x="31" y="79"/>
                    </a:cubicBezTo>
                    <a:cubicBezTo>
                      <a:pt x="27" y="53"/>
                      <a:pt x="22" y="26"/>
                      <a:pt x="17" y="0"/>
                    </a:cubicBezTo>
                  </a:path>
                </a:pathLst>
              </a:custGeom>
              <a:solidFill>
                <a:srgbClr val="FFEA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7" name="iś1iḓé"/>
              <p:cNvSpPr/>
              <p:nvPr/>
            </p:nvSpPr>
            <p:spPr bwMode="auto">
              <a:xfrm>
                <a:off x="4391026" y="3719513"/>
                <a:ext cx="495300" cy="0"/>
              </a:xfrm>
              <a:custGeom>
                <a:avLst/>
                <a:gdLst>
                  <a:gd name="T0" fmla="*/ 28 w 28"/>
                  <a:gd name="T1" fmla="*/ 0 w 28"/>
                  <a:gd name="T2" fmla="*/ 0 w 28"/>
                  <a:gd name="T3" fmla="*/ 28 w 28"/>
                  <a:gd name="T4" fmla="*/ 28 w 28"/>
                </a:gdLst>
                <a:ahLst/>
                <a:cxnLst>
                  <a:cxn ang="0">
                    <a:pos x="T0" y="0"/>
                  </a:cxn>
                  <a:cxn ang="0">
                    <a:pos x="T1" y="0"/>
                  </a:cxn>
                  <a:cxn ang="0">
                    <a:pos x="T2" y="0"/>
                  </a:cxn>
                  <a:cxn ang="0">
                    <a:pos x="T3" y="0"/>
                  </a:cxn>
                  <a:cxn ang="0">
                    <a:pos x="T4" y="0"/>
                  </a:cxn>
                </a:cxnLst>
                <a:rect l="0" t="0" r="r" b="b"/>
                <a:pathLst>
                  <a:path w="28">
                    <a:moveTo>
                      <a:pt x="28" y="0"/>
                    </a:moveTo>
                    <a:cubicBezTo>
                      <a:pt x="0" y="0"/>
                      <a:pt x="0" y="0"/>
                      <a:pt x="0" y="0"/>
                    </a:cubicBezTo>
                    <a:cubicBezTo>
                      <a:pt x="0" y="0"/>
                      <a:pt x="0" y="0"/>
                      <a:pt x="0" y="0"/>
                    </a:cubicBezTo>
                    <a:cubicBezTo>
                      <a:pt x="9" y="0"/>
                      <a:pt x="19" y="0"/>
                      <a:pt x="28" y="0"/>
                    </a:cubicBezTo>
                    <a:cubicBezTo>
                      <a:pt x="28" y="0"/>
                      <a:pt x="28" y="0"/>
                      <a:pt x="28" y="0"/>
                    </a:cubicBezTo>
                  </a:path>
                </a:pathLst>
              </a:custGeom>
              <a:solidFill>
                <a:srgbClr val="33B6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8" name="ïsļiḑè"/>
              <p:cNvSpPr/>
              <p:nvPr/>
            </p:nvSpPr>
            <p:spPr bwMode="auto">
              <a:xfrm>
                <a:off x="4391026" y="2074863"/>
                <a:ext cx="1095375" cy="1644650"/>
              </a:xfrm>
              <a:custGeom>
                <a:avLst/>
                <a:gdLst>
                  <a:gd name="T0" fmla="*/ 60 w 62"/>
                  <a:gd name="T1" fmla="*/ 80 h 93"/>
                  <a:gd name="T2" fmla="*/ 0 w 62"/>
                  <a:gd name="T3" fmla="*/ 80 h 93"/>
                  <a:gd name="T4" fmla="*/ 0 w 62"/>
                  <a:gd name="T5" fmla="*/ 93 h 93"/>
                  <a:gd name="T6" fmla="*/ 28 w 62"/>
                  <a:gd name="T7" fmla="*/ 93 h 93"/>
                  <a:gd name="T8" fmla="*/ 62 w 62"/>
                  <a:gd name="T9" fmla="*/ 93 h 93"/>
                  <a:gd name="T10" fmla="*/ 60 w 62"/>
                  <a:gd name="T11" fmla="*/ 82 h 93"/>
                  <a:gd name="T12" fmla="*/ 60 w 62"/>
                  <a:gd name="T13" fmla="*/ 80 h 93"/>
                  <a:gd name="T14" fmla="*/ 45 w 62"/>
                  <a:gd name="T15" fmla="*/ 0 h 93"/>
                  <a:gd name="T16" fmla="*/ 0 w 62"/>
                  <a:gd name="T17" fmla="*/ 0 h 93"/>
                  <a:gd name="T18" fmla="*/ 0 w 62"/>
                  <a:gd name="T19" fmla="*/ 70 h 93"/>
                  <a:gd name="T20" fmla="*/ 58 w 62"/>
                  <a:gd name="T21" fmla="*/ 70 h 93"/>
                  <a:gd name="T22" fmla="*/ 45 w 62"/>
                  <a:gd name="T23" fmla="*/ 0 h 93"/>
                  <a:gd name="T24" fmla="*/ 45 w 6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3">
                    <a:moveTo>
                      <a:pt x="60" y="80"/>
                    </a:moveTo>
                    <a:cubicBezTo>
                      <a:pt x="0" y="80"/>
                      <a:pt x="0" y="80"/>
                      <a:pt x="0" y="80"/>
                    </a:cubicBezTo>
                    <a:cubicBezTo>
                      <a:pt x="0" y="93"/>
                      <a:pt x="0" y="93"/>
                      <a:pt x="0" y="93"/>
                    </a:cubicBezTo>
                    <a:cubicBezTo>
                      <a:pt x="28" y="93"/>
                      <a:pt x="28" y="93"/>
                      <a:pt x="28" y="93"/>
                    </a:cubicBezTo>
                    <a:cubicBezTo>
                      <a:pt x="62" y="93"/>
                      <a:pt x="62" y="93"/>
                      <a:pt x="62" y="93"/>
                    </a:cubicBezTo>
                    <a:cubicBezTo>
                      <a:pt x="62" y="89"/>
                      <a:pt x="61" y="86"/>
                      <a:pt x="60" y="82"/>
                    </a:cubicBezTo>
                    <a:cubicBezTo>
                      <a:pt x="60" y="81"/>
                      <a:pt x="60" y="81"/>
                      <a:pt x="60" y="80"/>
                    </a:cubicBezTo>
                    <a:moveTo>
                      <a:pt x="45" y="0"/>
                    </a:moveTo>
                    <a:cubicBezTo>
                      <a:pt x="0" y="0"/>
                      <a:pt x="0" y="0"/>
                      <a:pt x="0" y="0"/>
                    </a:cubicBezTo>
                    <a:cubicBezTo>
                      <a:pt x="0" y="70"/>
                      <a:pt x="0" y="70"/>
                      <a:pt x="0" y="70"/>
                    </a:cubicBezTo>
                    <a:cubicBezTo>
                      <a:pt x="58" y="70"/>
                      <a:pt x="58" y="70"/>
                      <a:pt x="58" y="70"/>
                    </a:cubicBezTo>
                    <a:cubicBezTo>
                      <a:pt x="54" y="47"/>
                      <a:pt x="50" y="23"/>
                      <a:pt x="45" y="0"/>
                    </a:cubicBezTo>
                    <a:cubicBezTo>
                      <a:pt x="45" y="0"/>
                      <a:pt x="45" y="0"/>
                      <a:pt x="45" y="0"/>
                    </a:cubicBezTo>
                  </a:path>
                </a:pathLst>
              </a:custGeom>
              <a:solidFill>
                <a:srgbClr val="FFA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9" name="íṥ1íde"/>
              <p:cNvSpPr/>
              <p:nvPr/>
            </p:nvSpPr>
            <p:spPr bwMode="auto">
              <a:xfrm>
                <a:off x="5151438" y="1863726"/>
                <a:ext cx="34925" cy="176213"/>
              </a:xfrm>
              <a:custGeom>
                <a:avLst/>
                <a:gdLst>
                  <a:gd name="T0" fmla="*/ 0 w 2"/>
                  <a:gd name="T1" fmla="*/ 0 h 10"/>
                  <a:gd name="T2" fmla="*/ 0 w 2"/>
                  <a:gd name="T3" fmla="*/ 0 h 10"/>
                  <a:gd name="T4" fmla="*/ 2 w 2"/>
                  <a:gd name="T5" fmla="*/ 10 h 10"/>
                  <a:gd name="T6" fmla="*/ 0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0"/>
                      <a:pt x="0" y="0"/>
                      <a:pt x="0" y="0"/>
                    </a:cubicBezTo>
                    <a:cubicBezTo>
                      <a:pt x="1" y="3"/>
                      <a:pt x="1" y="7"/>
                      <a:pt x="2" y="10"/>
                    </a:cubicBezTo>
                    <a:cubicBezTo>
                      <a:pt x="1" y="7"/>
                      <a:pt x="1" y="3"/>
                      <a:pt x="0" y="0"/>
                    </a:cubicBezTo>
                    <a:cubicBezTo>
                      <a:pt x="0" y="0"/>
                      <a:pt x="0" y="0"/>
                      <a:pt x="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0" name="ïS1îdê"/>
              <p:cNvSpPr/>
              <p:nvPr/>
            </p:nvSpPr>
            <p:spPr bwMode="auto">
              <a:xfrm>
                <a:off x="3595688" y="1863726"/>
                <a:ext cx="795338" cy="211138"/>
              </a:xfrm>
              <a:custGeom>
                <a:avLst/>
                <a:gdLst>
                  <a:gd name="T0" fmla="*/ 45 w 45"/>
                  <a:gd name="T1" fmla="*/ 0 h 12"/>
                  <a:gd name="T2" fmla="*/ 2 w 45"/>
                  <a:gd name="T3" fmla="*/ 0 h 12"/>
                  <a:gd name="T4" fmla="*/ 2 w 45"/>
                  <a:gd name="T5" fmla="*/ 0 h 12"/>
                  <a:gd name="T6" fmla="*/ 0 w 45"/>
                  <a:gd name="T7" fmla="*/ 12 h 12"/>
                  <a:gd name="T8" fmla="*/ 45 w 45"/>
                  <a:gd name="T9" fmla="*/ 12 h 12"/>
                  <a:gd name="T10" fmla="*/ 45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5" y="0"/>
                    </a:moveTo>
                    <a:cubicBezTo>
                      <a:pt x="2" y="0"/>
                      <a:pt x="2" y="0"/>
                      <a:pt x="2" y="0"/>
                    </a:cubicBezTo>
                    <a:cubicBezTo>
                      <a:pt x="2" y="0"/>
                      <a:pt x="2" y="0"/>
                      <a:pt x="2" y="0"/>
                    </a:cubicBezTo>
                    <a:cubicBezTo>
                      <a:pt x="1" y="4"/>
                      <a:pt x="1" y="8"/>
                      <a:pt x="0" y="12"/>
                    </a:cubicBezTo>
                    <a:cubicBezTo>
                      <a:pt x="45" y="12"/>
                      <a:pt x="45" y="12"/>
                      <a:pt x="45" y="12"/>
                    </a:cubicBezTo>
                    <a:cubicBezTo>
                      <a:pt x="45" y="0"/>
                      <a:pt x="45" y="0"/>
                      <a:pt x="45"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1" name="išľîḓè"/>
              <p:cNvSpPr/>
              <p:nvPr/>
            </p:nvSpPr>
            <p:spPr bwMode="auto">
              <a:xfrm>
                <a:off x="4391026" y="1863726"/>
                <a:ext cx="795338" cy="211138"/>
              </a:xfrm>
              <a:custGeom>
                <a:avLst/>
                <a:gdLst>
                  <a:gd name="T0" fmla="*/ 43 w 45"/>
                  <a:gd name="T1" fmla="*/ 0 h 12"/>
                  <a:gd name="T2" fmla="*/ 0 w 45"/>
                  <a:gd name="T3" fmla="*/ 0 h 12"/>
                  <a:gd name="T4" fmla="*/ 0 w 45"/>
                  <a:gd name="T5" fmla="*/ 12 h 12"/>
                  <a:gd name="T6" fmla="*/ 45 w 45"/>
                  <a:gd name="T7" fmla="*/ 12 h 12"/>
                  <a:gd name="T8" fmla="*/ 45 w 45"/>
                  <a:gd name="T9" fmla="*/ 10 h 12"/>
                  <a:gd name="T10" fmla="*/ 43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3" y="0"/>
                    </a:moveTo>
                    <a:cubicBezTo>
                      <a:pt x="0" y="0"/>
                      <a:pt x="0" y="0"/>
                      <a:pt x="0" y="0"/>
                    </a:cubicBezTo>
                    <a:cubicBezTo>
                      <a:pt x="0" y="12"/>
                      <a:pt x="0" y="12"/>
                      <a:pt x="0" y="12"/>
                    </a:cubicBezTo>
                    <a:cubicBezTo>
                      <a:pt x="45" y="12"/>
                      <a:pt x="45" y="12"/>
                      <a:pt x="45" y="12"/>
                    </a:cubicBezTo>
                    <a:cubicBezTo>
                      <a:pt x="45" y="11"/>
                      <a:pt x="45" y="11"/>
                      <a:pt x="45" y="10"/>
                    </a:cubicBezTo>
                    <a:cubicBezTo>
                      <a:pt x="44" y="7"/>
                      <a:pt x="44" y="3"/>
                      <a:pt x="43"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2" name="ïSḷíḍè"/>
              <p:cNvSpPr/>
              <p:nvPr/>
            </p:nvSpPr>
            <p:spPr bwMode="auto">
              <a:xfrm>
                <a:off x="3330576" y="3313113"/>
                <a:ext cx="2120900" cy="177800"/>
              </a:xfrm>
              <a:custGeom>
                <a:avLst/>
                <a:gdLst>
                  <a:gd name="T0" fmla="*/ 119 w 120"/>
                  <a:gd name="T1" fmla="*/ 7 h 10"/>
                  <a:gd name="T2" fmla="*/ 120 w 120"/>
                  <a:gd name="T3" fmla="*/ 10 h 10"/>
                  <a:gd name="T4" fmla="*/ 120 w 120"/>
                  <a:gd name="T5" fmla="*/ 10 h 10"/>
                  <a:gd name="T6" fmla="*/ 119 w 120"/>
                  <a:gd name="T7" fmla="*/ 7 h 10"/>
                  <a:gd name="T8" fmla="*/ 60 w 120"/>
                  <a:gd name="T9" fmla="*/ 0 h 10"/>
                  <a:gd name="T10" fmla="*/ 2 w 120"/>
                  <a:gd name="T11" fmla="*/ 0 h 10"/>
                  <a:gd name="T12" fmla="*/ 2 w 120"/>
                  <a:gd name="T13" fmla="*/ 0 h 10"/>
                  <a:gd name="T14" fmla="*/ 0 w 120"/>
                  <a:gd name="T15" fmla="*/ 10 h 10"/>
                  <a:gd name="T16" fmla="*/ 60 w 120"/>
                  <a:gd name="T17" fmla="*/ 10 h 10"/>
                  <a:gd name="T18" fmla="*/ 60 w 1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0">
                    <a:moveTo>
                      <a:pt x="119" y="7"/>
                    </a:moveTo>
                    <a:cubicBezTo>
                      <a:pt x="120" y="8"/>
                      <a:pt x="120" y="9"/>
                      <a:pt x="120" y="10"/>
                    </a:cubicBezTo>
                    <a:cubicBezTo>
                      <a:pt x="120" y="10"/>
                      <a:pt x="120" y="10"/>
                      <a:pt x="120" y="10"/>
                    </a:cubicBezTo>
                    <a:cubicBezTo>
                      <a:pt x="120" y="9"/>
                      <a:pt x="120" y="8"/>
                      <a:pt x="119" y="7"/>
                    </a:cubicBezTo>
                    <a:moveTo>
                      <a:pt x="60" y="0"/>
                    </a:moveTo>
                    <a:cubicBezTo>
                      <a:pt x="2" y="0"/>
                      <a:pt x="2" y="0"/>
                      <a:pt x="2" y="0"/>
                    </a:cubicBezTo>
                    <a:cubicBezTo>
                      <a:pt x="2" y="0"/>
                      <a:pt x="2" y="0"/>
                      <a:pt x="2" y="0"/>
                    </a:cubicBezTo>
                    <a:cubicBezTo>
                      <a:pt x="2" y="3"/>
                      <a:pt x="1" y="7"/>
                      <a:pt x="0" y="10"/>
                    </a:cubicBezTo>
                    <a:cubicBezTo>
                      <a:pt x="60" y="10"/>
                      <a:pt x="60" y="10"/>
                      <a:pt x="60" y="10"/>
                    </a:cubicBezTo>
                    <a:cubicBezTo>
                      <a:pt x="60" y="0"/>
                      <a:pt x="60" y="0"/>
                      <a:pt x="6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3" name="işļïḓe"/>
              <p:cNvSpPr/>
              <p:nvPr/>
            </p:nvSpPr>
            <p:spPr bwMode="auto">
              <a:xfrm>
                <a:off x="4391026" y="3313113"/>
                <a:ext cx="1060450" cy="177800"/>
              </a:xfrm>
              <a:custGeom>
                <a:avLst/>
                <a:gdLst>
                  <a:gd name="T0" fmla="*/ 58 w 60"/>
                  <a:gd name="T1" fmla="*/ 0 h 10"/>
                  <a:gd name="T2" fmla="*/ 0 w 60"/>
                  <a:gd name="T3" fmla="*/ 0 h 10"/>
                  <a:gd name="T4" fmla="*/ 0 w 60"/>
                  <a:gd name="T5" fmla="*/ 10 h 10"/>
                  <a:gd name="T6" fmla="*/ 60 w 60"/>
                  <a:gd name="T7" fmla="*/ 10 h 10"/>
                  <a:gd name="T8" fmla="*/ 59 w 60"/>
                  <a:gd name="T9" fmla="*/ 7 h 10"/>
                  <a:gd name="T10" fmla="*/ 58 w 60"/>
                  <a:gd name="T11" fmla="*/ 0 h 10"/>
                  <a:gd name="T12" fmla="*/ 58 w 6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0" h="10">
                    <a:moveTo>
                      <a:pt x="58" y="0"/>
                    </a:moveTo>
                    <a:cubicBezTo>
                      <a:pt x="0" y="0"/>
                      <a:pt x="0" y="0"/>
                      <a:pt x="0" y="0"/>
                    </a:cubicBezTo>
                    <a:cubicBezTo>
                      <a:pt x="0" y="10"/>
                      <a:pt x="0" y="10"/>
                      <a:pt x="0" y="10"/>
                    </a:cubicBezTo>
                    <a:cubicBezTo>
                      <a:pt x="60" y="10"/>
                      <a:pt x="60" y="10"/>
                      <a:pt x="60" y="10"/>
                    </a:cubicBezTo>
                    <a:cubicBezTo>
                      <a:pt x="60" y="9"/>
                      <a:pt x="60" y="8"/>
                      <a:pt x="59" y="7"/>
                    </a:cubicBezTo>
                    <a:cubicBezTo>
                      <a:pt x="59" y="5"/>
                      <a:pt x="59" y="2"/>
                      <a:pt x="58" y="0"/>
                    </a:cubicBezTo>
                    <a:cubicBezTo>
                      <a:pt x="58" y="0"/>
                      <a:pt x="58" y="0"/>
                      <a:pt x="58"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4" name="ïṧḻíḋê"/>
              <p:cNvSpPr/>
              <p:nvPr/>
            </p:nvSpPr>
            <p:spPr bwMode="auto">
              <a:xfrm>
                <a:off x="4938713" y="4622801"/>
                <a:ext cx="1908175" cy="795338"/>
              </a:xfrm>
              <a:custGeom>
                <a:avLst/>
                <a:gdLst>
                  <a:gd name="T0" fmla="*/ 23 w 108"/>
                  <a:gd name="T1" fmla="*/ 8 h 45"/>
                  <a:gd name="T2" fmla="*/ 108 w 108"/>
                  <a:gd name="T3" fmla="*/ 27 h 45"/>
                  <a:gd name="T4" fmla="*/ 108 w 108"/>
                  <a:gd name="T5" fmla="*/ 45 h 45"/>
                  <a:gd name="T6" fmla="*/ 0 w 108"/>
                  <a:gd name="T7" fmla="*/ 45 h 45"/>
                  <a:gd name="T8" fmla="*/ 0 w 108"/>
                  <a:gd name="T9" fmla="*/ 41 h 45"/>
                  <a:gd name="T10" fmla="*/ 5 w 108"/>
                  <a:gd name="T11" fmla="*/ 32 h 45"/>
                  <a:gd name="T12" fmla="*/ 10 w 108"/>
                  <a:gd name="T13" fmla="*/ 27 h 45"/>
                  <a:gd name="T14" fmla="*/ 14 w 108"/>
                  <a:gd name="T15" fmla="*/ 19 h 45"/>
                  <a:gd name="T16" fmla="*/ 78 w 108"/>
                  <a:gd name="T17" fmla="*/ 15 h 45"/>
                  <a:gd name="T18" fmla="*/ 20 w 108"/>
                  <a:gd name="T19" fmla="*/ 12 h 45"/>
                  <a:gd name="T20" fmla="*/ 23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23" y="8"/>
                    </a:moveTo>
                    <a:cubicBezTo>
                      <a:pt x="54" y="8"/>
                      <a:pt x="101" y="0"/>
                      <a:pt x="108" y="27"/>
                    </a:cubicBezTo>
                    <a:cubicBezTo>
                      <a:pt x="108" y="45"/>
                      <a:pt x="108" y="45"/>
                      <a:pt x="108" y="45"/>
                    </a:cubicBezTo>
                    <a:cubicBezTo>
                      <a:pt x="0" y="45"/>
                      <a:pt x="0" y="45"/>
                      <a:pt x="0" y="45"/>
                    </a:cubicBezTo>
                    <a:cubicBezTo>
                      <a:pt x="0" y="41"/>
                      <a:pt x="0" y="41"/>
                      <a:pt x="0" y="41"/>
                    </a:cubicBezTo>
                    <a:cubicBezTo>
                      <a:pt x="5" y="32"/>
                      <a:pt x="5" y="32"/>
                      <a:pt x="5" y="32"/>
                    </a:cubicBezTo>
                    <a:cubicBezTo>
                      <a:pt x="10" y="27"/>
                      <a:pt x="10" y="27"/>
                      <a:pt x="10" y="27"/>
                    </a:cubicBezTo>
                    <a:cubicBezTo>
                      <a:pt x="14" y="19"/>
                      <a:pt x="14" y="19"/>
                      <a:pt x="14" y="19"/>
                    </a:cubicBezTo>
                    <a:cubicBezTo>
                      <a:pt x="14" y="19"/>
                      <a:pt x="53" y="13"/>
                      <a:pt x="78" y="15"/>
                    </a:cubicBezTo>
                    <a:cubicBezTo>
                      <a:pt x="78" y="15"/>
                      <a:pt x="58" y="12"/>
                      <a:pt x="20" y="12"/>
                    </a:cubicBezTo>
                    <a:lnTo>
                      <a:pt x="23"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5" name="ïsļíḓé"/>
              <p:cNvSpPr/>
              <p:nvPr/>
            </p:nvSpPr>
            <p:spPr bwMode="auto">
              <a:xfrm>
                <a:off x="6616701" y="5346701"/>
                <a:ext cx="441325" cy="282575"/>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6" name="iṥlidê"/>
              <p:cNvSpPr/>
              <p:nvPr/>
            </p:nvSpPr>
            <p:spPr bwMode="auto">
              <a:xfrm>
                <a:off x="4814888" y="5346701"/>
                <a:ext cx="1836738" cy="141288"/>
              </a:xfrm>
              <a:custGeom>
                <a:avLst/>
                <a:gdLst>
                  <a:gd name="T0" fmla="*/ 104 w 104"/>
                  <a:gd name="T1" fmla="*/ 8 h 8"/>
                  <a:gd name="T2" fmla="*/ 0 w 104"/>
                  <a:gd name="T3" fmla="*/ 8 h 8"/>
                  <a:gd name="T4" fmla="*/ 0 w 104"/>
                  <a:gd name="T5" fmla="*/ 5 h 8"/>
                  <a:gd name="T6" fmla="*/ 5 w 104"/>
                  <a:gd name="T7" fmla="*/ 0 h 8"/>
                  <a:gd name="T8" fmla="*/ 99 w 104"/>
                  <a:gd name="T9" fmla="*/ 0 h 8"/>
                  <a:gd name="T10" fmla="*/ 104 w 104"/>
                  <a:gd name="T11" fmla="*/ 5 h 8"/>
                  <a:gd name="T12" fmla="*/ 104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104" y="8"/>
                    </a:moveTo>
                    <a:cubicBezTo>
                      <a:pt x="0" y="8"/>
                      <a:pt x="0" y="8"/>
                      <a:pt x="0" y="8"/>
                    </a:cubicBezTo>
                    <a:cubicBezTo>
                      <a:pt x="0" y="5"/>
                      <a:pt x="0" y="5"/>
                      <a:pt x="0" y="5"/>
                    </a:cubicBezTo>
                    <a:cubicBezTo>
                      <a:pt x="0" y="2"/>
                      <a:pt x="2" y="0"/>
                      <a:pt x="5" y="0"/>
                    </a:cubicBezTo>
                    <a:cubicBezTo>
                      <a:pt x="99" y="0"/>
                      <a:pt x="99" y="0"/>
                      <a:pt x="99" y="0"/>
                    </a:cubicBezTo>
                    <a:cubicBezTo>
                      <a:pt x="102" y="0"/>
                      <a:pt x="104" y="2"/>
                      <a:pt x="104" y="5"/>
                    </a:cubicBezTo>
                    <a:lnTo>
                      <a:pt x="104"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7" name="i$ľidé"/>
              <p:cNvSpPr/>
              <p:nvPr/>
            </p:nvSpPr>
            <p:spPr bwMode="auto">
              <a:xfrm>
                <a:off x="6564313" y="5487988"/>
                <a:ext cx="565150" cy="141288"/>
              </a:xfrm>
              <a:custGeom>
                <a:avLst/>
                <a:gdLst>
                  <a:gd name="T0" fmla="*/ 32 w 32"/>
                  <a:gd name="T1" fmla="*/ 3 h 8"/>
                  <a:gd name="T2" fmla="*/ 24 w 32"/>
                  <a:gd name="T3" fmla="*/ 8 h 8"/>
                  <a:gd name="T4" fmla="*/ 8 w 32"/>
                  <a:gd name="T5" fmla="*/ 8 h 8"/>
                  <a:gd name="T6" fmla="*/ 0 w 32"/>
                  <a:gd name="T7" fmla="*/ 3 h 8"/>
                  <a:gd name="T8" fmla="*/ 0 w 32"/>
                  <a:gd name="T9" fmla="*/ 0 h 8"/>
                  <a:gd name="T10" fmla="*/ 32 w 32"/>
                  <a:gd name="T11" fmla="*/ 0 h 8"/>
                  <a:gd name="T12" fmla="*/ 32 w 32"/>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32" y="3"/>
                    </a:moveTo>
                    <a:cubicBezTo>
                      <a:pt x="32" y="6"/>
                      <a:pt x="28" y="8"/>
                      <a:pt x="24" y="8"/>
                    </a:cubicBezTo>
                    <a:cubicBezTo>
                      <a:pt x="8" y="8"/>
                      <a:pt x="8" y="8"/>
                      <a:pt x="8" y="8"/>
                    </a:cubicBezTo>
                    <a:cubicBezTo>
                      <a:pt x="4" y="8"/>
                      <a:pt x="0" y="6"/>
                      <a:pt x="0" y="3"/>
                    </a:cubicBezTo>
                    <a:cubicBezTo>
                      <a:pt x="0" y="0"/>
                      <a:pt x="0" y="0"/>
                      <a:pt x="0" y="0"/>
                    </a:cubicBezTo>
                    <a:cubicBezTo>
                      <a:pt x="32" y="0"/>
                      <a:pt x="32" y="0"/>
                      <a:pt x="32" y="0"/>
                    </a:cubicBezTo>
                    <a:lnTo>
                      <a:pt x="32" y="3"/>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8" name="îşlîḋe"/>
              <p:cNvSpPr/>
              <p:nvPr/>
            </p:nvSpPr>
            <p:spPr bwMode="auto">
              <a:xfrm>
                <a:off x="6846888" y="4622801"/>
                <a:ext cx="1908175" cy="795338"/>
              </a:xfrm>
              <a:custGeom>
                <a:avLst/>
                <a:gdLst>
                  <a:gd name="T0" fmla="*/ 85 w 108"/>
                  <a:gd name="T1" fmla="*/ 8 h 45"/>
                  <a:gd name="T2" fmla="*/ 0 w 108"/>
                  <a:gd name="T3" fmla="*/ 27 h 45"/>
                  <a:gd name="T4" fmla="*/ 0 w 108"/>
                  <a:gd name="T5" fmla="*/ 45 h 45"/>
                  <a:gd name="T6" fmla="*/ 108 w 108"/>
                  <a:gd name="T7" fmla="*/ 45 h 45"/>
                  <a:gd name="T8" fmla="*/ 108 w 108"/>
                  <a:gd name="T9" fmla="*/ 41 h 45"/>
                  <a:gd name="T10" fmla="*/ 102 w 108"/>
                  <a:gd name="T11" fmla="*/ 32 h 45"/>
                  <a:gd name="T12" fmla="*/ 97 w 108"/>
                  <a:gd name="T13" fmla="*/ 27 h 45"/>
                  <a:gd name="T14" fmla="*/ 93 w 108"/>
                  <a:gd name="T15" fmla="*/ 19 h 45"/>
                  <a:gd name="T16" fmla="*/ 29 w 108"/>
                  <a:gd name="T17" fmla="*/ 15 h 45"/>
                  <a:gd name="T18" fmla="*/ 87 w 108"/>
                  <a:gd name="T19" fmla="*/ 12 h 45"/>
                  <a:gd name="T20" fmla="*/ 85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85" y="8"/>
                    </a:moveTo>
                    <a:cubicBezTo>
                      <a:pt x="53" y="8"/>
                      <a:pt x="7" y="0"/>
                      <a:pt x="0" y="27"/>
                    </a:cubicBezTo>
                    <a:cubicBezTo>
                      <a:pt x="0" y="45"/>
                      <a:pt x="0" y="45"/>
                      <a:pt x="0" y="45"/>
                    </a:cubicBezTo>
                    <a:cubicBezTo>
                      <a:pt x="108" y="45"/>
                      <a:pt x="108" y="45"/>
                      <a:pt x="108" y="45"/>
                    </a:cubicBezTo>
                    <a:cubicBezTo>
                      <a:pt x="108" y="41"/>
                      <a:pt x="108" y="41"/>
                      <a:pt x="108" y="41"/>
                    </a:cubicBezTo>
                    <a:cubicBezTo>
                      <a:pt x="102" y="32"/>
                      <a:pt x="102" y="32"/>
                      <a:pt x="102" y="32"/>
                    </a:cubicBezTo>
                    <a:cubicBezTo>
                      <a:pt x="97" y="27"/>
                      <a:pt x="97" y="27"/>
                      <a:pt x="97" y="27"/>
                    </a:cubicBezTo>
                    <a:cubicBezTo>
                      <a:pt x="93" y="19"/>
                      <a:pt x="93" y="19"/>
                      <a:pt x="93" y="19"/>
                    </a:cubicBezTo>
                    <a:cubicBezTo>
                      <a:pt x="93" y="19"/>
                      <a:pt x="54" y="13"/>
                      <a:pt x="29" y="15"/>
                    </a:cubicBezTo>
                    <a:cubicBezTo>
                      <a:pt x="29" y="15"/>
                      <a:pt x="50" y="12"/>
                      <a:pt x="87" y="12"/>
                    </a:cubicBezTo>
                    <a:lnTo>
                      <a:pt x="85"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9" name="îSlïḓè"/>
              <p:cNvSpPr/>
              <p:nvPr/>
            </p:nvSpPr>
            <p:spPr bwMode="auto">
              <a:xfrm>
                <a:off x="7040563" y="5346701"/>
                <a:ext cx="1836738" cy="141288"/>
              </a:xfrm>
              <a:custGeom>
                <a:avLst/>
                <a:gdLst>
                  <a:gd name="T0" fmla="*/ 0 w 104"/>
                  <a:gd name="T1" fmla="*/ 8 h 8"/>
                  <a:gd name="T2" fmla="*/ 104 w 104"/>
                  <a:gd name="T3" fmla="*/ 8 h 8"/>
                  <a:gd name="T4" fmla="*/ 104 w 104"/>
                  <a:gd name="T5" fmla="*/ 5 h 8"/>
                  <a:gd name="T6" fmla="*/ 98 w 104"/>
                  <a:gd name="T7" fmla="*/ 0 h 8"/>
                  <a:gd name="T8" fmla="*/ 5 w 104"/>
                  <a:gd name="T9" fmla="*/ 0 h 8"/>
                  <a:gd name="T10" fmla="*/ 0 w 104"/>
                  <a:gd name="T11" fmla="*/ 5 h 8"/>
                  <a:gd name="T12" fmla="*/ 0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0" y="8"/>
                    </a:moveTo>
                    <a:cubicBezTo>
                      <a:pt x="104" y="8"/>
                      <a:pt x="104" y="8"/>
                      <a:pt x="104" y="8"/>
                    </a:cubicBezTo>
                    <a:cubicBezTo>
                      <a:pt x="104" y="5"/>
                      <a:pt x="104" y="5"/>
                      <a:pt x="104" y="5"/>
                    </a:cubicBezTo>
                    <a:cubicBezTo>
                      <a:pt x="104" y="2"/>
                      <a:pt x="101" y="0"/>
                      <a:pt x="98" y="0"/>
                    </a:cubicBezTo>
                    <a:cubicBezTo>
                      <a:pt x="5" y="0"/>
                      <a:pt x="5" y="0"/>
                      <a:pt x="5" y="0"/>
                    </a:cubicBezTo>
                    <a:cubicBezTo>
                      <a:pt x="2" y="0"/>
                      <a:pt x="0" y="2"/>
                      <a:pt x="0" y="5"/>
                    </a:cubicBezTo>
                    <a:lnTo>
                      <a:pt x="0"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0" name="iŝļîḓé"/>
              <p:cNvSpPr/>
              <p:nvPr/>
            </p:nvSpPr>
            <p:spPr bwMode="auto">
              <a:xfrm>
                <a:off x="6651626" y="5418138"/>
                <a:ext cx="388938" cy="141288"/>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grpSp>
        <p:nvGrpSpPr>
          <p:cNvPr id="161" name="组合 160"/>
          <p:cNvGrpSpPr/>
          <p:nvPr/>
        </p:nvGrpSpPr>
        <p:grpSpPr>
          <a:xfrm>
            <a:off x="9869495" y="1981238"/>
            <a:ext cx="1294119" cy="1587376"/>
            <a:chOff x="9297563" y="2057436"/>
            <a:chExt cx="1294119" cy="1587376"/>
          </a:xfrm>
        </p:grpSpPr>
        <p:sp>
          <p:nvSpPr>
            <p:cNvPr id="162" name="文本框 161"/>
            <p:cNvSpPr txBox="1"/>
            <p:nvPr/>
          </p:nvSpPr>
          <p:spPr>
            <a:xfrm>
              <a:off x="9327288" y="3275480"/>
              <a:ext cx="1142970" cy="369332"/>
            </a:xfrm>
            <a:prstGeom prst="rect">
              <a:avLst/>
            </a:prstGeom>
            <a:solidFill>
              <a:srgbClr val="659B69"/>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高中生</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163" name="组合 162"/>
            <p:cNvGrpSpPr/>
            <p:nvPr/>
          </p:nvGrpSpPr>
          <p:grpSpPr>
            <a:xfrm>
              <a:off x="9297563" y="2057436"/>
              <a:ext cx="1294119" cy="1363509"/>
              <a:chOff x="3686707" y="1524050"/>
              <a:chExt cx="2363730" cy="2490474"/>
            </a:xfrm>
          </p:grpSpPr>
          <p:sp>
            <p:nvSpPr>
              <p:cNvPr id="164" name="îṣļiḑê"/>
              <p:cNvSpPr/>
              <p:nvPr/>
            </p:nvSpPr>
            <p:spPr bwMode="auto">
              <a:xfrm>
                <a:off x="4267248" y="2590822"/>
                <a:ext cx="907794" cy="1142970"/>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 name="T14" fmla="*/ 440 w 440"/>
                  <a:gd name="T15" fmla="*/ 178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cubicBezTo>
                      <a:pt x="440" y="178"/>
                      <a:pt x="440" y="178"/>
                      <a:pt x="440" y="178"/>
                    </a:cubicBezTo>
                  </a:path>
                </a:pathLst>
              </a:custGeom>
              <a:solidFill>
                <a:schemeClr val="accent1">
                  <a:lumMod val="75000"/>
                </a:schemeClr>
              </a:solidFill>
              <a:ln>
                <a:noFill/>
              </a:ln>
            </p:spPr>
            <p:txBody>
              <a:bodyPr anchor="ctr"/>
              <a:lstStyle/>
              <a:p>
                <a:pPr algn="ctr"/>
                <a:endParaRPr dirty="0"/>
              </a:p>
            </p:txBody>
          </p:sp>
          <p:sp>
            <p:nvSpPr>
              <p:cNvPr id="165" name="iŝļiḓê"/>
              <p:cNvSpPr/>
              <p:nvPr/>
            </p:nvSpPr>
            <p:spPr bwMode="auto">
              <a:xfrm>
                <a:off x="4282514" y="2564005"/>
                <a:ext cx="907794" cy="1169787"/>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Lst>
                <a:ahLst/>
                <a:cxnLst>
                  <a:cxn ang="0">
                    <a:pos x="T0" y="T1"/>
                  </a:cxn>
                  <a:cxn ang="0">
                    <a:pos x="T2" y="T3"/>
                  </a:cxn>
                  <a:cxn ang="0">
                    <a:pos x="T4" y="T5"/>
                  </a:cxn>
                  <a:cxn ang="0">
                    <a:pos x="T6" y="T7"/>
                  </a:cxn>
                  <a:cxn ang="0">
                    <a:pos x="T8" y="T9"/>
                  </a:cxn>
                  <a:cxn ang="0">
                    <a:pos x="T10" y="T11"/>
                  </a:cxn>
                  <a:cxn ang="0">
                    <a:pos x="T12" y="T13"/>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66" name="îSḷïdé"/>
              <p:cNvSpPr/>
              <p:nvPr/>
            </p:nvSpPr>
            <p:spPr bwMode="auto">
              <a:xfrm>
                <a:off x="4971484" y="2055943"/>
                <a:ext cx="161410" cy="161410"/>
              </a:xfrm>
              <a:custGeom>
                <a:avLst/>
                <a:gdLst>
                  <a:gd name="T0" fmla="*/ 0 w 78"/>
                  <a:gd name="T1" fmla="*/ 39 h 78"/>
                  <a:gd name="T2" fmla="*/ 39 w 78"/>
                  <a:gd name="T3" fmla="*/ 0 h 78"/>
                  <a:gd name="T4" fmla="*/ 78 w 78"/>
                  <a:gd name="T5" fmla="*/ 39 h 78"/>
                  <a:gd name="T6" fmla="*/ 39 w 78"/>
                  <a:gd name="T7" fmla="*/ 78 h 78"/>
                  <a:gd name="T8" fmla="*/ 19 w 78"/>
                  <a:gd name="T9" fmla="*/ 73 h 78"/>
                </a:gdLst>
                <a:ahLst/>
                <a:cxnLst>
                  <a:cxn ang="0">
                    <a:pos x="T0" y="T1"/>
                  </a:cxn>
                  <a:cxn ang="0">
                    <a:pos x="T2" y="T3"/>
                  </a:cxn>
                  <a:cxn ang="0">
                    <a:pos x="T4" y="T5"/>
                  </a:cxn>
                  <a:cxn ang="0">
                    <a:pos x="T6" y="T7"/>
                  </a:cxn>
                  <a:cxn ang="0">
                    <a:pos x="T8" y="T9"/>
                  </a:cxn>
                </a:cxnLst>
                <a:rect l="0" t="0" r="r" b="b"/>
                <a:pathLst>
                  <a:path w="78" h="78">
                    <a:moveTo>
                      <a:pt x="0" y="39"/>
                    </a:moveTo>
                    <a:cubicBezTo>
                      <a:pt x="0" y="18"/>
                      <a:pt x="17" y="0"/>
                      <a:pt x="39" y="0"/>
                    </a:cubicBezTo>
                    <a:cubicBezTo>
                      <a:pt x="60" y="0"/>
                      <a:pt x="78" y="18"/>
                      <a:pt x="78" y="39"/>
                    </a:cubicBezTo>
                    <a:cubicBezTo>
                      <a:pt x="78" y="61"/>
                      <a:pt x="60" y="78"/>
                      <a:pt x="39" y="78"/>
                    </a:cubicBezTo>
                    <a:cubicBezTo>
                      <a:pt x="32" y="78"/>
                      <a:pt x="25" y="76"/>
                      <a:pt x="19"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7" name="ïśļíḋé"/>
              <p:cNvSpPr/>
              <p:nvPr/>
            </p:nvSpPr>
            <p:spPr bwMode="auto">
              <a:xfrm>
                <a:off x="4961734" y="2045111"/>
                <a:ext cx="181992" cy="181992"/>
              </a:xfrm>
              <a:custGeom>
                <a:avLst/>
                <a:gdLst>
                  <a:gd name="T0" fmla="*/ 10 w 88"/>
                  <a:gd name="T1" fmla="*/ 44 h 88"/>
                  <a:gd name="T2" fmla="*/ 20 w 88"/>
                  <a:gd name="T3" fmla="*/ 20 h 88"/>
                  <a:gd name="T4" fmla="*/ 44 w 88"/>
                  <a:gd name="T5" fmla="*/ 10 h 88"/>
                  <a:gd name="T6" fmla="*/ 68 w 88"/>
                  <a:gd name="T7" fmla="*/ 20 h 88"/>
                  <a:gd name="T8" fmla="*/ 78 w 88"/>
                  <a:gd name="T9" fmla="*/ 44 h 88"/>
                  <a:gd name="T10" fmla="*/ 68 w 88"/>
                  <a:gd name="T11" fmla="*/ 68 h 88"/>
                  <a:gd name="T12" fmla="*/ 44 w 88"/>
                  <a:gd name="T13" fmla="*/ 78 h 88"/>
                  <a:gd name="T14" fmla="*/ 27 w 88"/>
                  <a:gd name="T15" fmla="*/ 74 h 88"/>
                  <a:gd name="T16" fmla="*/ 20 w 88"/>
                  <a:gd name="T17" fmla="*/ 76 h 88"/>
                  <a:gd name="T18" fmla="*/ 22 w 88"/>
                  <a:gd name="T19" fmla="*/ 83 h 88"/>
                  <a:gd name="T20" fmla="*/ 44 w 88"/>
                  <a:gd name="T21" fmla="*/ 88 h 88"/>
                  <a:gd name="T22" fmla="*/ 88 w 88"/>
                  <a:gd name="T23" fmla="*/ 44 h 88"/>
                  <a:gd name="T24" fmla="*/ 44 w 88"/>
                  <a:gd name="T25" fmla="*/ 0 h 88"/>
                  <a:gd name="T26" fmla="*/ 0 w 88"/>
                  <a:gd name="T27" fmla="*/ 44 h 88"/>
                  <a:gd name="T28" fmla="*/ 5 w 88"/>
                  <a:gd name="T29" fmla="*/ 49 h 88"/>
                  <a:gd name="T30" fmla="*/ 10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10" y="44"/>
                    </a:moveTo>
                    <a:cubicBezTo>
                      <a:pt x="10" y="35"/>
                      <a:pt x="14" y="27"/>
                      <a:pt x="20" y="20"/>
                    </a:cubicBezTo>
                    <a:cubicBezTo>
                      <a:pt x="26" y="14"/>
                      <a:pt x="34" y="10"/>
                      <a:pt x="44" y="10"/>
                    </a:cubicBezTo>
                    <a:cubicBezTo>
                      <a:pt x="53" y="10"/>
                      <a:pt x="61" y="14"/>
                      <a:pt x="68" y="20"/>
                    </a:cubicBezTo>
                    <a:cubicBezTo>
                      <a:pt x="74" y="27"/>
                      <a:pt x="78" y="35"/>
                      <a:pt x="78" y="44"/>
                    </a:cubicBezTo>
                    <a:cubicBezTo>
                      <a:pt x="78" y="54"/>
                      <a:pt x="74" y="62"/>
                      <a:pt x="68" y="68"/>
                    </a:cubicBezTo>
                    <a:cubicBezTo>
                      <a:pt x="61" y="74"/>
                      <a:pt x="53" y="78"/>
                      <a:pt x="44" y="78"/>
                    </a:cubicBezTo>
                    <a:cubicBezTo>
                      <a:pt x="38" y="78"/>
                      <a:pt x="32" y="77"/>
                      <a:pt x="27" y="74"/>
                    </a:cubicBezTo>
                    <a:cubicBezTo>
                      <a:pt x="24" y="72"/>
                      <a:pt x="21" y="73"/>
                      <a:pt x="20" y="76"/>
                    </a:cubicBezTo>
                    <a:cubicBezTo>
                      <a:pt x="19" y="78"/>
                      <a:pt x="20" y="81"/>
                      <a:pt x="22" y="83"/>
                    </a:cubicBezTo>
                    <a:cubicBezTo>
                      <a:pt x="28" y="86"/>
                      <a:pt x="36" y="88"/>
                      <a:pt x="44" y="88"/>
                    </a:cubicBezTo>
                    <a:cubicBezTo>
                      <a:pt x="68" y="88"/>
                      <a:pt x="88" y="69"/>
                      <a:pt x="88" y="44"/>
                    </a:cubicBezTo>
                    <a:cubicBezTo>
                      <a:pt x="88" y="20"/>
                      <a:pt x="68" y="0"/>
                      <a:pt x="44" y="0"/>
                    </a:cubicBezTo>
                    <a:cubicBezTo>
                      <a:pt x="19" y="0"/>
                      <a:pt x="0" y="20"/>
                      <a:pt x="0" y="44"/>
                    </a:cubicBezTo>
                    <a:cubicBezTo>
                      <a:pt x="0" y="47"/>
                      <a:pt x="2" y="49"/>
                      <a:pt x="5" y="49"/>
                    </a:cubicBezTo>
                    <a:cubicBezTo>
                      <a:pt x="8" y="49"/>
                      <a:pt x="10" y="47"/>
                      <a:pt x="10"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8" name="iŝḷíḋé"/>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9" name="íSļiḑê"/>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70" name="íś1iḋè"/>
              <p:cNvSpPr/>
              <p:nvPr/>
            </p:nvSpPr>
            <p:spPr bwMode="auto">
              <a:xfrm>
                <a:off x="4333428" y="2055943"/>
                <a:ext cx="161410" cy="161410"/>
              </a:xfrm>
              <a:custGeom>
                <a:avLst/>
                <a:gdLst>
                  <a:gd name="T0" fmla="*/ 78 w 78"/>
                  <a:gd name="T1" fmla="*/ 39 h 78"/>
                  <a:gd name="T2" fmla="*/ 39 w 78"/>
                  <a:gd name="T3" fmla="*/ 0 h 78"/>
                  <a:gd name="T4" fmla="*/ 0 w 78"/>
                  <a:gd name="T5" fmla="*/ 39 h 78"/>
                  <a:gd name="T6" fmla="*/ 39 w 78"/>
                  <a:gd name="T7" fmla="*/ 78 h 78"/>
                  <a:gd name="T8" fmla="*/ 58 w 78"/>
                  <a:gd name="T9" fmla="*/ 73 h 78"/>
                </a:gdLst>
                <a:ahLst/>
                <a:cxnLst>
                  <a:cxn ang="0">
                    <a:pos x="T0" y="T1"/>
                  </a:cxn>
                  <a:cxn ang="0">
                    <a:pos x="T2" y="T3"/>
                  </a:cxn>
                  <a:cxn ang="0">
                    <a:pos x="T4" y="T5"/>
                  </a:cxn>
                  <a:cxn ang="0">
                    <a:pos x="T6" y="T7"/>
                  </a:cxn>
                  <a:cxn ang="0">
                    <a:pos x="T8" y="T9"/>
                  </a:cxn>
                </a:cxnLst>
                <a:rect l="0" t="0" r="r" b="b"/>
                <a:pathLst>
                  <a:path w="78" h="78">
                    <a:moveTo>
                      <a:pt x="78" y="39"/>
                    </a:moveTo>
                    <a:cubicBezTo>
                      <a:pt x="78" y="18"/>
                      <a:pt x="60" y="0"/>
                      <a:pt x="39" y="0"/>
                    </a:cubicBezTo>
                    <a:cubicBezTo>
                      <a:pt x="17" y="0"/>
                      <a:pt x="0" y="18"/>
                      <a:pt x="0" y="39"/>
                    </a:cubicBezTo>
                    <a:cubicBezTo>
                      <a:pt x="0" y="61"/>
                      <a:pt x="17" y="78"/>
                      <a:pt x="39" y="78"/>
                    </a:cubicBezTo>
                    <a:cubicBezTo>
                      <a:pt x="46" y="78"/>
                      <a:pt x="52" y="76"/>
                      <a:pt x="58"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1" name="íṩliḋê"/>
              <p:cNvSpPr/>
              <p:nvPr/>
            </p:nvSpPr>
            <p:spPr bwMode="auto">
              <a:xfrm>
                <a:off x="4323679" y="2045111"/>
                <a:ext cx="180909" cy="181992"/>
              </a:xfrm>
              <a:custGeom>
                <a:avLst/>
                <a:gdLst>
                  <a:gd name="T0" fmla="*/ 88 w 88"/>
                  <a:gd name="T1" fmla="*/ 44 h 88"/>
                  <a:gd name="T2" fmla="*/ 44 w 88"/>
                  <a:gd name="T3" fmla="*/ 0 h 88"/>
                  <a:gd name="T4" fmla="*/ 0 w 88"/>
                  <a:gd name="T5" fmla="*/ 44 h 88"/>
                  <a:gd name="T6" fmla="*/ 44 w 88"/>
                  <a:gd name="T7" fmla="*/ 88 h 88"/>
                  <a:gd name="T8" fmla="*/ 66 w 88"/>
                  <a:gd name="T9" fmla="*/ 83 h 88"/>
                  <a:gd name="T10" fmla="*/ 67 w 88"/>
                  <a:gd name="T11" fmla="*/ 76 h 88"/>
                  <a:gd name="T12" fmla="*/ 61 w 88"/>
                  <a:gd name="T13" fmla="*/ 74 h 88"/>
                  <a:gd name="T14" fmla="*/ 44 w 88"/>
                  <a:gd name="T15" fmla="*/ 78 h 88"/>
                  <a:gd name="T16" fmla="*/ 20 w 88"/>
                  <a:gd name="T17" fmla="*/ 68 h 88"/>
                  <a:gd name="T18" fmla="*/ 10 w 88"/>
                  <a:gd name="T19" fmla="*/ 44 h 88"/>
                  <a:gd name="T20" fmla="*/ 20 w 88"/>
                  <a:gd name="T21" fmla="*/ 20 h 88"/>
                  <a:gd name="T22" fmla="*/ 44 w 88"/>
                  <a:gd name="T23" fmla="*/ 10 h 88"/>
                  <a:gd name="T24" fmla="*/ 68 w 88"/>
                  <a:gd name="T25" fmla="*/ 20 h 88"/>
                  <a:gd name="T26" fmla="*/ 78 w 88"/>
                  <a:gd name="T27" fmla="*/ 44 h 88"/>
                  <a:gd name="T28" fmla="*/ 83 w 88"/>
                  <a:gd name="T29" fmla="*/ 49 h 88"/>
                  <a:gd name="T30" fmla="*/ 88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88" y="44"/>
                    </a:moveTo>
                    <a:cubicBezTo>
                      <a:pt x="88" y="20"/>
                      <a:pt x="68" y="0"/>
                      <a:pt x="44" y="0"/>
                    </a:cubicBezTo>
                    <a:cubicBezTo>
                      <a:pt x="20" y="0"/>
                      <a:pt x="0" y="20"/>
                      <a:pt x="0" y="44"/>
                    </a:cubicBezTo>
                    <a:cubicBezTo>
                      <a:pt x="0" y="69"/>
                      <a:pt x="20" y="88"/>
                      <a:pt x="44" y="88"/>
                    </a:cubicBezTo>
                    <a:cubicBezTo>
                      <a:pt x="52" y="88"/>
                      <a:pt x="59" y="86"/>
                      <a:pt x="66" y="83"/>
                    </a:cubicBezTo>
                    <a:cubicBezTo>
                      <a:pt x="68" y="81"/>
                      <a:pt x="69" y="78"/>
                      <a:pt x="67" y="76"/>
                    </a:cubicBezTo>
                    <a:cubicBezTo>
                      <a:pt x="66" y="73"/>
                      <a:pt x="63" y="72"/>
                      <a:pt x="61" y="74"/>
                    </a:cubicBezTo>
                    <a:cubicBezTo>
                      <a:pt x="56" y="77"/>
                      <a:pt x="50" y="78"/>
                      <a:pt x="44" y="78"/>
                    </a:cubicBezTo>
                    <a:cubicBezTo>
                      <a:pt x="34" y="78"/>
                      <a:pt x="26" y="74"/>
                      <a:pt x="20" y="68"/>
                    </a:cubicBezTo>
                    <a:cubicBezTo>
                      <a:pt x="14" y="62"/>
                      <a:pt x="10" y="54"/>
                      <a:pt x="10" y="44"/>
                    </a:cubicBezTo>
                    <a:cubicBezTo>
                      <a:pt x="10" y="35"/>
                      <a:pt x="14" y="27"/>
                      <a:pt x="20" y="20"/>
                    </a:cubicBezTo>
                    <a:cubicBezTo>
                      <a:pt x="26" y="14"/>
                      <a:pt x="34" y="10"/>
                      <a:pt x="44" y="10"/>
                    </a:cubicBezTo>
                    <a:cubicBezTo>
                      <a:pt x="53" y="10"/>
                      <a:pt x="62" y="14"/>
                      <a:pt x="68" y="20"/>
                    </a:cubicBezTo>
                    <a:cubicBezTo>
                      <a:pt x="74" y="27"/>
                      <a:pt x="78" y="35"/>
                      <a:pt x="78" y="44"/>
                    </a:cubicBezTo>
                    <a:cubicBezTo>
                      <a:pt x="78" y="47"/>
                      <a:pt x="80" y="49"/>
                      <a:pt x="83" y="49"/>
                    </a:cubicBezTo>
                    <a:cubicBezTo>
                      <a:pt x="85" y="49"/>
                      <a:pt x="88" y="47"/>
                      <a:pt x="88"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2" name="îS1ïdè"/>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3" name="ïṩľïdê"/>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74" name="iṣľïďé"/>
              <p:cNvSpPr/>
              <p:nvPr/>
            </p:nvSpPr>
            <p:spPr bwMode="auto">
              <a:xfrm>
                <a:off x="4581501" y="2454593"/>
                <a:ext cx="301154" cy="246989"/>
              </a:xfrm>
              <a:custGeom>
                <a:avLst/>
                <a:gdLst>
                  <a:gd name="T0" fmla="*/ 94 w 146"/>
                  <a:gd name="T1" fmla="*/ 120 h 120"/>
                  <a:gd name="T2" fmla="*/ 52 w 146"/>
                  <a:gd name="T3" fmla="*/ 120 h 120"/>
                  <a:gd name="T4" fmla="*/ 0 w 146"/>
                  <a:gd name="T5" fmla="*/ 68 h 120"/>
                  <a:gd name="T6" fmla="*/ 0 w 146"/>
                  <a:gd name="T7" fmla="*/ 0 h 120"/>
                  <a:gd name="T8" fmla="*/ 146 w 146"/>
                  <a:gd name="T9" fmla="*/ 0 h 120"/>
                  <a:gd name="T10" fmla="*/ 146 w 146"/>
                  <a:gd name="T11" fmla="*/ 68 h 120"/>
                  <a:gd name="T12" fmla="*/ 94 w 146"/>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46" h="120">
                    <a:moveTo>
                      <a:pt x="94" y="120"/>
                    </a:moveTo>
                    <a:cubicBezTo>
                      <a:pt x="52" y="120"/>
                      <a:pt x="52" y="120"/>
                      <a:pt x="52" y="120"/>
                    </a:cubicBezTo>
                    <a:cubicBezTo>
                      <a:pt x="23" y="120"/>
                      <a:pt x="0" y="97"/>
                      <a:pt x="0" y="68"/>
                    </a:cubicBezTo>
                    <a:cubicBezTo>
                      <a:pt x="0" y="0"/>
                      <a:pt x="0" y="0"/>
                      <a:pt x="0" y="0"/>
                    </a:cubicBezTo>
                    <a:cubicBezTo>
                      <a:pt x="146" y="0"/>
                      <a:pt x="146" y="0"/>
                      <a:pt x="146" y="0"/>
                    </a:cubicBezTo>
                    <a:cubicBezTo>
                      <a:pt x="146" y="68"/>
                      <a:pt x="146" y="68"/>
                      <a:pt x="146" y="68"/>
                    </a:cubicBezTo>
                    <a:cubicBezTo>
                      <a:pt x="146" y="97"/>
                      <a:pt x="123" y="120"/>
                      <a:pt x="94" y="12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5" name="iṥľïḑ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6" name="îŝḻiďê"/>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7" name="ísľîḓè"/>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78" name="îṡ1íḋe"/>
              <p:cNvSpPr/>
              <p:nvPr/>
            </p:nvSpPr>
            <p:spPr bwMode="auto">
              <a:xfrm>
                <a:off x="4581501" y="2454593"/>
                <a:ext cx="301154" cy="114828"/>
              </a:xfrm>
              <a:custGeom>
                <a:avLst/>
                <a:gdLst>
                  <a:gd name="T0" fmla="*/ 146 w 146"/>
                  <a:gd name="T1" fmla="*/ 0 h 56"/>
                  <a:gd name="T2" fmla="*/ 146 w 146"/>
                  <a:gd name="T3" fmla="*/ 43 h 56"/>
                  <a:gd name="T4" fmla="*/ 86 w 146"/>
                  <a:gd name="T5" fmla="*/ 56 h 56"/>
                  <a:gd name="T6" fmla="*/ 60 w 146"/>
                  <a:gd name="T7" fmla="*/ 56 h 56"/>
                  <a:gd name="T8" fmla="*/ 0 w 146"/>
                  <a:gd name="T9" fmla="*/ 43 h 56"/>
                  <a:gd name="T10" fmla="*/ 0 w 146"/>
                  <a:gd name="T11" fmla="*/ 0 h 56"/>
                  <a:gd name="T12" fmla="*/ 146 w 1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46" h="56">
                    <a:moveTo>
                      <a:pt x="146" y="0"/>
                    </a:moveTo>
                    <a:cubicBezTo>
                      <a:pt x="146" y="43"/>
                      <a:pt x="146" y="43"/>
                      <a:pt x="146" y="43"/>
                    </a:cubicBezTo>
                    <a:cubicBezTo>
                      <a:pt x="128" y="52"/>
                      <a:pt x="108" y="56"/>
                      <a:pt x="86" y="56"/>
                    </a:cubicBezTo>
                    <a:cubicBezTo>
                      <a:pt x="60" y="56"/>
                      <a:pt x="60" y="56"/>
                      <a:pt x="60" y="56"/>
                    </a:cubicBezTo>
                    <a:cubicBezTo>
                      <a:pt x="39" y="56"/>
                      <a:pt x="18" y="52"/>
                      <a:pt x="0" y="43"/>
                    </a:cubicBezTo>
                    <a:cubicBezTo>
                      <a:pt x="0" y="0"/>
                      <a:pt x="0" y="0"/>
                      <a:pt x="0" y="0"/>
                    </a:cubicBezTo>
                    <a:lnTo>
                      <a:pt x="146" y="0"/>
                    </a:lnTo>
                    <a:close/>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9" name="îṡliď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0" name="iṩļîďé"/>
              <p:cNvSpPr/>
              <p:nvPr/>
            </p:nvSpPr>
            <p:spPr bwMode="auto">
              <a:xfrm>
                <a:off x="4414675" y="1798121"/>
                <a:ext cx="638056" cy="705219"/>
              </a:xfrm>
              <a:custGeom>
                <a:avLst/>
                <a:gdLst>
                  <a:gd name="T0" fmla="*/ 184 w 309"/>
                  <a:gd name="T1" fmla="*/ 342 h 342"/>
                  <a:gd name="T2" fmla="*/ 124 w 309"/>
                  <a:gd name="T3" fmla="*/ 342 h 342"/>
                  <a:gd name="T4" fmla="*/ 0 w 309"/>
                  <a:gd name="T5" fmla="*/ 217 h 342"/>
                  <a:gd name="T6" fmla="*/ 0 w 309"/>
                  <a:gd name="T7" fmla="*/ 19 h 342"/>
                  <a:gd name="T8" fmla="*/ 19 w 309"/>
                  <a:gd name="T9" fmla="*/ 0 h 342"/>
                  <a:gd name="T10" fmla="*/ 309 w 309"/>
                  <a:gd name="T11" fmla="*/ 0 h 342"/>
                  <a:gd name="T12" fmla="*/ 309 w 309"/>
                  <a:gd name="T13" fmla="*/ 217 h 342"/>
                  <a:gd name="T14" fmla="*/ 184 w 309"/>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42">
                    <a:moveTo>
                      <a:pt x="184" y="342"/>
                    </a:moveTo>
                    <a:cubicBezTo>
                      <a:pt x="124" y="342"/>
                      <a:pt x="124" y="342"/>
                      <a:pt x="124" y="342"/>
                    </a:cubicBezTo>
                    <a:cubicBezTo>
                      <a:pt x="56" y="342"/>
                      <a:pt x="0" y="286"/>
                      <a:pt x="0" y="217"/>
                    </a:cubicBezTo>
                    <a:cubicBezTo>
                      <a:pt x="0" y="19"/>
                      <a:pt x="0" y="19"/>
                      <a:pt x="0" y="19"/>
                    </a:cubicBezTo>
                    <a:cubicBezTo>
                      <a:pt x="0" y="8"/>
                      <a:pt x="9" y="0"/>
                      <a:pt x="19" y="0"/>
                    </a:cubicBezTo>
                    <a:cubicBezTo>
                      <a:pt x="309" y="0"/>
                      <a:pt x="309" y="0"/>
                      <a:pt x="309" y="0"/>
                    </a:cubicBezTo>
                    <a:cubicBezTo>
                      <a:pt x="309" y="217"/>
                      <a:pt x="309" y="217"/>
                      <a:pt x="309" y="217"/>
                    </a:cubicBezTo>
                    <a:cubicBezTo>
                      <a:pt x="309" y="286"/>
                      <a:pt x="253" y="342"/>
                      <a:pt x="184" y="342"/>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1" name="îŝľíḋè"/>
              <p:cNvSpPr/>
              <p:nvPr/>
            </p:nvSpPr>
            <p:spPr bwMode="auto">
              <a:xfrm>
                <a:off x="4403842" y="1787288"/>
                <a:ext cx="658638" cy="726885"/>
              </a:xfrm>
              <a:custGeom>
                <a:avLst/>
                <a:gdLst>
                  <a:gd name="T0" fmla="*/ 189 w 319"/>
                  <a:gd name="T1" fmla="*/ 347 h 352"/>
                  <a:gd name="T2" fmla="*/ 189 w 319"/>
                  <a:gd name="T3" fmla="*/ 342 h 352"/>
                  <a:gd name="T4" fmla="*/ 129 w 319"/>
                  <a:gd name="T5" fmla="*/ 342 h 352"/>
                  <a:gd name="T6" fmla="*/ 45 w 319"/>
                  <a:gd name="T7" fmla="*/ 307 h 352"/>
                  <a:gd name="T8" fmla="*/ 10 w 319"/>
                  <a:gd name="T9" fmla="*/ 222 h 352"/>
                  <a:gd name="T10" fmla="*/ 10 w 319"/>
                  <a:gd name="T11" fmla="*/ 24 h 352"/>
                  <a:gd name="T12" fmla="*/ 14 w 319"/>
                  <a:gd name="T13" fmla="*/ 14 h 352"/>
                  <a:gd name="T14" fmla="*/ 24 w 319"/>
                  <a:gd name="T15" fmla="*/ 10 h 352"/>
                  <a:gd name="T16" fmla="*/ 309 w 319"/>
                  <a:gd name="T17" fmla="*/ 10 h 352"/>
                  <a:gd name="T18" fmla="*/ 309 w 319"/>
                  <a:gd name="T19" fmla="*/ 222 h 352"/>
                  <a:gd name="T20" fmla="*/ 274 w 319"/>
                  <a:gd name="T21" fmla="*/ 307 h 352"/>
                  <a:gd name="T22" fmla="*/ 189 w 319"/>
                  <a:gd name="T23" fmla="*/ 342 h 352"/>
                  <a:gd name="T24" fmla="*/ 189 w 319"/>
                  <a:gd name="T25" fmla="*/ 347 h 352"/>
                  <a:gd name="T26" fmla="*/ 189 w 319"/>
                  <a:gd name="T27" fmla="*/ 352 h 352"/>
                  <a:gd name="T28" fmla="*/ 319 w 319"/>
                  <a:gd name="T29" fmla="*/ 222 h 352"/>
                  <a:gd name="T30" fmla="*/ 319 w 319"/>
                  <a:gd name="T31" fmla="*/ 0 h 352"/>
                  <a:gd name="T32" fmla="*/ 24 w 319"/>
                  <a:gd name="T33" fmla="*/ 0 h 352"/>
                  <a:gd name="T34" fmla="*/ 0 w 319"/>
                  <a:gd name="T35" fmla="*/ 24 h 352"/>
                  <a:gd name="T36" fmla="*/ 0 w 319"/>
                  <a:gd name="T37" fmla="*/ 222 h 352"/>
                  <a:gd name="T38" fmla="*/ 129 w 319"/>
                  <a:gd name="T39" fmla="*/ 352 h 352"/>
                  <a:gd name="T40" fmla="*/ 189 w 319"/>
                  <a:gd name="T41" fmla="*/ 352 h 352"/>
                  <a:gd name="T42" fmla="*/ 189 w 319"/>
                  <a:gd name="T43" fmla="*/ 3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 h="352">
                    <a:moveTo>
                      <a:pt x="189" y="347"/>
                    </a:moveTo>
                    <a:cubicBezTo>
                      <a:pt x="189" y="342"/>
                      <a:pt x="189" y="342"/>
                      <a:pt x="189" y="342"/>
                    </a:cubicBezTo>
                    <a:cubicBezTo>
                      <a:pt x="129" y="342"/>
                      <a:pt x="129" y="342"/>
                      <a:pt x="129" y="342"/>
                    </a:cubicBezTo>
                    <a:cubicBezTo>
                      <a:pt x="96" y="342"/>
                      <a:pt x="67" y="329"/>
                      <a:pt x="45" y="307"/>
                    </a:cubicBezTo>
                    <a:cubicBezTo>
                      <a:pt x="23" y="285"/>
                      <a:pt x="10" y="255"/>
                      <a:pt x="10" y="222"/>
                    </a:cubicBezTo>
                    <a:cubicBezTo>
                      <a:pt x="10" y="24"/>
                      <a:pt x="10" y="24"/>
                      <a:pt x="10" y="24"/>
                    </a:cubicBezTo>
                    <a:cubicBezTo>
                      <a:pt x="10" y="20"/>
                      <a:pt x="11" y="17"/>
                      <a:pt x="14" y="14"/>
                    </a:cubicBezTo>
                    <a:cubicBezTo>
                      <a:pt x="17" y="11"/>
                      <a:pt x="20" y="10"/>
                      <a:pt x="24" y="10"/>
                    </a:cubicBezTo>
                    <a:cubicBezTo>
                      <a:pt x="309" y="10"/>
                      <a:pt x="309" y="10"/>
                      <a:pt x="309" y="10"/>
                    </a:cubicBezTo>
                    <a:cubicBezTo>
                      <a:pt x="309" y="222"/>
                      <a:pt x="309" y="222"/>
                      <a:pt x="309" y="222"/>
                    </a:cubicBezTo>
                    <a:cubicBezTo>
                      <a:pt x="309" y="255"/>
                      <a:pt x="295" y="285"/>
                      <a:pt x="274" y="307"/>
                    </a:cubicBezTo>
                    <a:cubicBezTo>
                      <a:pt x="252" y="329"/>
                      <a:pt x="222" y="342"/>
                      <a:pt x="189" y="342"/>
                    </a:cubicBezTo>
                    <a:cubicBezTo>
                      <a:pt x="189" y="347"/>
                      <a:pt x="189" y="347"/>
                      <a:pt x="189" y="347"/>
                    </a:cubicBezTo>
                    <a:cubicBezTo>
                      <a:pt x="189" y="352"/>
                      <a:pt x="189" y="352"/>
                      <a:pt x="189" y="352"/>
                    </a:cubicBezTo>
                    <a:cubicBezTo>
                      <a:pt x="261" y="352"/>
                      <a:pt x="319" y="294"/>
                      <a:pt x="319" y="222"/>
                    </a:cubicBezTo>
                    <a:cubicBezTo>
                      <a:pt x="319" y="0"/>
                      <a:pt x="319" y="0"/>
                      <a:pt x="319" y="0"/>
                    </a:cubicBezTo>
                    <a:cubicBezTo>
                      <a:pt x="24" y="0"/>
                      <a:pt x="24" y="0"/>
                      <a:pt x="24" y="0"/>
                    </a:cubicBezTo>
                    <a:cubicBezTo>
                      <a:pt x="11" y="0"/>
                      <a:pt x="0" y="11"/>
                      <a:pt x="0" y="24"/>
                    </a:cubicBezTo>
                    <a:cubicBezTo>
                      <a:pt x="0" y="222"/>
                      <a:pt x="0" y="222"/>
                      <a:pt x="0" y="222"/>
                    </a:cubicBezTo>
                    <a:cubicBezTo>
                      <a:pt x="0" y="294"/>
                      <a:pt x="58" y="352"/>
                      <a:pt x="129" y="352"/>
                    </a:cubicBezTo>
                    <a:cubicBezTo>
                      <a:pt x="189" y="352"/>
                      <a:pt x="189" y="352"/>
                      <a:pt x="189" y="352"/>
                    </a:cubicBezTo>
                    <a:cubicBezTo>
                      <a:pt x="189" y="347"/>
                      <a:pt x="189" y="347"/>
                      <a:pt x="189" y="347"/>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2" name="íŝļîḓê"/>
              <p:cNvSpPr/>
              <p:nvPr/>
            </p:nvSpPr>
            <p:spPr bwMode="auto">
              <a:xfrm>
                <a:off x="4804658" y="1996363"/>
                <a:ext cx="168993" cy="73663"/>
              </a:xfrm>
              <a:custGeom>
                <a:avLst/>
                <a:gdLst>
                  <a:gd name="T0" fmla="*/ 69 w 82"/>
                  <a:gd name="T1" fmla="*/ 36 h 36"/>
                  <a:gd name="T2" fmla="*/ 13 w 82"/>
                  <a:gd name="T3" fmla="*/ 36 h 36"/>
                  <a:gd name="T4" fmla="*/ 0 w 82"/>
                  <a:gd name="T5" fmla="*/ 23 h 36"/>
                  <a:gd name="T6" fmla="*/ 0 w 82"/>
                  <a:gd name="T7" fmla="*/ 0 h 36"/>
                  <a:gd name="T8" fmla="*/ 82 w 82"/>
                  <a:gd name="T9" fmla="*/ 0 h 36"/>
                  <a:gd name="T10" fmla="*/ 82 w 82"/>
                  <a:gd name="T11" fmla="*/ 24 h 36"/>
                  <a:gd name="T12" fmla="*/ 69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69" y="36"/>
                    </a:moveTo>
                    <a:cubicBezTo>
                      <a:pt x="13" y="36"/>
                      <a:pt x="13" y="36"/>
                      <a:pt x="13" y="36"/>
                    </a:cubicBezTo>
                    <a:cubicBezTo>
                      <a:pt x="6" y="36"/>
                      <a:pt x="0" y="30"/>
                      <a:pt x="0" y="23"/>
                    </a:cubicBezTo>
                    <a:cubicBezTo>
                      <a:pt x="0" y="0"/>
                      <a:pt x="0" y="0"/>
                      <a:pt x="0" y="0"/>
                    </a:cubicBezTo>
                    <a:cubicBezTo>
                      <a:pt x="82" y="0"/>
                      <a:pt x="82" y="0"/>
                      <a:pt x="82" y="0"/>
                    </a:cubicBezTo>
                    <a:cubicBezTo>
                      <a:pt x="82" y="24"/>
                      <a:pt x="82" y="24"/>
                      <a:pt x="82" y="24"/>
                    </a:cubicBezTo>
                    <a:cubicBezTo>
                      <a:pt x="82" y="31"/>
                      <a:pt x="76" y="36"/>
                      <a:pt x="69"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3" name="íṩḷiḍè"/>
              <p:cNvSpPr/>
              <p:nvPr/>
            </p:nvSpPr>
            <p:spPr bwMode="auto">
              <a:xfrm>
                <a:off x="4724495" y="2078692"/>
                <a:ext cx="46581" cy="157076"/>
              </a:xfrm>
              <a:custGeom>
                <a:avLst/>
                <a:gdLst>
                  <a:gd name="T0" fmla="*/ 23 w 23"/>
                  <a:gd name="T1" fmla="*/ 76 h 76"/>
                  <a:gd name="T2" fmla="*/ 0 w 23"/>
                  <a:gd name="T3" fmla="*/ 53 h 76"/>
                  <a:gd name="T4" fmla="*/ 0 w 23"/>
                  <a:gd name="T5" fmla="*/ 0 h 76"/>
                </a:gdLst>
                <a:ahLst/>
                <a:cxnLst>
                  <a:cxn ang="0">
                    <a:pos x="T0" y="T1"/>
                  </a:cxn>
                  <a:cxn ang="0">
                    <a:pos x="T2" y="T3"/>
                  </a:cxn>
                  <a:cxn ang="0">
                    <a:pos x="T4" y="T5"/>
                  </a:cxn>
                </a:cxnLst>
                <a:rect l="0" t="0" r="r" b="b"/>
                <a:pathLst>
                  <a:path w="23" h="76">
                    <a:moveTo>
                      <a:pt x="23" y="76"/>
                    </a:moveTo>
                    <a:cubicBezTo>
                      <a:pt x="10" y="76"/>
                      <a:pt x="0" y="66"/>
                      <a:pt x="0" y="53"/>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84" name="îṧlíḍ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5" name="îṡḻíd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86" name="iŝlïḋe"/>
              <p:cNvSpPr/>
              <p:nvPr/>
            </p:nvSpPr>
            <p:spPr bwMode="auto">
              <a:xfrm>
                <a:off x="4497005" y="1996363"/>
                <a:ext cx="168993" cy="73663"/>
              </a:xfrm>
              <a:custGeom>
                <a:avLst/>
                <a:gdLst>
                  <a:gd name="T0" fmla="*/ 70 w 82"/>
                  <a:gd name="T1" fmla="*/ 36 h 36"/>
                  <a:gd name="T2" fmla="*/ 13 w 82"/>
                  <a:gd name="T3" fmla="*/ 36 h 36"/>
                  <a:gd name="T4" fmla="*/ 0 w 82"/>
                  <a:gd name="T5" fmla="*/ 22 h 36"/>
                  <a:gd name="T6" fmla="*/ 0 w 82"/>
                  <a:gd name="T7" fmla="*/ 0 h 36"/>
                  <a:gd name="T8" fmla="*/ 82 w 82"/>
                  <a:gd name="T9" fmla="*/ 0 h 36"/>
                  <a:gd name="T10" fmla="*/ 82 w 82"/>
                  <a:gd name="T11" fmla="*/ 23 h 36"/>
                  <a:gd name="T12" fmla="*/ 7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0" y="36"/>
                    </a:moveTo>
                    <a:cubicBezTo>
                      <a:pt x="13" y="36"/>
                      <a:pt x="13" y="36"/>
                      <a:pt x="13" y="36"/>
                    </a:cubicBezTo>
                    <a:cubicBezTo>
                      <a:pt x="6" y="36"/>
                      <a:pt x="0" y="30"/>
                      <a:pt x="0" y="22"/>
                    </a:cubicBezTo>
                    <a:cubicBezTo>
                      <a:pt x="0" y="0"/>
                      <a:pt x="0" y="0"/>
                      <a:pt x="0" y="0"/>
                    </a:cubicBezTo>
                    <a:cubicBezTo>
                      <a:pt x="82" y="0"/>
                      <a:pt x="82" y="0"/>
                      <a:pt x="82" y="0"/>
                    </a:cubicBezTo>
                    <a:cubicBezTo>
                      <a:pt x="82" y="23"/>
                      <a:pt x="82" y="23"/>
                      <a:pt x="82" y="23"/>
                    </a:cubicBezTo>
                    <a:cubicBezTo>
                      <a:pt x="82" y="30"/>
                      <a:pt x="76" y="36"/>
                      <a:pt x="70"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7" name="ïś1îďé"/>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8" name="íşļiḓè"/>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89" name="ïš1ide"/>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0" name="ísľiḓê"/>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91" name="ísḷiḍe"/>
              <p:cNvSpPr/>
              <p:nvPr/>
            </p:nvSpPr>
            <p:spPr bwMode="auto">
              <a:xfrm>
                <a:off x="4544669" y="2039694"/>
                <a:ext cx="82330"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2" name="ïṣlîḋe"/>
              <p:cNvSpPr/>
              <p:nvPr/>
            </p:nvSpPr>
            <p:spPr bwMode="auto">
              <a:xfrm>
                <a:off x="4533836" y="2028861"/>
                <a:ext cx="102912" cy="101829"/>
              </a:xfrm>
              <a:custGeom>
                <a:avLst/>
                <a:gdLst>
                  <a:gd name="T0" fmla="*/ 45 w 50"/>
                  <a:gd name="T1" fmla="*/ 24 h 49"/>
                  <a:gd name="T2" fmla="*/ 40 w 50"/>
                  <a:gd name="T3" fmla="*/ 24 h 49"/>
                  <a:gd name="T4" fmla="*/ 35 w 50"/>
                  <a:gd name="T5" fmla="*/ 35 h 49"/>
                  <a:gd name="T6" fmla="*/ 25 w 50"/>
                  <a:gd name="T7" fmla="*/ 39 h 49"/>
                  <a:gd name="T8" fmla="*/ 15 w 50"/>
                  <a:gd name="T9" fmla="*/ 35 h 49"/>
                  <a:gd name="T10" fmla="*/ 10 w 50"/>
                  <a:gd name="T11" fmla="*/ 24 h 49"/>
                  <a:gd name="T12" fmla="*/ 15 w 50"/>
                  <a:gd name="T13" fmla="*/ 14 h 49"/>
                  <a:gd name="T14" fmla="*/ 25 w 50"/>
                  <a:gd name="T15" fmla="*/ 10 h 49"/>
                  <a:gd name="T16" fmla="*/ 35 w 50"/>
                  <a:gd name="T17" fmla="*/ 14 h 49"/>
                  <a:gd name="T18" fmla="*/ 40 w 50"/>
                  <a:gd name="T19" fmla="*/ 24 h 49"/>
                  <a:gd name="T20" fmla="*/ 45 w 50"/>
                  <a:gd name="T21" fmla="*/ 24 h 49"/>
                  <a:gd name="T22" fmla="*/ 50 w 50"/>
                  <a:gd name="T23" fmla="*/ 24 h 49"/>
                  <a:gd name="T24" fmla="*/ 25 w 50"/>
                  <a:gd name="T25" fmla="*/ 0 h 49"/>
                  <a:gd name="T26" fmla="*/ 0 w 50"/>
                  <a:gd name="T27" fmla="*/ 24 h 49"/>
                  <a:gd name="T28" fmla="*/ 25 w 50"/>
                  <a:gd name="T29" fmla="*/ 49 h 49"/>
                  <a:gd name="T30" fmla="*/ 50 w 50"/>
                  <a:gd name="T31" fmla="*/ 24 h 49"/>
                  <a:gd name="T32" fmla="*/ 45 w 50"/>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5" y="24"/>
                    </a:moveTo>
                    <a:cubicBezTo>
                      <a:pt x="40" y="24"/>
                      <a:pt x="40" y="24"/>
                      <a:pt x="40" y="24"/>
                    </a:cubicBezTo>
                    <a:cubicBezTo>
                      <a:pt x="40" y="28"/>
                      <a:pt x="38" y="32"/>
                      <a:pt x="35" y="35"/>
                    </a:cubicBezTo>
                    <a:cubicBezTo>
                      <a:pt x="33" y="37"/>
                      <a:pt x="29" y="39"/>
                      <a:pt x="25" y="39"/>
                    </a:cubicBezTo>
                    <a:cubicBezTo>
                      <a:pt x="21" y="39"/>
                      <a:pt x="17" y="37"/>
                      <a:pt x="15" y="35"/>
                    </a:cubicBezTo>
                    <a:cubicBezTo>
                      <a:pt x="12" y="32"/>
                      <a:pt x="10" y="28"/>
                      <a:pt x="10" y="24"/>
                    </a:cubicBezTo>
                    <a:cubicBezTo>
                      <a:pt x="10" y="20"/>
                      <a:pt x="12" y="17"/>
                      <a:pt x="15" y="14"/>
                    </a:cubicBezTo>
                    <a:cubicBezTo>
                      <a:pt x="17" y="11"/>
                      <a:pt x="21" y="10"/>
                      <a:pt x="25" y="10"/>
                    </a:cubicBezTo>
                    <a:cubicBezTo>
                      <a:pt x="29" y="10"/>
                      <a:pt x="33" y="11"/>
                      <a:pt x="35" y="14"/>
                    </a:cubicBezTo>
                    <a:cubicBezTo>
                      <a:pt x="38" y="17"/>
                      <a:pt x="40" y="20"/>
                      <a:pt x="40" y="24"/>
                    </a:cubicBezTo>
                    <a:cubicBezTo>
                      <a:pt x="45" y="24"/>
                      <a:pt x="45" y="24"/>
                      <a:pt x="45" y="24"/>
                    </a:cubicBezTo>
                    <a:cubicBezTo>
                      <a:pt x="50" y="24"/>
                      <a:pt x="50" y="24"/>
                      <a:pt x="50" y="24"/>
                    </a:cubicBezTo>
                    <a:cubicBezTo>
                      <a:pt x="50" y="11"/>
                      <a:pt x="39" y="0"/>
                      <a:pt x="25" y="0"/>
                    </a:cubicBezTo>
                    <a:cubicBezTo>
                      <a:pt x="11" y="0"/>
                      <a:pt x="0" y="11"/>
                      <a:pt x="0" y="24"/>
                    </a:cubicBezTo>
                    <a:cubicBezTo>
                      <a:pt x="0" y="38"/>
                      <a:pt x="11" y="49"/>
                      <a:pt x="25" y="49"/>
                    </a:cubicBezTo>
                    <a:cubicBezTo>
                      <a:pt x="39" y="49"/>
                      <a:pt x="50" y="38"/>
                      <a:pt x="50" y="24"/>
                    </a:cubicBezTo>
                    <a:cubicBezTo>
                      <a:pt x="45" y="24"/>
                      <a:pt x="45" y="24"/>
                      <a:pt x="45"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3" name="íšḻîďè"/>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4" name="îśļíḍe"/>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5" name="í$ļiḍe"/>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6" name="îṧļiḋê"/>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7" name="ïṡļîḍe"/>
              <p:cNvSpPr/>
              <p:nvPr/>
            </p:nvSpPr>
            <p:spPr bwMode="auto">
              <a:xfrm>
                <a:off x="4936819" y="2235769"/>
                <a:ext cx="29249" cy="28165"/>
              </a:xfrm>
              <a:prstGeom prst="ellipse">
                <a:avLst/>
              </a:pr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8" name="i$ļïḓe"/>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9" name="íŝlïḍè"/>
              <p:cNvSpPr/>
              <p:nvPr/>
            </p:nvSpPr>
            <p:spPr bwMode="auto">
              <a:xfrm>
                <a:off x="4658414" y="2693999"/>
                <a:ext cx="155993" cy="141910"/>
              </a:xfrm>
              <a:custGeom>
                <a:avLst/>
                <a:gdLst>
                  <a:gd name="T0" fmla="*/ 54 w 76"/>
                  <a:gd name="T1" fmla="*/ 64 h 69"/>
                  <a:gd name="T2" fmla="*/ 54 w 76"/>
                  <a:gd name="T3" fmla="*/ 59 h 69"/>
                  <a:gd name="T4" fmla="*/ 22 w 76"/>
                  <a:gd name="T5" fmla="*/ 59 h 69"/>
                  <a:gd name="T6" fmla="*/ 10 w 76"/>
                  <a:gd name="T7" fmla="*/ 46 h 69"/>
                  <a:gd name="T8" fmla="*/ 10 w 76"/>
                  <a:gd name="T9" fmla="*/ 23 h 69"/>
                  <a:gd name="T10" fmla="*/ 22 w 76"/>
                  <a:gd name="T11" fmla="*/ 10 h 69"/>
                  <a:gd name="T12" fmla="*/ 54 w 76"/>
                  <a:gd name="T13" fmla="*/ 10 h 69"/>
                  <a:gd name="T14" fmla="*/ 66 w 76"/>
                  <a:gd name="T15" fmla="*/ 23 h 69"/>
                  <a:gd name="T16" fmla="*/ 66 w 76"/>
                  <a:gd name="T17" fmla="*/ 46 h 69"/>
                  <a:gd name="T18" fmla="*/ 54 w 76"/>
                  <a:gd name="T19" fmla="*/ 59 h 69"/>
                  <a:gd name="T20" fmla="*/ 54 w 76"/>
                  <a:gd name="T21" fmla="*/ 64 h 69"/>
                  <a:gd name="T22" fmla="*/ 54 w 76"/>
                  <a:gd name="T23" fmla="*/ 69 h 69"/>
                  <a:gd name="T24" fmla="*/ 76 w 76"/>
                  <a:gd name="T25" fmla="*/ 46 h 69"/>
                  <a:gd name="T26" fmla="*/ 76 w 76"/>
                  <a:gd name="T27" fmla="*/ 23 h 69"/>
                  <a:gd name="T28" fmla="*/ 54 w 76"/>
                  <a:gd name="T29" fmla="*/ 0 h 69"/>
                  <a:gd name="T30" fmla="*/ 22 w 76"/>
                  <a:gd name="T31" fmla="*/ 0 h 69"/>
                  <a:gd name="T32" fmla="*/ 0 w 76"/>
                  <a:gd name="T33" fmla="*/ 23 h 69"/>
                  <a:gd name="T34" fmla="*/ 0 w 76"/>
                  <a:gd name="T35" fmla="*/ 46 h 69"/>
                  <a:gd name="T36" fmla="*/ 22 w 76"/>
                  <a:gd name="T37" fmla="*/ 69 h 69"/>
                  <a:gd name="T38" fmla="*/ 54 w 76"/>
                  <a:gd name="T39" fmla="*/ 69 h 69"/>
                  <a:gd name="T40" fmla="*/ 54 w 76"/>
                  <a:gd name="T4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69">
                    <a:moveTo>
                      <a:pt x="54" y="64"/>
                    </a:moveTo>
                    <a:cubicBezTo>
                      <a:pt x="54" y="59"/>
                      <a:pt x="54" y="59"/>
                      <a:pt x="54" y="59"/>
                    </a:cubicBezTo>
                    <a:cubicBezTo>
                      <a:pt x="22" y="59"/>
                      <a:pt x="22" y="59"/>
                      <a:pt x="22" y="59"/>
                    </a:cubicBezTo>
                    <a:cubicBezTo>
                      <a:pt x="15" y="59"/>
                      <a:pt x="10" y="53"/>
                      <a:pt x="10" y="46"/>
                    </a:cubicBezTo>
                    <a:cubicBezTo>
                      <a:pt x="10" y="23"/>
                      <a:pt x="10" y="23"/>
                      <a:pt x="10" y="23"/>
                    </a:cubicBezTo>
                    <a:cubicBezTo>
                      <a:pt x="10" y="16"/>
                      <a:pt x="15" y="10"/>
                      <a:pt x="22" y="10"/>
                    </a:cubicBezTo>
                    <a:cubicBezTo>
                      <a:pt x="54" y="10"/>
                      <a:pt x="54" y="10"/>
                      <a:pt x="54" y="10"/>
                    </a:cubicBezTo>
                    <a:cubicBezTo>
                      <a:pt x="61" y="10"/>
                      <a:pt x="66" y="16"/>
                      <a:pt x="66" y="23"/>
                    </a:cubicBezTo>
                    <a:cubicBezTo>
                      <a:pt x="66" y="46"/>
                      <a:pt x="66" y="46"/>
                      <a:pt x="66" y="46"/>
                    </a:cubicBezTo>
                    <a:cubicBezTo>
                      <a:pt x="66" y="53"/>
                      <a:pt x="61" y="59"/>
                      <a:pt x="54" y="59"/>
                    </a:cubicBezTo>
                    <a:cubicBezTo>
                      <a:pt x="54" y="64"/>
                      <a:pt x="54" y="64"/>
                      <a:pt x="54" y="64"/>
                    </a:cubicBezTo>
                    <a:cubicBezTo>
                      <a:pt x="54" y="69"/>
                      <a:pt x="54" y="69"/>
                      <a:pt x="54" y="69"/>
                    </a:cubicBezTo>
                    <a:cubicBezTo>
                      <a:pt x="66" y="69"/>
                      <a:pt x="76" y="59"/>
                      <a:pt x="76" y="46"/>
                    </a:cubicBezTo>
                    <a:cubicBezTo>
                      <a:pt x="76" y="23"/>
                      <a:pt x="76" y="23"/>
                      <a:pt x="76" y="23"/>
                    </a:cubicBezTo>
                    <a:cubicBezTo>
                      <a:pt x="76" y="10"/>
                      <a:pt x="66" y="0"/>
                      <a:pt x="54" y="0"/>
                    </a:cubicBezTo>
                    <a:cubicBezTo>
                      <a:pt x="22" y="0"/>
                      <a:pt x="22" y="0"/>
                      <a:pt x="22" y="0"/>
                    </a:cubicBezTo>
                    <a:cubicBezTo>
                      <a:pt x="10" y="0"/>
                      <a:pt x="0" y="10"/>
                      <a:pt x="0" y="23"/>
                    </a:cubicBezTo>
                    <a:cubicBezTo>
                      <a:pt x="0" y="46"/>
                      <a:pt x="0" y="46"/>
                      <a:pt x="0" y="46"/>
                    </a:cubicBezTo>
                    <a:cubicBezTo>
                      <a:pt x="0" y="59"/>
                      <a:pt x="10" y="69"/>
                      <a:pt x="22" y="69"/>
                    </a:cubicBezTo>
                    <a:cubicBezTo>
                      <a:pt x="54" y="69"/>
                      <a:pt x="54" y="69"/>
                      <a:pt x="54" y="69"/>
                    </a:cubicBezTo>
                    <a:cubicBezTo>
                      <a:pt x="54" y="64"/>
                      <a:pt x="54" y="64"/>
                      <a:pt x="54" y="6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0" name="iSḷîḓe"/>
              <p:cNvSpPr/>
              <p:nvPr/>
            </p:nvSpPr>
            <p:spPr bwMode="auto">
              <a:xfrm>
                <a:off x="4678997" y="2714581"/>
                <a:ext cx="114828" cy="59581"/>
              </a:xfrm>
              <a:custGeom>
                <a:avLst/>
                <a:gdLst>
                  <a:gd name="T0" fmla="*/ 37 w 56"/>
                  <a:gd name="T1" fmla="*/ 0 h 29"/>
                  <a:gd name="T2" fmla="*/ 17 w 56"/>
                  <a:gd name="T3" fmla="*/ 0 h 29"/>
                  <a:gd name="T4" fmla="*/ 0 w 56"/>
                  <a:gd name="T5" fmla="*/ 8 h 29"/>
                  <a:gd name="T6" fmla="*/ 0 w 56"/>
                  <a:gd name="T7" fmla="*/ 13 h 29"/>
                  <a:gd name="T8" fmla="*/ 0 w 56"/>
                  <a:gd name="T9" fmla="*/ 29 h 29"/>
                  <a:gd name="T10" fmla="*/ 26 w 56"/>
                  <a:gd name="T11" fmla="*/ 14 h 29"/>
                  <a:gd name="T12" fmla="*/ 56 w 56"/>
                  <a:gd name="T13" fmla="*/ 28 h 29"/>
                  <a:gd name="T14" fmla="*/ 56 w 56"/>
                  <a:gd name="T15" fmla="*/ 13 h 29"/>
                  <a:gd name="T16" fmla="*/ 56 w 56"/>
                  <a:gd name="T17" fmla="*/ 9 h 29"/>
                  <a:gd name="T18" fmla="*/ 37 w 56"/>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9">
                    <a:moveTo>
                      <a:pt x="37" y="0"/>
                    </a:moveTo>
                    <a:cubicBezTo>
                      <a:pt x="17" y="0"/>
                      <a:pt x="17" y="0"/>
                      <a:pt x="17" y="0"/>
                    </a:cubicBezTo>
                    <a:cubicBezTo>
                      <a:pt x="0" y="8"/>
                      <a:pt x="0" y="8"/>
                      <a:pt x="0" y="8"/>
                    </a:cubicBezTo>
                    <a:cubicBezTo>
                      <a:pt x="0" y="10"/>
                      <a:pt x="0" y="11"/>
                      <a:pt x="0" y="13"/>
                    </a:cubicBezTo>
                    <a:cubicBezTo>
                      <a:pt x="0" y="29"/>
                      <a:pt x="0" y="29"/>
                      <a:pt x="0" y="29"/>
                    </a:cubicBezTo>
                    <a:cubicBezTo>
                      <a:pt x="6" y="25"/>
                      <a:pt x="26" y="14"/>
                      <a:pt x="26" y="14"/>
                    </a:cubicBezTo>
                    <a:cubicBezTo>
                      <a:pt x="56" y="28"/>
                      <a:pt x="56" y="28"/>
                      <a:pt x="56" y="28"/>
                    </a:cubicBezTo>
                    <a:cubicBezTo>
                      <a:pt x="56" y="13"/>
                      <a:pt x="56" y="13"/>
                      <a:pt x="56" y="13"/>
                    </a:cubicBezTo>
                    <a:cubicBezTo>
                      <a:pt x="56" y="11"/>
                      <a:pt x="56" y="10"/>
                      <a:pt x="56" y="9"/>
                    </a:cubicBezTo>
                    <a:cubicBezTo>
                      <a:pt x="37" y="0"/>
                      <a:pt x="37" y="0"/>
                      <a:pt x="37" y="0"/>
                    </a:cubicBezTo>
                  </a:path>
                </a:pathLst>
              </a:custGeom>
              <a:solidFill>
                <a:srgbClr val="CB4C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1" name="íŝliďé"/>
              <p:cNvSpPr/>
              <p:nvPr/>
            </p:nvSpPr>
            <p:spPr bwMode="auto">
              <a:xfrm>
                <a:off x="4668164" y="2703748"/>
                <a:ext cx="138661" cy="74747"/>
              </a:xfrm>
              <a:custGeom>
                <a:avLst/>
                <a:gdLst>
                  <a:gd name="T0" fmla="*/ 61 w 67"/>
                  <a:gd name="T1" fmla="*/ 14 h 36"/>
                  <a:gd name="T2" fmla="*/ 61 w 67"/>
                  <a:gd name="T3" fmla="*/ 18 h 36"/>
                  <a:gd name="T4" fmla="*/ 61 w 67"/>
                  <a:gd name="T5" fmla="*/ 33 h 36"/>
                  <a:gd name="T6" fmla="*/ 64 w 67"/>
                  <a:gd name="T7" fmla="*/ 34 h 36"/>
                  <a:gd name="T8" fmla="*/ 67 w 67"/>
                  <a:gd name="T9" fmla="*/ 17 h 36"/>
                  <a:gd name="T10" fmla="*/ 61 w 67"/>
                  <a:gd name="T11" fmla="*/ 14 h 36"/>
                  <a:gd name="T12" fmla="*/ 5 w 67"/>
                  <a:gd name="T13" fmla="*/ 13 h 36"/>
                  <a:gd name="T14" fmla="*/ 0 w 67"/>
                  <a:gd name="T15" fmla="*/ 16 h 36"/>
                  <a:gd name="T16" fmla="*/ 0 w 67"/>
                  <a:gd name="T17" fmla="*/ 36 h 36"/>
                  <a:gd name="T18" fmla="*/ 3 w 67"/>
                  <a:gd name="T19" fmla="*/ 35 h 36"/>
                  <a:gd name="T20" fmla="*/ 5 w 67"/>
                  <a:gd name="T21" fmla="*/ 34 h 36"/>
                  <a:gd name="T22" fmla="*/ 5 w 67"/>
                  <a:gd name="T23" fmla="*/ 18 h 36"/>
                  <a:gd name="T24" fmla="*/ 5 w 67"/>
                  <a:gd name="T25" fmla="*/ 13 h 36"/>
                  <a:gd name="T26" fmla="*/ 31 w 67"/>
                  <a:gd name="T27" fmla="*/ 0 h 36"/>
                  <a:gd name="T28" fmla="*/ 22 w 67"/>
                  <a:gd name="T29" fmla="*/ 5 h 36"/>
                  <a:gd name="T30" fmla="*/ 42 w 67"/>
                  <a:gd name="T31" fmla="*/ 5 h 36"/>
                  <a:gd name="T32" fmla="*/ 31 w 67"/>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6">
                    <a:moveTo>
                      <a:pt x="61" y="14"/>
                    </a:moveTo>
                    <a:cubicBezTo>
                      <a:pt x="61" y="15"/>
                      <a:pt x="61" y="16"/>
                      <a:pt x="61" y="18"/>
                    </a:cubicBezTo>
                    <a:cubicBezTo>
                      <a:pt x="61" y="33"/>
                      <a:pt x="61" y="33"/>
                      <a:pt x="61" y="33"/>
                    </a:cubicBezTo>
                    <a:cubicBezTo>
                      <a:pt x="64" y="34"/>
                      <a:pt x="64" y="34"/>
                      <a:pt x="64" y="34"/>
                    </a:cubicBezTo>
                    <a:cubicBezTo>
                      <a:pt x="67" y="17"/>
                      <a:pt x="67" y="17"/>
                      <a:pt x="67" y="17"/>
                    </a:cubicBezTo>
                    <a:cubicBezTo>
                      <a:pt x="61" y="14"/>
                      <a:pt x="61" y="14"/>
                      <a:pt x="61" y="14"/>
                    </a:cubicBezTo>
                    <a:moveTo>
                      <a:pt x="5" y="13"/>
                    </a:moveTo>
                    <a:cubicBezTo>
                      <a:pt x="0" y="16"/>
                      <a:pt x="0" y="16"/>
                      <a:pt x="0" y="16"/>
                    </a:cubicBezTo>
                    <a:cubicBezTo>
                      <a:pt x="0" y="36"/>
                      <a:pt x="0" y="36"/>
                      <a:pt x="0" y="36"/>
                    </a:cubicBezTo>
                    <a:cubicBezTo>
                      <a:pt x="3" y="35"/>
                      <a:pt x="3" y="35"/>
                      <a:pt x="3" y="35"/>
                    </a:cubicBezTo>
                    <a:cubicBezTo>
                      <a:pt x="3" y="35"/>
                      <a:pt x="4" y="35"/>
                      <a:pt x="5" y="34"/>
                    </a:cubicBezTo>
                    <a:cubicBezTo>
                      <a:pt x="5" y="18"/>
                      <a:pt x="5" y="18"/>
                      <a:pt x="5" y="18"/>
                    </a:cubicBezTo>
                    <a:cubicBezTo>
                      <a:pt x="5" y="16"/>
                      <a:pt x="5" y="15"/>
                      <a:pt x="5" y="13"/>
                    </a:cubicBezTo>
                    <a:moveTo>
                      <a:pt x="31" y="0"/>
                    </a:moveTo>
                    <a:cubicBezTo>
                      <a:pt x="22" y="5"/>
                      <a:pt x="22" y="5"/>
                      <a:pt x="22" y="5"/>
                    </a:cubicBezTo>
                    <a:cubicBezTo>
                      <a:pt x="42" y="5"/>
                      <a:pt x="42" y="5"/>
                      <a:pt x="42" y="5"/>
                    </a:cubicBezTo>
                    <a:cubicBezTo>
                      <a:pt x="31" y="0"/>
                      <a:pt x="31" y="0"/>
                      <a:pt x="31" y="0"/>
                    </a:cubicBezTo>
                  </a:path>
                </a:pathLst>
              </a:custGeom>
              <a:solidFill>
                <a:srgbClr val="640B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2" name="îsļïďé"/>
              <p:cNvSpPr/>
              <p:nvPr/>
            </p:nvSpPr>
            <p:spPr bwMode="auto">
              <a:xfrm>
                <a:off x="4323679" y="1581464"/>
                <a:ext cx="813548" cy="486395"/>
              </a:xfrm>
              <a:custGeom>
                <a:avLst/>
                <a:gdLst>
                  <a:gd name="T0" fmla="*/ 43 w 394"/>
                  <a:gd name="T1" fmla="*/ 236 h 236"/>
                  <a:gd name="T2" fmla="*/ 12 w 394"/>
                  <a:gd name="T3" fmla="*/ 154 h 236"/>
                  <a:gd name="T4" fmla="*/ 39 w 394"/>
                  <a:gd name="T5" fmla="*/ 60 h 236"/>
                  <a:gd name="T6" fmla="*/ 36 w 394"/>
                  <a:gd name="T7" fmla="*/ 42 h 236"/>
                  <a:gd name="T8" fmla="*/ 72 w 394"/>
                  <a:gd name="T9" fmla="*/ 14 h 236"/>
                  <a:gd name="T10" fmla="*/ 331 w 394"/>
                  <a:gd name="T11" fmla="*/ 33 h 236"/>
                  <a:gd name="T12" fmla="*/ 385 w 394"/>
                  <a:gd name="T13" fmla="*/ 134 h 236"/>
                  <a:gd name="T14" fmla="*/ 354 w 394"/>
                  <a:gd name="T15" fmla="*/ 230 h 236"/>
                  <a:gd name="T16" fmla="*/ 353 w 394"/>
                  <a:gd name="T17" fmla="*/ 142 h 236"/>
                  <a:gd name="T18" fmla="*/ 143 w 394"/>
                  <a:gd name="T19" fmla="*/ 105 h 236"/>
                  <a:gd name="T20" fmla="*/ 44 w 394"/>
                  <a:gd name="T21" fmla="*/ 152 h 236"/>
                  <a:gd name="T22" fmla="*/ 43 w 394"/>
                  <a:gd name="T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236">
                    <a:moveTo>
                      <a:pt x="43" y="236"/>
                    </a:moveTo>
                    <a:cubicBezTo>
                      <a:pt x="12" y="154"/>
                      <a:pt x="12" y="154"/>
                      <a:pt x="12" y="154"/>
                    </a:cubicBezTo>
                    <a:cubicBezTo>
                      <a:pt x="0" y="120"/>
                      <a:pt x="9" y="81"/>
                      <a:pt x="39" y="60"/>
                    </a:cubicBezTo>
                    <a:cubicBezTo>
                      <a:pt x="39" y="60"/>
                      <a:pt x="37" y="52"/>
                      <a:pt x="36" y="42"/>
                    </a:cubicBezTo>
                    <a:cubicBezTo>
                      <a:pt x="33" y="18"/>
                      <a:pt x="47" y="15"/>
                      <a:pt x="72" y="14"/>
                    </a:cubicBezTo>
                    <a:cubicBezTo>
                      <a:pt x="272" y="2"/>
                      <a:pt x="271" y="0"/>
                      <a:pt x="331" y="33"/>
                    </a:cubicBezTo>
                    <a:cubicBezTo>
                      <a:pt x="394" y="73"/>
                      <a:pt x="385" y="134"/>
                      <a:pt x="385" y="134"/>
                    </a:cubicBezTo>
                    <a:cubicBezTo>
                      <a:pt x="354" y="230"/>
                      <a:pt x="354" y="230"/>
                      <a:pt x="354" y="230"/>
                    </a:cubicBezTo>
                    <a:cubicBezTo>
                      <a:pt x="353" y="142"/>
                      <a:pt x="353" y="142"/>
                      <a:pt x="353" y="142"/>
                    </a:cubicBezTo>
                    <a:cubicBezTo>
                      <a:pt x="256" y="167"/>
                      <a:pt x="143" y="105"/>
                      <a:pt x="143" y="105"/>
                    </a:cubicBezTo>
                    <a:cubicBezTo>
                      <a:pt x="105" y="113"/>
                      <a:pt x="57" y="115"/>
                      <a:pt x="44" y="152"/>
                    </a:cubicBezTo>
                    <a:cubicBezTo>
                      <a:pt x="43" y="236"/>
                      <a:pt x="43" y="236"/>
                      <a:pt x="43" y="236"/>
                    </a:cubicBezTo>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3" name="ïSḻíde"/>
              <p:cNvSpPr/>
              <p:nvPr/>
            </p:nvSpPr>
            <p:spPr bwMode="auto">
              <a:xfrm>
                <a:off x="4326929" y="1583631"/>
                <a:ext cx="801632" cy="540560"/>
              </a:xfrm>
              <a:custGeom>
                <a:avLst/>
                <a:gdLst>
                  <a:gd name="T0" fmla="*/ 46 w 388"/>
                  <a:gd name="T1" fmla="*/ 233 h 262"/>
                  <a:gd name="T2" fmla="*/ 10 w 388"/>
                  <a:gd name="T3" fmla="*/ 153 h 262"/>
                  <a:gd name="T4" fmla="*/ 10 w 388"/>
                  <a:gd name="T5" fmla="*/ 123 h 262"/>
                  <a:gd name="T6" fmla="*/ 42 w 388"/>
                  <a:gd name="T7" fmla="*/ 61 h 262"/>
                  <a:gd name="T8" fmla="*/ 41 w 388"/>
                  <a:gd name="T9" fmla="*/ 57 h 262"/>
                  <a:gd name="T10" fmla="*/ 39 w 388"/>
                  <a:gd name="T11" fmla="*/ 35 h 262"/>
                  <a:gd name="T12" fmla="*/ 44 w 388"/>
                  <a:gd name="T13" fmla="*/ 23 h 262"/>
                  <a:gd name="T14" fmla="*/ 70 w 388"/>
                  <a:gd name="T15" fmla="*/ 18 h 262"/>
                  <a:gd name="T16" fmla="*/ 283 w 388"/>
                  <a:gd name="T17" fmla="*/ 16 h 262"/>
                  <a:gd name="T18" fmla="*/ 329 w 388"/>
                  <a:gd name="T19" fmla="*/ 32 h 262"/>
                  <a:gd name="T20" fmla="*/ 370 w 388"/>
                  <a:gd name="T21" fmla="*/ 86 h 262"/>
                  <a:gd name="T22" fmla="*/ 378 w 388"/>
                  <a:gd name="T23" fmla="*/ 131 h 262"/>
                  <a:gd name="T24" fmla="*/ 378 w 388"/>
                  <a:gd name="T25" fmla="*/ 132 h 262"/>
                  <a:gd name="T26" fmla="*/ 379 w 388"/>
                  <a:gd name="T27" fmla="*/ 132 h 262"/>
                  <a:gd name="T28" fmla="*/ 378 w 388"/>
                  <a:gd name="T29" fmla="*/ 132 h 262"/>
                  <a:gd name="T30" fmla="*/ 378 w 388"/>
                  <a:gd name="T31" fmla="*/ 132 h 262"/>
                  <a:gd name="T32" fmla="*/ 378 w 388"/>
                  <a:gd name="T33" fmla="*/ 132 h 262"/>
                  <a:gd name="T34" fmla="*/ 356 w 388"/>
                  <a:gd name="T35" fmla="*/ 135 h 262"/>
                  <a:gd name="T36" fmla="*/ 301 w 388"/>
                  <a:gd name="T37" fmla="*/ 142 h 262"/>
                  <a:gd name="T38" fmla="*/ 157 w 388"/>
                  <a:gd name="T39" fmla="*/ 106 h 262"/>
                  <a:gd name="T40" fmla="*/ 144 w 388"/>
                  <a:gd name="T41" fmla="*/ 100 h 262"/>
                  <a:gd name="T42" fmla="*/ 143 w 388"/>
                  <a:gd name="T43" fmla="*/ 99 h 262"/>
                  <a:gd name="T44" fmla="*/ 140 w 388"/>
                  <a:gd name="T45" fmla="*/ 99 h 262"/>
                  <a:gd name="T46" fmla="*/ 55 w 388"/>
                  <a:gd name="T47" fmla="*/ 125 h 262"/>
                  <a:gd name="T48" fmla="*/ 37 w 388"/>
                  <a:gd name="T49" fmla="*/ 150 h 262"/>
                  <a:gd name="T50" fmla="*/ 41 w 388"/>
                  <a:gd name="T51" fmla="*/ 235 h 262"/>
                  <a:gd name="T52" fmla="*/ 41 w 388"/>
                  <a:gd name="T53" fmla="*/ 235 h 262"/>
                  <a:gd name="T54" fmla="*/ 47 w 388"/>
                  <a:gd name="T55" fmla="*/ 151 h 262"/>
                  <a:gd name="T56" fmla="*/ 46 w 388"/>
                  <a:gd name="T57" fmla="*/ 153 h 262"/>
                  <a:gd name="T58" fmla="*/ 98 w 388"/>
                  <a:gd name="T59" fmla="*/ 117 h 262"/>
                  <a:gd name="T60" fmla="*/ 141 w 388"/>
                  <a:gd name="T61" fmla="*/ 104 h 262"/>
                  <a:gd name="T62" fmla="*/ 189 w 388"/>
                  <a:gd name="T63" fmla="*/ 130 h 262"/>
                  <a:gd name="T64" fmla="*/ 352 w 388"/>
                  <a:gd name="T65" fmla="*/ 146 h 262"/>
                  <a:gd name="T66" fmla="*/ 346 w 388"/>
                  <a:gd name="T67" fmla="*/ 141 h 262"/>
                  <a:gd name="T68" fmla="*/ 388 w 388"/>
                  <a:gd name="T69" fmla="*/ 134 h 262"/>
                  <a:gd name="T70" fmla="*/ 388 w 388"/>
                  <a:gd name="T71" fmla="*/ 125 h 262"/>
                  <a:gd name="T72" fmla="*/ 332 w 388"/>
                  <a:gd name="T73" fmla="*/ 28 h 262"/>
                  <a:gd name="T74" fmla="*/ 331 w 388"/>
                  <a:gd name="T75" fmla="*/ 28 h 262"/>
                  <a:gd name="T76" fmla="*/ 230 w 388"/>
                  <a:gd name="T77" fmla="*/ 0 h 262"/>
                  <a:gd name="T78" fmla="*/ 54 w 388"/>
                  <a:gd name="T79" fmla="*/ 9 h 262"/>
                  <a:gd name="T80" fmla="*/ 30 w 388"/>
                  <a:gd name="T81" fmla="*/ 25 h 262"/>
                  <a:gd name="T82" fmla="*/ 29 w 388"/>
                  <a:gd name="T83" fmla="*/ 42 h 262"/>
                  <a:gd name="T84" fmla="*/ 37 w 388"/>
                  <a:gd name="T85" fmla="*/ 59 h 262"/>
                  <a:gd name="T86" fmla="*/ 0 w 388"/>
                  <a:gd name="T87" fmla="*/ 123 h 262"/>
                  <a:gd name="T88" fmla="*/ 5 w 388"/>
                  <a:gd name="T89" fmla="*/ 155 h 262"/>
                  <a:gd name="T90" fmla="*/ 46 w 388"/>
                  <a:gd name="T91" fmla="*/ 2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262">
                    <a:moveTo>
                      <a:pt x="41" y="235"/>
                    </a:moveTo>
                    <a:cubicBezTo>
                      <a:pt x="46" y="233"/>
                      <a:pt x="46" y="233"/>
                      <a:pt x="46" y="233"/>
                    </a:cubicBezTo>
                    <a:cubicBezTo>
                      <a:pt x="15" y="151"/>
                      <a:pt x="15" y="151"/>
                      <a:pt x="15" y="151"/>
                    </a:cubicBezTo>
                    <a:cubicBezTo>
                      <a:pt x="10" y="153"/>
                      <a:pt x="10" y="153"/>
                      <a:pt x="10" y="153"/>
                    </a:cubicBezTo>
                    <a:cubicBezTo>
                      <a:pt x="15" y="151"/>
                      <a:pt x="15" y="151"/>
                      <a:pt x="15" y="151"/>
                    </a:cubicBezTo>
                    <a:cubicBezTo>
                      <a:pt x="12" y="142"/>
                      <a:pt x="10" y="132"/>
                      <a:pt x="10" y="123"/>
                    </a:cubicBezTo>
                    <a:cubicBezTo>
                      <a:pt x="10" y="99"/>
                      <a:pt x="20" y="77"/>
                      <a:pt x="40" y="63"/>
                    </a:cubicBezTo>
                    <a:cubicBezTo>
                      <a:pt x="42" y="61"/>
                      <a:pt x="42" y="61"/>
                      <a:pt x="42" y="61"/>
                    </a:cubicBezTo>
                    <a:cubicBezTo>
                      <a:pt x="42" y="58"/>
                      <a:pt x="42" y="58"/>
                      <a:pt x="42" y="58"/>
                    </a:cubicBezTo>
                    <a:cubicBezTo>
                      <a:pt x="42" y="58"/>
                      <a:pt x="41" y="57"/>
                      <a:pt x="41" y="57"/>
                    </a:cubicBezTo>
                    <a:cubicBezTo>
                      <a:pt x="41" y="54"/>
                      <a:pt x="40" y="48"/>
                      <a:pt x="39" y="41"/>
                    </a:cubicBezTo>
                    <a:cubicBezTo>
                      <a:pt x="39" y="39"/>
                      <a:pt x="39" y="37"/>
                      <a:pt x="39" y="35"/>
                    </a:cubicBezTo>
                    <a:cubicBezTo>
                      <a:pt x="39" y="31"/>
                      <a:pt x="39" y="29"/>
                      <a:pt x="40" y="27"/>
                    </a:cubicBezTo>
                    <a:cubicBezTo>
                      <a:pt x="41" y="25"/>
                      <a:pt x="42" y="24"/>
                      <a:pt x="44" y="23"/>
                    </a:cubicBezTo>
                    <a:cubicBezTo>
                      <a:pt x="46" y="21"/>
                      <a:pt x="49" y="20"/>
                      <a:pt x="54" y="19"/>
                    </a:cubicBezTo>
                    <a:cubicBezTo>
                      <a:pt x="58" y="18"/>
                      <a:pt x="64" y="18"/>
                      <a:pt x="70" y="18"/>
                    </a:cubicBezTo>
                    <a:cubicBezTo>
                      <a:pt x="150" y="13"/>
                      <a:pt x="198" y="10"/>
                      <a:pt x="230" y="10"/>
                    </a:cubicBezTo>
                    <a:cubicBezTo>
                      <a:pt x="254" y="10"/>
                      <a:pt x="269" y="12"/>
                      <a:pt x="283" y="16"/>
                    </a:cubicBezTo>
                    <a:cubicBezTo>
                      <a:pt x="296" y="20"/>
                      <a:pt x="308" y="27"/>
                      <a:pt x="326" y="37"/>
                    </a:cubicBezTo>
                    <a:cubicBezTo>
                      <a:pt x="329" y="32"/>
                      <a:pt x="329" y="32"/>
                      <a:pt x="329" y="32"/>
                    </a:cubicBezTo>
                    <a:cubicBezTo>
                      <a:pt x="326" y="37"/>
                      <a:pt x="326" y="37"/>
                      <a:pt x="326" y="37"/>
                    </a:cubicBezTo>
                    <a:cubicBezTo>
                      <a:pt x="350" y="52"/>
                      <a:pt x="363" y="70"/>
                      <a:pt x="370" y="86"/>
                    </a:cubicBezTo>
                    <a:cubicBezTo>
                      <a:pt x="377" y="102"/>
                      <a:pt x="378" y="117"/>
                      <a:pt x="378" y="125"/>
                    </a:cubicBezTo>
                    <a:cubicBezTo>
                      <a:pt x="378" y="128"/>
                      <a:pt x="378" y="129"/>
                      <a:pt x="378" y="131"/>
                    </a:cubicBezTo>
                    <a:cubicBezTo>
                      <a:pt x="378" y="131"/>
                      <a:pt x="378" y="132"/>
                      <a:pt x="378"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83" y="133"/>
                      <a:pt x="383" y="133"/>
                      <a:pt x="383" y="133"/>
                    </a:cubicBezTo>
                    <a:cubicBezTo>
                      <a:pt x="378" y="132"/>
                      <a:pt x="378" y="132"/>
                      <a:pt x="378" y="132"/>
                    </a:cubicBezTo>
                    <a:cubicBezTo>
                      <a:pt x="357" y="199"/>
                      <a:pt x="357" y="199"/>
                      <a:pt x="357" y="199"/>
                    </a:cubicBezTo>
                    <a:cubicBezTo>
                      <a:pt x="356" y="135"/>
                      <a:pt x="356" y="135"/>
                      <a:pt x="356" y="135"/>
                    </a:cubicBezTo>
                    <a:cubicBezTo>
                      <a:pt x="349" y="136"/>
                      <a:pt x="349" y="136"/>
                      <a:pt x="349" y="136"/>
                    </a:cubicBezTo>
                    <a:cubicBezTo>
                      <a:pt x="334" y="140"/>
                      <a:pt x="317" y="142"/>
                      <a:pt x="301" y="142"/>
                    </a:cubicBezTo>
                    <a:cubicBezTo>
                      <a:pt x="261" y="142"/>
                      <a:pt x="221" y="131"/>
                      <a:pt x="192" y="121"/>
                    </a:cubicBezTo>
                    <a:cubicBezTo>
                      <a:pt x="177" y="115"/>
                      <a:pt x="165" y="110"/>
                      <a:pt x="157" y="106"/>
                    </a:cubicBezTo>
                    <a:cubicBezTo>
                      <a:pt x="152" y="104"/>
                      <a:pt x="149" y="102"/>
                      <a:pt x="147" y="101"/>
                    </a:cubicBezTo>
                    <a:cubicBezTo>
                      <a:pt x="146" y="101"/>
                      <a:pt x="145" y="100"/>
                      <a:pt x="144" y="100"/>
                    </a:cubicBezTo>
                    <a:cubicBezTo>
                      <a:pt x="144" y="99"/>
                      <a:pt x="144" y="99"/>
                      <a:pt x="144" y="99"/>
                    </a:cubicBezTo>
                    <a:cubicBezTo>
                      <a:pt x="143" y="99"/>
                      <a:pt x="143" y="99"/>
                      <a:pt x="143" y="99"/>
                    </a:cubicBezTo>
                    <a:cubicBezTo>
                      <a:pt x="142" y="98"/>
                      <a:pt x="142" y="98"/>
                      <a:pt x="142" y="98"/>
                    </a:cubicBezTo>
                    <a:cubicBezTo>
                      <a:pt x="140" y="99"/>
                      <a:pt x="140" y="99"/>
                      <a:pt x="140" y="99"/>
                    </a:cubicBezTo>
                    <a:cubicBezTo>
                      <a:pt x="121" y="103"/>
                      <a:pt x="100" y="105"/>
                      <a:pt x="81" y="112"/>
                    </a:cubicBezTo>
                    <a:cubicBezTo>
                      <a:pt x="71" y="115"/>
                      <a:pt x="62" y="119"/>
                      <a:pt x="55" y="125"/>
                    </a:cubicBezTo>
                    <a:cubicBezTo>
                      <a:pt x="47" y="131"/>
                      <a:pt x="41" y="139"/>
                      <a:pt x="37" y="149"/>
                    </a:cubicBezTo>
                    <a:cubicBezTo>
                      <a:pt x="37" y="150"/>
                      <a:pt x="37" y="150"/>
                      <a:pt x="37" y="150"/>
                    </a:cubicBezTo>
                    <a:cubicBezTo>
                      <a:pt x="36" y="235"/>
                      <a:pt x="36" y="235"/>
                      <a:pt x="36" y="235"/>
                    </a:cubicBezTo>
                    <a:cubicBezTo>
                      <a:pt x="41" y="235"/>
                      <a:pt x="41" y="235"/>
                      <a:pt x="41" y="235"/>
                    </a:cubicBezTo>
                    <a:cubicBezTo>
                      <a:pt x="46" y="233"/>
                      <a:pt x="46" y="233"/>
                      <a:pt x="46" y="233"/>
                    </a:cubicBezTo>
                    <a:cubicBezTo>
                      <a:pt x="41" y="235"/>
                      <a:pt x="41" y="235"/>
                      <a:pt x="41" y="235"/>
                    </a:cubicBezTo>
                    <a:cubicBezTo>
                      <a:pt x="46" y="235"/>
                      <a:pt x="46" y="235"/>
                      <a:pt x="46" y="235"/>
                    </a:cubicBezTo>
                    <a:cubicBezTo>
                      <a:pt x="47" y="151"/>
                      <a:pt x="47" y="151"/>
                      <a:pt x="47" y="151"/>
                    </a:cubicBezTo>
                    <a:cubicBezTo>
                      <a:pt x="42" y="151"/>
                      <a:pt x="42" y="151"/>
                      <a:pt x="42" y="151"/>
                    </a:cubicBezTo>
                    <a:cubicBezTo>
                      <a:pt x="46" y="153"/>
                      <a:pt x="46" y="153"/>
                      <a:pt x="46" y="153"/>
                    </a:cubicBezTo>
                    <a:cubicBezTo>
                      <a:pt x="50" y="144"/>
                      <a:pt x="54" y="138"/>
                      <a:pt x="61" y="133"/>
                    </a:cubicBezTo>
                    <a:cubicBezTo>
                      <a:pt x="70" y="125"/>
                      <a:pt x="83" y="121"/>
                      <a:pt x="98" y="117"/>
                    </a:cubicBezTo>
                    <a:cubicBezTo>
                      <a:pt x="112" y="114"/>
                      <a:pt x="127" y="112"/>
                      <a:pt x="142" y="109"/>
                    </a:cubicBezTo>
                    <a:cubicBezTo>
                      <a:pt x="141" y="104"/>
                      <a:pt x="141" y="104"/>
                      <a:pt x="141" y="104"/>
                    </a:cubicBezTo>
                    <a:cubicBezTo>
                      <a:pt x="139" y="108"/>
                      <a:pt x="139" y="108"/>
                      <a:pt x="139" y="108"/>
                    </a:cubicBezTo>
                    <a:cubicBezTo>
                      <a:pt x="139" y="108"/>
                      <a:pt x="158" y="119"/>
                      <a:pt x="189" y="130"/>
                    </a:cubicBezTo>
                    <a:cubicBezTo>
                      <a:pt x="219" y="141"/>
                      <a:pt x="259" y="152"/>
                      <a:pt x="301" y="152"/>
                    </a:cubicBezTo>
                    <a:cubicBezTo>
                      <a:pt x="318" y="152"/>
                      <a:pt x="335" y="150"/>
                      <a:pt x="352" y="146"/>
                    </a:cubicBezTo>
                    <a:cubicBezTo>
                      <a:pt x="351" y="141"/>
                      <a:pt x="351" y="141"/>
                      <a:pt x="351" y="141"/>
                    </a:cubicBezTo>
                    <a:cubicBezTo>
                      <a:pt x="346" y="141"/>
                      <a:pt x="346" y="141"/>
                      <a:pt x="346" y="141"/>
                    </a:cubicBezTo>
                    <a:cubicBezTo>
                      <a:pt x="348" y="260"/>
                      <a:pt x="348" y="260"/>
                      <a:pt x="348" y="260"/>
                    </a:cubicBezTo>
                    <a:cubicBezTo>
                      <a:pt x="388" y="134"/>
                      <a:pt x="388" y="134"/>
                      <a:pt x="388" y="134"/>
                    </a:cubicBezTo>
                    <a:cubicBezTo>
                      <a:pt x="388" y="134"/>
                      <a:pt x="388" y="134"/>
                      <a:pt x="388" y="134"/>
                    </a:cubicBezTo>
                    <a:cubicBezTo>
                      <a:pt x="388" y="134"/>
                      <a:pt x="388" y="130"/>
                      <a:pt x="388" y="125"/>
                    </a:cubicBezTo>
                    <a:cubicBezTo>
                      <a:pt x="388" y="116"/>
                      <a:pt x="387" y="100"/>
                      <a:pt x="379" y="82"/>
                    </a:cubicBezTo>
                    <a:cubicBezTo>
                      <a:pt x="371" y="64"/>
                      <a:pt x="357" y="44"/>
                      <a:pt x="332" y="28"/>
                    </a:cubicBezTo>
                    <a:cubicBezTo>
                      <a:pt x="331" y="28"/>
                      <a:pt x="331" y="28"/>
                      <a:pt x="331" y="28"/>
                    </a:cubicBezTo>
                    <a:cubicBezTo>
                      <a:pt x="331" y="28"/>
                      <a:pt x="331" y="28"/>
                      <a:pt x="331" y="28"/>
                    </a:cubicBezTo>
                    <a:cubicBezTo>
                      <a:pt x="313" y="18"/>
                      <a:pt x="300" y="11"/>
                      <a:pt x="286" y="6"/>
                    </a:cubicBezTo>
                    <a:cubicBezTo>
                      <a:pt x="271" y="2"/>
                      <a:pt x="255" y="0"/>
                      <a:pt x="230" y="0"/>
                    </a:cubicBezTo>
                    <a:cubicBezTo>
                      <a:pt x="197" y="0"/>
                      <a:pt x="149" y="3"/>
                      <a:pt x="69" y="8"/>
                    </a:cubicBezTo>
                    <a:cubicBezTo>
                      <a:pt x="64" y="8"/>
                      <a:pt x="59" y="8"/>
                      <a:pt x="54" y="9"/>
                    </a:cubicBezTo>
                    <a:cubicBezTo>
                      <a:pt x="47" y="10"/>
                      <a:pt x="41" y="12"/>
                      <a:pt x="36" y="17"/>
                    </a:cubicBezTo>
                    <a:cubicBezTo>
                      <a:pt x="33" y="19"/>
                      <a:pt x="31" y="21"/>
                      <a:pt x="30" y="25"/>
                    </a:cubicBezTo>
                    <a:cubicBezTo>
                      <a:pt x="29" y="28"/>
                      <a:pt x="29" y="31"/>
                      <a:pt x="29" y="35"/>
                    </a:cubicBezTo>
                    <a:cubicBezTo>
                      <a:pt x="29" y="37"/>
                      <a:pt x="29" y="40"/>
                      <a:pt x="29" y="42"/>
                    </a:cubicBezTo>
                    <a:cubicBezTo>
                      <a:pt x="30" y="52"/>
                      <a:pt x="32" y="60"/>
                      <a:pt x="32" y="60"/>
                    </a:cubicBezTo>
                    <a:cubicBezTo>
                      <a:pt x="37" y="59"/>
                      <a:pt x="37" y="59"/>
                      <a:pt x="37" y="59"/>
                    </a:cubicBezTo>
                    <a:cubicBezTo>
                      <a:pt x="34" y="55"/>
                      <a:pt x="34" y="55"/>
                      <a:pt x="34" y="55"/>
                    </a:cubicBezTo>
                    <a:cubicBezTo>
                      <a:pt x="11" y="71"/>
                      <a:pt x="0" y="97"/>
                      <a:pt x="0" y="123"/>
                    </a:cubicBezTo>
                    <a:cubicBezTo>
                      <a:pt x="0" y="133"/>
                      <a:pt x="2" y="144"/>
                      <a:pt x="5" y="155"/>
                    </a:cubicBezTo>
                    <a:cubicBezTo>
                      <a:pt x="5" y="155"/>
                      <a:pt x="5" y="155"/>
                      <a:pt x="5" y="155"/>
                    </a:cubicBezTo>
                    <a:cubicBezTo>
                      <a:pt x="46" y="262"/>
                      <a:pt x="46" y="262"/>
                      <a:pt x="46" y="262"/>
                    </a:cubicBezTo>
                    <a:cubicBezTo>
                      <a:pt x="46" y="235"/>
                      <a:pt x="46" y="235"/>
                      <a:pt x="46" y="235"/>
                    </a:cubicBezTo>
                    <a:cubicBezTo>
                      <a:pt x="41" y="235"/>
                      <a:pt x="41" y="235"/>
                      <a:pt x="41" y="23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4" name="íṡľíḓé"/>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05" name="ïṧľide"/>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 name="T10" fmla="*/ 3 w 198"/>
                  <a:gd name="T11" fmla="*/ 0 h 246"/>
                </a:gdLst>
                <a:ahLst/>
                <a:cxnLst>
                  <a:cxn ang="0">
                    <a:pos x="T0" y="T1"/>
                  </a:cxn>
                  <a:cxn ang="0">
                    <a:pos x="T2" y="T3"/>
                  </a:cxn>
                  <a:cxn ang="0">
                    <a:pos x="T4" y="T5"/>
                  </a:cxn>
                  <a:cxn ang="0">
                    <a:pos x="T6" y="T7"/>
                  </a:cxn>
                  <a:cxn ang="0">
                    <a:pos x="T8" y="T9"/>
                  </a:cxn>
                  <a:cxn ang="0">
                    <a:pos x="T10" y="T11"/>
                  </a:cxn>
                </a:cxnLst>
                <a:rect l="0" t="0" r="r" b="b"/>
                <a:pathLst>
                  <a:path w="198" h="246">
                    <a:moveTo>
                      <a:pt x="3" y="0"/>
                    </a:moveTo>
                    <a:lnTo>
                      <a:pt x="198" y="181"/>
                    </a:lnTo>
                    <a:lnTo>
                      <a:pt x="65" y="246"/>
                    </a:lnTo>
                    <a:lnTo>
                      <a:pt x="0" y="38"/>
                    </a:lnTo>
                    <a:lnTo>
                      <a:pt x="0" y="8"/>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6" name="i$ļíḋ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7" name="ïsliḍ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08" name="îśḷ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9" name="îŝḻ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10" name="îSḻîḋ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 name="T10" fmla="*/ 195 w 201"/>
                  <a:gd name="T11" fmla="*/ 0 h 238"/>
                </a:gdLst>
                <a:ahLst/>
                <a:cxnLst>
                  <a:cxn ang="0">
                    <a:pos x="T0" y="T1"/>
                  </a:cxn>
                  <a:cxn ang="0">
                    <a:pos x="T2" y="T3"/>
                  </a:cxn>
                  <a:cxn ang="0">
                    <a:pos x="T4" y="T5"/>
                  </a:cxn>
                  <a:cxn ang="0">
                    <a:pos x="T6" y="T7"/>
                  </a:cxn>
                  <a:cxn ang="0">
                    <a:pos x="T8" y="T9"/>
                  </a:cxn>
                  <a:cxn ang="0">
                    <a:pos x="T10" y="T11"/>
                  </a:cxn>
                </a:cxnLst>
                <a:rect l="0" t="0" r="r" b="b"/>
                <a:pathLst>
                  <a:path w="201" h="238">
                    <a:moveTo>
                      <a:pt x="195" y="0"/>
                    </a:moveTo>
                    <a:lnTo>
                      <a:pt x="0" y="181"/>
                    </a:lnTo>
                    <a:lnTo>
                      <a:pt x="128" y="238"/>
                    </a:lnTo>
                    <a:lnTo>
                      <a:pt x="201" y="38"/>
                    </a:lnTo>
                    <a:lnTo>
                      <a:pt x="201" y="8"/>
                    </a:lnTo>
                    <a:lnTo>
                      <a:pt x="19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1" name="iṥ1íďé"/>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2" name="iṡḻiḑ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13" name="ïṩ1ïḓ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4" name="ïśḷïḍ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15" name="iṣ1iḓe"/>
              <p:cNvSpPr/>
              <p:nvPr/>
            </p:nvSpPr>
            <p:spPr bwMode="auto">
              <a:xfrm flipV="1">
                <a:off x="4282514" y="3034151"/>
                <a:ext cx="0" cy="105079"/>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16" name="ïṡḻiďê"/>
              <p:cNvSpPr/>
              <p:nvPr/>
            </p:nvSpPr>
            <p:spPr bwMode="auto">
              <a:xfrm>
                <a:off x="4565252" y="2058110"/>
                <a:ext cx="41165"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7" name="í$ľiḑé"/>
              <p:cNvSpPr/>
              <p:nvPr/>
            </p:nvSpPr>
            <p:spPr bwMode="auto">
              <a:xfrm>
                <a:off x="4845823" y="2039694"/>
                <a:ext cx="80163"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8" name="íṥlïḑé"/>
              <p:cNvSpPr/>
              <p:nvPr/>
            </p:nvSpPr>
            <p:spPr bwMode="auto">
              <a:xfrm>
                <a:off x="4836073" y="2028861"/>
                <a:ext cx="100746" cy="101829"/>
              </a:xfrm>
              <a:custGeom>
                <a:avLst/>
                <a:gdLst>
                  <a:gd name="T0" fmla="*/ 44 w 49"/>
                  <a:gd name="T1" fmla="*/ 24 h 49"/>
                  <a:gd name="T2" fmla="*/ 39 w 49"/>
                  <a:gd name="T3" fmla="*/ 24 h 49"/>
                  <a:gd name="T4" fmla="*/ 35 w 49"/>
                  <a:gd name="T5" fmla="*/ 35 h 49"/>
                  <a:gd name="T6" fmla="*/ 24 w 49"/>
                  <a:gd name="T7" fmla="*/ 39 h 49"/>
                  <a:gd name="T8" fmla="*/ 14 w 49"/>
                  <a:gd name="T9" fmla="*/ 35 h 49"/>
                  <a:gd name="T10" fmla="*/ 10 w 49"/>
                  <a:gd name="T11" fmla="*/ 24 h 49"/>
                  <a:gd name="T12" fmla="*/ 14 w 49"/>
                  <a:gd name="T13" fmla="*/ 14 h 49"/>
                  <a:gd name="T14" fmla="*/ 24 w 49"/>
                  <a:gd name="T15" fmla="*/ 10 h 49"/>
                  <a:gd name="T16" fmla="*/ 35 w 49"/>
                  <a:gd name="T17" fmla="*/ 14 h 49"/>
                  <a:gd name="T18" fmla="*/ 39 w 49"/>
                  <a:gd name="T19" fmla="*/ 24 h 49"/>
                  <a:gd name="T20" fmla="*/ 44 w 49"/>
                  <a:gd name="T21" fmla="*/ 24 h 49"/>
                  <a:gd name="T22" fmla="*/ 49 w 49"/>
                  <a:gd name="T23" fmla="*/ 24 h 49"/>
                  <a:gd name="T24" fmla="*/ 24 w 49"/>
                  <a:gd name="T25" fmla="*/ 0 h 49"/>
                  <a:gd name="T26" fmla="*/ 0 w 49"/>
                  <a:gd name="T27" fmla="*/ 24 h 49"/>
                  <a:gd name="T28" fmla="*/ 24 w 49"/>
                  <a:gd name="T29" fmla="*/ 49 h 49"/>
                  <a:gd name="T30" fmla="*/ 49 w 49"/>
                  <a:gd name="T31" fmla="*/ 24 h 49"/>
                  <a:gd name="T32" fmla="*/ 44 w 49"/>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44" y="24"/>
                    </a:moveTo>
                    <a:cubicBezTo>
                      <a:pt x="39" y="24"/>
                      <a:pt x="39" y="24"/>
                      <a:pt x="39" y="24"/>
                    </a:cubicBezTo>
                    <a:cubicBezTo>
                      <a:pt x="39" y="28"/>
                      <a:pt x="37" y="32"/>
                      <a:pt x="35" y="35"/>
                    </a:cubicBezTo>
                    <a:cubicBezTo>
                      <a:pt x="32" y="37"/>
                      <a:pt x="28" y="39"/>
                      <a:pt x="24" y="39"/>
                    </a:cubicBezTo>
                    <a:cubicBezTo>
                      <a:pt x="20" y="39"/>
                      <a:pt x="17" y="37"/>
                      <a:pt x="14" y="35"/>
                    </a:cubicBezTo>
                    <a:cubicBezTo>
                      <a:pt x="11" y="32"/>
                      <a:pt x="10" y="28"/>
                      <a:pt x="10" y="24"/>
                    </a:cubicBezTo>
                    <a:cubicBezTo>
                      <a:pt x="10" y="20"/>
                      <a:pt x="11" y="17"/>
                      <a:pt x="14" y="14"/>
                    </a:cubicBezTo>
                    <a:cubicBezTo>
                      <a:pt x="17" y="11"/>
                      <a:pt x="20" y="10"/>
                      <a:pt x="24" y="10"/>
                    </a:cubicBezTo>
                    <a:cubicBezTo>
                      <a:pt x="28" y="10"/>
                      <a:pt x="32" y="11"/>
                      <a:pt x="35" y="14"/>
                    </a:cubicBezTo>
                    <a:cubicBezTo>
                      <a:pt x="37" y="17"/>
                      <a:pt x="39" y="20"/>
                      <a:pt x="39" y="24"/>
                    </a:cubicBezTo>
                    <a:cubicBezTo>
                      <a:pt x="44" y="24"/>
                      <a:pt x="44" y="24"/>
                      <a:pt x="44" y="24"/>
                    </a:cubicBezTo>
                    <a:cubicBezTo>
                      <a:pt x="49" y="24"/>
                      <a:pt x="49" y="24"/>
                      <a:pt x="49" y="24"/>
                    </a:cubicBezTo>
                    <a:cubicBezTo>
                      <a:pt x="49" y="11"/>
                      <a:pt x="38" y="0"/>
                      <a:pt x="24" y="0"/>
                    </a:cubicBezTo>
                    <a:cubicBezTo>
                      <a:pt x="11" y="0"/>
                      <a:pt x="0" y="11"/>
                      <a:pt x="0" y="24"/>
                    </a:cubicBezTo>
                    <a:cubicBezTo>
                      <a:pt x="0" y="38"/>
                      <a:pt x="11" y="49"/>
                      <a:pt x="24" y="49"/>
                    </a:cubicBezTo>
                    <a:cubicBezTo>
                      <a:pt x="38" y="49"/>
                      <a:pt x="49" y="38"/>
                      <a:pt x="49" y="24"/>
                    </a:cubicBezTo>
                    <a:cubicBezTo>
                      <a:pt x="44" y="24"/>
                      <a:pt x="44" y="24"/>
                      <a:pt x="44"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9" name="íŝlîḑê"/>
              <p:cNvSpPr/>
              <p:nvPr/>
            </p:nvSpPr>
            <p:spPr bwMode="auto">
              <a:xfrm>
                <a:off x="4864239" y="2058110"/>
                <a:ext cx="43331"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0" name="í$lïḋe"/>
              <p:cNvSpPr/>
              <p:nvPr/>
            </p:nvSpPr>
            <p:spPr bwMode="auto">
              <a:xfrm>
                <a:off x="4504588" y="2066776"/>
                <a:ext cx="163576" cy="129994"/>
              </a:xfrm>
              <a:custGeom>
                <a:avLst/>
                <a:gdLst>
                  <a:gd name="T0" fmla="*/ 71 w 79"/>
                  <a:gd name="T1" fmla="*/ 0 h 63"/>
                  <a:gd name="T2" fmla="*/ 66 w 79"/>
                  <a:gd name="T3" fmla="*/ 2 h 63"/>
                  <a:gd name="T4" fmla="*/ 63 w 79"/>
                  <a:gd name="T5" fmla="*/ 2 h 63"/>
                  <a:gd name="T6" fmla="*/ 64 w 79"/>
                  <a:gd name="T7" fmla="*/ 6 h 63"/>
                  <a:gd name="T8" fmla="*/ 64 w 79"/>
                  <a:gd name="T9" fmla="*/ 6 h 63"/>
                  <a:gd name="T10" fmla="*/ 64 w 79"/>
                  <a:gd name="T11" fmla="*/ 6 h 63"/>
                  <a:gd name="T12" fmla="*/ 39 w 79"/>
                  <a:gd name="T13" fmla="*/ 31 h 63"/>
                  <a:gd name="T14" fmla="*/ 14 w 79"/>
                  <a:gd name="T15" fmla="*/ 6 h 63"/>
                  <a:gd name="T16" fmla="*/ 15 w 79"/>
                  <a:gd name="T17" fmla="*/ 2 h 63"/>
                  <a:gd name="T18" fmla="*/ 9 w 79"/>
                  <a:gd name="T19" fmla="*/ 2 h 63"/>
                  <a:gd name="T20" fmla="*/ 6 w 79"/>
                  <a:gd name="T21" fmla="*/ 1 h 63"/>
                  <a:gd name="T22" fmla="*/ 0 w 79"/>
                  <a:gd name="T23" fmla="*/ 24 h 63"/>
                  <a:gd name="T24" fmla="*/ 39 w 79"/>
                  <a:gd name="T25" fmla="*/ 63 h 63"/>
                  <a:gd name="T26" fmla="*/ 79 w 79"/>
                  <a:gd name="T27" fmla="*/ 24 h 63"/>
                  <a:gd name="T28" fmla="*/ 71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71" y="0"/>
                    </a:moveTo>
                    <a:cubicBezTo>
                      <a:pt x="69" y="1"/>
                      <a:pt x="67" y="2"/>
                      <a:pt x="66" y="2"/>
                    </a:cubicBezTo>
                    <a:cubicBezTo>
                      <a:pt x="63" y="2"/>
                      <a:pt x="63" y="2"/>
                      <a:pt x="63" y="2"/>
                    </a:cubicBezTo>
                    <a:cubicBezTo>
                      <a:pt x="64" y="3"/>
                      <a:pt x="64" y="5"/>
                      <a:pt x="64" y="6"/>
                    </a:cubicBezTo>
                    <a:cubicBezTo>
                      <a:pt x="64" y="6"/>
                      <a:pt x="64" y="6"/>
                      <a:pt x="64" y="6"/>
                    </a:cubicBezTo>
                    <a:cubicBezTo>
                      <a:pt x="64" y="6"/>
                      <a:pt x="64" y="6"/>
                      <a:pt x="64" y="6"/>
                    </a:cubicBezTo>
                    <a:cubicBezTo>
                      <a:pt x="64" y="20"/>
                      <a:pt x="53" y="31"/>
                      <a:pt x="39" y="31"/>
                    </a:cubicBezTo>
                    <a:cubicBezTo>
                      <a:pt x="25" y="31"/>
                      <a:pt x="14" y="20"/>
                      <a:pt x="14" y="6"/>
                    </a:cubicBezTo>
                    <a:cubicBezTo>
                      <a:pt x="14" y="5"/>
                      <a:pt x="15" y="3"/>
                      <a:pt x="15" y="2"/>
                    </a:cubicBezTo>
                    <a:cubicBezTo>
                      <a:pt x="9" y="2"/>
                      <a:pt x="9" y="2"/>
                      <a:pt x="9" y="2"/>
                    </a:cubicBezTo>
                    <a:cubicBezTo>
                      <a:pt x="8" y="2"/>
                      <a:pt x="7" y="1"/>
                      <a:pt x="6" y="1"/>
                    </a:cubicBezTo>
                    <a:cubicBezTo>
                      <a:pt x="2" y="8"/>
                      <a:pt x="0" y="15"/>
                      <a:pt x="0" y="24"/>
                    </a:cubicBezTo>
                    <a:cubicBezTo>
                      <a:pt x="0" y="45"/>
                      <a:pt x="17" y="63"/>
                      <a:pt x="39" y="63"/>
                    </a:cubicBezTo>
                    <a:cubicBezTo>
                      <a:pt x="61" y="63"/>
                      <a:pt x="79" y="45"/>
                      <a:pt x="79" y="24"/>
                    </a:cubicBezTo>
                    <a:cubicBezTo>
                      <a:pt x="79" y="15"/>
                      <a:pt x="76" y="7"/>
                      <a:pt x="71"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1" name="îšļîḋe"/>
              <p:cNvSpPr/>
              <p:nvPr/>
            </p:nvSpPr>
            <p:spPr bwMode="auto">
              <a:xfrm>
                <a:off x="4517587" y="2039694"/>
                <a:ext cx="134327" cy="30332"/>
              </a:xfrm>
              <a:custGeom>
                <a:avLst/>
                <a:gdLst>
                  <a:gd name="T0" fmla="*/ 18 w 65"/>
                  <a:gd name="T1" fmla="*/ 0 h 15"/>
                  <a:gd name="T2" fmla="*/ 0 w 65"/>
                  <a:gd name="T3" fmla="*/ 14 h 15"/>
                  <a:gd name="T4" fmla="*/ 3 w 65"/>
                  <a:gd name="T5" fmla="*/ 15 h 15"/>
                  <a:gd name="T6" fmla="*/ 9 w 65"/>
                  <a:gd name="T7" fmla="*/ 15 h 15"/>
                  <a:gd name="T8" fmla="*/ 18 w 65"/>
                  <a:gd name="T9" fmla="*/ 0 h 15"/>
                  <a:gd name="T10" fmla="*/ 49 w 65"/>
                  <a:gd name="T11" fmla="*/ 0 h 15"/>
                  <a:gd name="T12" fmla="*/ 57 w 65"/>
                  <a:gd name="T13" fmla="*/ 15 h 15"/>
                  <a:gd name="T14" fmla="*/ 60 w 65"/>
                  <a:gd name="T15" fmla="*/ 15 h 15"/>
                  <a:gd name="T16" fmla="*/ 65 w 65"/>
                  <a:gd name="T17" fmla="*/ 13 h 15"/>
                  <a:gd name="T18" fmla="*/ 49 w 6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5">
                    <a:moveTo>
                      <a:pt x="18" y="0"/>
                    </a:moveTo>
                    <a:cubicBezTo>
                      <a:pt x="11" y="3"/>
                      <a:pt x="5" y="8"/>
                      <a:pt x="0" y="14"/>
                    </a:cubicBezTo>
                    <a:cubicBezTo>
                      <a:pt x="1" y="14"/>
                      <a:pt x="2" y="15"/>
                      <a:pt x="3" y="15"/>
                    </a:cubicBezTo>
                    <a:cubicBezTo>
                      <a:pt x="9" y="15"/>
                      <a:pt x="9" y="15"/>
                      <a:pt x="9" y="15"/>
                    </a:cubicBezTo>
                    <a:cubicBezTo>
                      <a:pt x="10" y="9"/>
                      <a:pt x="13" y="4"/>
                      <a:pt x="18" y="0"/>
                    </a:cubicBezTo>
                    <a:moveTo>
                      <a:pt x="49" y="0"/>
                    </a:moveTo>
                    <a:cubicBezTo>
                      <a:pt x="53" y="4"/>
                      <a:pt x="56" y="9"/>
                      <a:pt x="57" y="15"/>
                    </a:cubicBezTo>
                    <a:cubicBezTo>
                      <a:pt x="60" y="15"/>
                      <a:pt x="60" y="15"/>
                      <a:pt x="60" y="15"/>
                    </a:cubicBezTo>
                    <a:cubicBezTo>
                      <a:pt x="61" y="15"/>
                      <a:pt x="63" y="14"/>
                      <a:pt x="65" y="13"/>
                    </a:cubicBezTo>
                    <a:cubicBezTo>
                      <a:pt x="61" y="8"/>
                      <a:pt x="55" y="3"/>
                      <a:pt x="49"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2" name="išļiḑé"/>
              <p:cNvSpPr/>
              <p:nvPr/>
            </p:nvSpPr>
            <p:spPr bwMode="auto">
              <a:xfrm>
                <a:off x="4554419" y="2049444"/>
                <a:ext cx="72580" cy="60664"/>
              </a:xfrm>
              <a:custGeom>
                <a:avLst/>
                <a:gdLst>
                  <a:gd name="T0" fmla="*/ 15 w 35"/>
                  <a:gd name="T1" fmla="*/ 24 h 29"/>
                  <a:gd name="T2" fmla="*/ 5 w 35"/>
                  <a:gd name="T3" fmla="*/ 14 h 29"/>
                  <a:gd name="T4" fmla="*/ 15 w 35"/>
                  <a:gd name="T5" fmla="*/ 4 h 29"/>
                  <a:gd name="T6" fmla="*/ 25 w 35"/>
                  <a:gd name="T7" fmla="*/ 14 h 29"/>
                  <a:gd name="T8" fmla="*/ 15 w 35"/>
                  <a:gd name="T9" fmla="*/ 24 h 29"/>
                  <a:gd name="T10" fmla="*/ 15 w 35"/>
                  <a:gd name="T11" fmla="*/ 0 h 29"/>
                  <a:gd name="T12" fmla="*/ 5 w 35"/>
                  <a:gd name="T13" fmla="*/ 4 h 29"/>
                  <a:gd name="T14" fmla="*/ 0 w 35"/>
                  <a:gd name="T15" fmla="*/ 14 h 29"/>
                  <a:gd name="T16" fmla="*/ 5 w 35"/>
                  <a:gd name="T17" fmla="*/ 25 h 29"/>
                  <a:gd name="T18" fmla="*/ 15 w 35"/>
                  <a:gd name="T19" fmla="*/ 29 h 29"/>
                  <a:gd name="T20" fmla="*/ 25 w 35"/>
                  <a:gd name="T21" fmla="*/ 25 h 29"/>
                  <a:gd name="T22" fmla="*/ 30 w 35"/>
                  <a:gd name="T23" fmla="*/ 14 h 29"/>
                  <a:gd name="T24" fmla="*/ 35 w 35"/>
                  <a:gd name="T25" fmla="*/ 14 h 29"/>
                  <a:gd name="T26" fmla="*/ 35 w 35"/>
                  <a:gd name="T27" fmla="*/ 14 h 29"/>
                  <a:gd name="T28" fmla="*/ 30 w 35"/>
                  <a:gd name="T29" fmla="*/ 14 h 29"/>
                  <a:gd name="T30" fmla="*/ 25 w 35"/>
                  <a:gd name="T31" fmla="*/ 4 h 29"/>
                  <a:gd name="T32" fmla="*/ 15 w 3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9">
                    <a:moveTo>
                      <a:pt x="15" y="24"/>
                    </a:moveTo>
                    <a:cubicBezTo>
                      <a:pt x="9" y="24"/>
                      <a:pt x="5" y="20"/>
                      <a:pt x="5" y="14"/>
                    </a:cubicBezTo>
                    <a:cubicBezTo>
                      <a:pt x="5" y="8"/>
                      <a:pt x="9" y="4"/>
                      <a:pt x="15" y="4"/>
                    </a:cubicBezTo>
                    <a:cubicBezTo>
                      <a:pt x="21" y="4"/>
                      <a:pt x="25" y="8"/>
                      <a:pt x="25" y="14"/>
                    </a:cubicBezTo>
                    <a:cubicBezTo>
                      <a:pt x="25" y="20"/>
                      <a:pt x="21" y="24"/>
                      <a:pt x="15" y="24"/>
                    </a:cubicBezTo>
                    <a:moveTo>
                      <a:pt x="15" y="0"/>
                    </a:moveTo>
                    <a:cubicBezTo>
                      <a:pt x="11" y="0"/>
                      <a:pt x="7" y="1"/>
                      <a:pt x="5" y="4"/>
                    </a:cubicBezTo>
                    <a:cubicBezTo>
                      <a:pt x="2" y="7"/>
                      <a:pt x="0" y="10"/>
                      <a:pt x="0" y="14"/>
                    </a:cubicBezTo>
                    <a:cubicBezTo>
                      <a:pt x="0" y="18"/>
                      <a:pt x="2" y="22"/>
                      <a:pt x="5" y="25"/>
                    </a:cubicBezTo>
                    <a:cubicBezTo>
                      <a:pt x="7" y="27"/>
                      <a:pt x="11" y="29"/>
                      <a:pt x="15" y="29"/>
                    </a:cubicBezTo>
                    <a:cubicBezTo>
                      <a:pt x="19" y="29"/>
                      <a:pt x="23" y="27"/>
                      <a:pt x="25" y="25"/>
                    </a:cubicBezTo>
                    <a:cubicBezTo>
                      <a:pt x="28" y="22"/>
                      <a:pt x="30" y="18"/>
                      <a:pt x="30" y="14"/>
                    </a:cubicBezTo>
                    <a:cubicBezTo>
                      <a:pt x="35" y="14"/>
                      <a:pt x="35" y="14"/>
                      <a:pt x="35" y="14"/>
                    </a:cubicBezTo>
                    <a:cubicBezTo>
                      <a:pt x="35" y="14"/>
                      <a:pt x="35" y="14"/>
                      <a:pt x="35" y="14"/>
                    </a:cubicBezTo>
                    <a:cubicBezTo>
                      <a:pt x="30" y="14"/>
                      <a:pt x="30" y="14"/>
                      <a:pt x="30" y="14"/>
                    </a:cubicBezTo>
                    <a:cubicBezTo>
                      <a:pt x="30" y="10"/>
                      <a:pt x="28" y="7"/>
                      <a:pt x="25" y="4"/>
                    </a:cubicBezTo>
                    <a:cubicBezTo>
                      <a:pt x="23" y="1"/>
                      <a:pt x="19"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3" name="ïṧḷïḑê"/>
              <p:cNvSpPr/>
              <p:nvPr/>
            </p:nvSpPr>
            <p:spPr bwMode="auto">
              <a:xfrm>
                <a:off x="4533836" y="2033194"/>
                <a:ext cx="102912" cy="97496"/>
              </a:xfrm>
              <a:custGeom>
                <a:avLst/>
                <a:gdLst>
                  <a:gd name="T0" fmla="*/ 50 w 50"/>
                  <a:gd name="T1" fmla="*/ 22 h 47"/>
                  <a:gd name="T2" fmla="*/ 50 w 50"/>
                  <a:gd name="T3" fmla="*/ 22 h 47"/>
                  <a:gd name="T4" fmla="*/ 50 w 50"/>
                  <a:gd name="T5" fmla="*/ 22 h 47"/>
                  <a:gd name="T6" fmla="*/ 25 w 50"/>
                  <a:gd name="T7" fmla="*/ 0 h 47"/>
                  <a:gd name="T8" fmla="*/ 10 w 50"/>
                  <a:gd name="T9" fmla="*/ 3 h 47"/>
                  <a:gd name="T10" fmla="*/ 1 w 50"/>
                  <a:gd name="T11" fmla="*/ 18 h 47"/>
                  <a:gd name="T12" fmla="*/ 0 w 50"/>
                  <a:gd name="T13" fmla="*/ 22 h 47"/>
                  <a:gd name="T14" fmla="*/ 25 w 50"/>
                  <a:gd name="T15" fmla="*/ 47 h 47"/>
                  <a:gd name="T16" fmla="*/ 50 w 50"/>
                  <a:gd name="T17" fmla="*/ 22 h 47"/>
                  <a:gd name="T18" fmla="*/ 45 w 50"/>
                  <a:gd name="T19" fmla="*/ 22 h 47"/>
                  <a:gd name="T20" fmla="*/ 40 w 50"/>
                  <a:gd name="T21" fmla="*/ 22 h 47"/>
                  <a:gd name="T22" fmla="*/ 35 w 50"/>
                  <a:gd name="T23" fmla="*/ 33 h 47"/>
                  <a:gd name="T24" fmla="*/ 25 w 50"/>
                  <a:gd name="T25" fmla="*/ 37 h 47"/>
                  <a:gd name="T26" fmla="*/ 15 w 50"/>
                  <a:gd name="T27" fmla="*/ 33 h 47"/>
                  <a:gd name="T28" fmla="*/ 10 w 50"/>
                  <a:gd name="T29" fmla="*/ 22 h 47"/>
                  <a:gd name="T30" fmla="*/ 15 w 50"/>
                  <a:gd name="T31" fmla="*/ 12 h 47"/>
                  <a:gd name="T32" fmla="*/ 25 w 50"/>
                  <a:gd name="T33" fmla="*/ 8 h 47"/>
                  <a:gd name="T34" fmla="*/ 35 w 50"/>
                  <a:gd name="T35" fmla="*/ 12 h 47"/>
                  <a:gd name="T36" fmla="*/ 40 w 50"/>
                  <a:gd name="T37" fmla="*/ 22 h 47"/>
                  <a:gd name="T38" fmla="*/ 45 w 50"/>
                  <a:gd name="T39" fmla="*/ 22 h 47"/>
                  <a:gd name="T40" fmla="*/ 50 w 50"/>
                  <a:gd name="T41" fmla="*/ 22 h 47"/>
                  <a:gd name="T42" fmla="*/ 50 w 50"/>
                  <a:gd name="T43" fmla="*/ 22 h 47"/>
                  <a:gd name="T44" fmla="*/ 49 w 50"/>
                  <a:gd name="T45" fmla="*/ 18 h 47"/>
                  <a:gd name="T46" fmla="*/ 41 w 50"/>
                  <a:gd name="T47" fmla="*/ 3 h 47"/>
                  <a:gd name="T48" fmla="*/ 25 w 50"/>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47">
                    <a:moveTo>
                      <a:pt x="50" y="22"/>
                    </a:moveTo>
                    <a:cubicBezTo>
                      <a:pt x="50" y="22"/>
                      <a:pt x="50" y="22"/>
                      <a:pt x="50" y="22"/>
                    </a:cubicBezTo>
                    <a:cubicBezTo>
                      <a:pt x="50" y="22"/>
                      <a:pt x="50" y="22"/>
                      <a:pt x="50" y="22"/>
                    </a:cubicBezTo>
                    <a:moveTo>
                      <a:pt x="25" y="0"/>
                    </a:moveTo>
                    <a:cubicBezTo>
                      <a:pt x="20" y="0"/>
                      <a:pt x="14" y="1"/>
                      <a:pt x="10" y="3"/>
                    </a:cubicBezTo>
                    <a:cubicBezTo>
                      <a:pt x="5" y="7"/>
                      <a:pt x="2" y="12"/>
                      <a:pt x="1" y="18"/>
                    </a:cubicBezTo>
                    <a:cubicBezTo>
                      <a:pt x="1" y="19"/>
                      <a:pt x="0" y="21"/>
                      <a:pt x="0" y="22"/>
                    </a:cubicBezTo>
                    <a:cubicBezTo>
                      <a:pt x="0" y="36"/>
                      <a:pt x="11" y="47"/>
                      <a:pt x="25" y="47"/>
                    </a:cubicBezTo>
                    <a:cubicBezTo>
                      <a:pt x="39" y="47"/>
                      <a:pt x="50" y="36"/>
                      <a:pt x="50" y="22"/>
                    </a:cubicBezTo>
                    <a:cubicBezTo>
                      <a:pt x="45" y="22"/>
                      <a:pt x="45" y="22"/>
                      <a:pt x="45" y="22"/>
                    </a:cubicBezTo>
                    <a:cubicBezTo>
                      <a:pt x="40" y="22"/>
                      <a:pt x="40" y="22"/>
                      <a:pt x="40" y="22"/>
                    </a:cubicBezTo>
                    <a:cubicBezTo>
                      <a:pt x="40" y="26"/>
                      <a:pt x="38" y="30"/>
                      <a:pt x="35" y="33"/>
                    </a:cubicBezTo>
                    <a:cubicBezTo>
                      <a:pt x="33" y="35"/>
                      <a:pt x="29" y="37"/>
                      <a:pt x="25" y="37"/>
                    </a:cubicBezTo>
                    <a:cubicBezTo>
                      <a:pt x="21" y="37"/>
                      <a:pt x="17" y="35"/>
                      <a:pt x="15" y="33"/>
                    </a:cubicBezTo>
                    <a:cubicBezTo>
                      <a:pt x="12" y="30"/>
                      <a:pt x="10" y="26"/>
                      <a:pt x="10" y="22"/>
                    </a:cubicBezTo>
                    <a:cubicBezTo>
                      <a:pt x="10" y="18"/>
                      <a:pt x="12" y="15"/>
                      <a:pt x="15" y="12"/>
                    </a:cubicBezTo>
                    <a:cubicBezTo>
                      <a:pt x="17" y="9"/>
                      <a:pt x="21" y="8"/>
                      <a:pt x="25" y="8"/>
                    </a:cubicBezTo>
                    <a:cubicBezTo>
                      <a:pt x="29" y="8"/>
                      <a:pt x="33" y="9"/>
                      <a:pt x="35" y="12"/>
                    </a:cubicBezTo>
                    <a:cubicBezTo>
                      <a:pt x="38" y="15"/>
                      <a:pt x="40" y="18"/>
                      <a:pt x="40" y="22"/>
                    </a:cubicBezTo>
                    <a:cubicBezTo>
                      <a:pt x="45" y="22"/>
                      <a:pt x="45" y="22"/>
                      <a:pt x="45" y="22"/>
                    </a:cubicBezTo>
                    <a:cubicBezTo>
                      <a:pt x="50" y="22"/>
                      <a:pt x="50" y="22"/>
                      <a:pt x="50" y="22"/>
                    </a:cubicBezTo>
                    <a:cubicBezTo>
                      <a:pt x="50" y="22"/>
                      <a:pt x="50" y="22"/>
                      <a:pt x="50" y="22"/>
                    </a:cubicBezTo>
                    <a:cubicBezTo>
                      <a:pt x="50" y="21"/>
                      <a:pt x="50" y="19"/>
                      <a:pt x="49" y="18"/>
                    </a:cubicBezTo>
                    <a:cubicBezTo>
                      <a:pt x="48" y="12"/>
                      <a:pt x="45" y="7"/>
                      <a:pt x="41" y="3"/>
                    </a:cubicBezTo>
                    <a:cubicBezTo>
                      <a:pt x="36" y="1"/>
                      <a:pt x="31" y="0"/>
                      <a:pt x="25"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4" name="iṡ1íḓê"/>
              <p:cNvSpPr/>
              <p:nvPr/>
            </p:nvSpPr>
            <p:spPr bwMode="auto">
              <a:xfrm>
                <a:off x="4565252" y="2058110"/>
                <a:ext cx="41165"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5" name="ï$ḷiḑé"/>
              <p:cNvSpPr/>
              <p:nvPr/>
            </p:nvSpPr>
            <p:spPr bwMode="auto">
              <a:xfrm>
                <a:off x="4798158" y="2066776"/>
                <a:ext cx="163576" cy="129994"/>
              </a:xfrm>
              <a:custGeom>
                <a:avLst/>
                <a:gdLst>
                  <a:gd name="T0" fmla="*/ 8 w 79"/>
                  <a:gd name="T1" fmla="*/ 0 h 63"/>
                  <a:gd name="T2" fmla="*/ 0 w 79"/>
                  <a:gd name="T3" fmla="*/ 24 h 63"/>
                  <a:gd name="T4" fmla="*/ 40 w 79"/>
                  <a:gd name="T5" fmla="*/ 63 h 63"/>
                  <a:gd name="T6" fmla="*/ 79 w 79"/>
                  <a:gd name="T7" fmla="*/ 24 h 63"/>
                  <a:gd name="T8" fmla="*/ 73 w 79"/>
                  <a:gd name="T9" fmla="*/ 2 h 63"/>
                  <a:gd name="T10" fmla="*/ 72 w 79"/>
                  <a:gd name="T11" fmla="*/ 2 h 63"/>
                  <a:gd name="T12" fmla="*/ 67 w 79"/>
                  <a:gd name="T13" fmla="*/ 2 h 63"/>
                  <a:gd name="T14" fmla="*/ 67 w 79"/>
                  <a:gd name="T15" fmla="*/ 6 h 63"/>
                  <a:gd name="T16" fmla="*/ 67 w 79"/>
                  <a:gd name="T17" fmla="*/ 6 h 63"/>
                  <a:gd name="T18" fmla="*/ 67 w 79"/>
                  <a:gd name="T19" fmla="*/ 6 h 63"/>
                  <a:gd name="T20" fmla="*/ 42 w 79"/>
                  <a:gd name="T21" fmla="*/ 31 h 63"/>
                  <a:gd name="T22" fmla="*/ 18 w 79"/>
                  <a:gd name="T23" fmla="*/ 6 h 63"/>
                  <a:gd name="T24" fmla="*/ 18 w 79"/>
                  <a:gd name="T25" fmla="*/ 2 h 63"/>
                  <a:gd name="T26" fmla="*/ 16 w 79"/>
                  <a:gd name="T27" fmla="*/ 2 h 63"/>
                  <a:gd name="T28" fmla="*/ 8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8" y="0"/>
                    </a:moveTo>
                    <a:cubicBezTo>
                      <a:pt x="3" y="6"/>
                      <a:pt x="0" y="15"/>
                      <a:pt x="0" y="24"/>
                    </a:cubicBezTo>
                    <a:cubicBezTo>
                      <a:pt x="0" y="45"/>
                      <a:pt x="18" y="63"/>
                      <a:pt x="40" y="63"/>
                    </a:cubicBezTo>
                    <a:cubicBezTo>
                      <a:pt x="61" y="63"/>
                      <a:pt x="79" y="45"/>
                      <a:pt x="79" y="24"/>
                    </a:cubicBezTo>
                    <a:cubicBezTo>
                      <a:pt x="79" y="16"/>
                      <a:pt x="77" y="8"/>
                      <a:pt x="73" y="2"/>
                    </a:cubicBezTo>
                    <a:cubicBezTo>
                      <a:pt x="73" y="2"/>
                      <a:pt x="72" y="2"/>
                      <a:pt x="72" y="2"/>
                    </a:cubicBezTo>
                    <a:cubicBezTo>
                      <a:pt x="67" y="2"/>
                      <a:pt x="67" y="2"/>
                      <a:pt x="67" y="2"/>
                    </a:cubicBezTo>
                    <a:cubicBezTo>
                      <a:pt x="67" y="4"/>
                      <a:pt x="67" y="5"/>
                      <a:pt x="67" y="6"/>
                    </a:cubicBezTo>
                    <a:cubicBezTo>
                      <a:pt x="67" y="6"/>
                      <a:pt x="67" y="6"/>
                      <a:pt x="67" y="6"/>
                    </a:cubicBezTo>
                    <a:cubicBezTo>
                      <a:pt x="67" y="6"/>
                      <a:pt x="67" y="6"/>
                      <a:pt x="67" y="6"/>
                    </a:cubicBezTo>
                    <a:cubicBezTo>
                      <a:pt x="67" y="20"/>
                      <a:pt x="56" y="31"/>
                      <a:pt x="42" y="31"/>
                    </a:cubicBezTo>
                    <a:cubicBezTo>
                      <a:pt x="29" y="31"/>
                      <a:pt x="18" y="20"/>
                      <a:pt x="18" y="6"/>
                    </a:cubicBezTo>
                    <a:cubicBezTo>
                      <a:pt x="18" y="5"/>
                      <a:pt x="18" y="4"/>
                      <a:pt x="18" y="2"/>
                    </a:cubicBezTo>
                    <a:cubicBezTo>
                      <a:pt x="16" y="2"/>
                      <a:pt x="16" y="2"/>
                      <a:pt x="16" y="2"/>
                    </a:cubicBezTo>
                    <a:cubicBezTo>
                      <a:pt x="13" y="2"/>
                      <a:pt x="10" y="1"/>
                      <a:pt x="8"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6" name="îṥ1iḍê"/>
              <p:cNvSpPr/>
              <p:nvPr/>
            </p:nvSpPr>
            <p:spPr bwMode="auto">
              <a:xfrm>
                <a:off x="4814408" y="2035361"/>
                <a:ext cx="134327" cy="34665"/>
              </a:xfrm>
              <a:custGeom>
                <a:avLst/>
                <a:gdLst>
                  <a:gd name="T0" fmla="*/ 53 w 65"/>
                  <a:gd name="T1" fmla="*/ 6 h 17"/>
                  <a:gd name="T2" fmla="*/ 59 w 65"/>
                  <a:gd name="T3" fmla="*/ 17 h 17"/>
                  <a:gd name="T4" fmla="*/ 64 w 65"/>
                  <a:gd name="T5" fmla="*/ 17 h 17"/>
                  <a:gd name="T6" fmla="*/ 65 w 65"/>
                  <a:gd name="T7" fmla="*/ 17 h 17"/>
                  <a:gd name="T8" fmla="*/ 53 w 65"/>
                  <a:gd name="T9" fmla="*/ 6 h 17"/>
                  <a:gd name="T10" fmla="*/ 21 w 65"/>
                  <a:gd name="T11" fmla="*/ 0 h 17"/>
                  <a:gd name="T12" fmla="*/ 0 w 65"/>
                  <a:gd name="T13" fmla="*/ 15 h 17"/>
                  <a:gd name="T14" fmla="*/ 8 w 65"/>
                  <a:gd name="T15" fmla="*/ 17 h 17"/>
                  <a:gd name="T16" fmla="*/ 10 w 65"/>
                  <a:gd name="T17" fmla="*/ 17 h 17"/>
                  <a:gd name="T18" fmla="*/ 21 w 6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
                    <a:moveTo>
                      <a:pt x="53" y="6"/>
                    </a:moveTo>
                    <a:cubicBezTo>
                      <a:pt x="56" y="9"/>
                      <a:pt x="58" y="13"/>
                      <a:pt x="59" y="17"/>
                    </a:cubicBezTo>
                    <a:cubicBezTo>
                      <a:pt x="64" y="17"/>
                      <a:pt x="64" y="17"/>
                      <a:pt x="64" y="17"/>
                    </a:cubicBezTo>
                    <a:cubicBezTo>
                      <a:pt x="64" y="17"/>
                      <a:pt x="65" y="17"/>
                      <a:pt x="65" y="17"/>
                    </a:cubicBezTo>
                    <a:cubicBezTo>
                      <a:pt x="62" y="13"/>
                      <a:pt x="58" y="9"/>
                      <a:pt x="53" y="6"/>
                    </a:cubicBezTo>
                    <a:moveTo>
                      <a:pt x="21" y="0"/>
                    </a:moveTo>
                    <a:cubicBezTo>
                      <a:pt x="13" y="3"/>
                      <a:pt x="5" y="8"/>
                      <a:pt x="0" y="15"/>
                    </a:cubicBezTo>
                    <a:cubicBezTo>
                      <a:pt x="2" y="16"/>
                      <a:pt x="5" y="17"/>
                      <a:pt x="8" y="17"/>
                    </a:cubicBezTo>
                    <a:cubicBezTo>
                      <a:pt x="10" y="17"/>
                      <a:pt x="10" y="17"/>
                      <a:pt x="10" y="17"/>
                    </a:cubicBezTo>
                    <a:cubicBezTo>
                      <a:pt x="11" y="10"/>
                      <a:pt x="15" y="4"/>
                      <a:pt x="21"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7" name="iṧliḓé"/>
              <p:cNvSpPr/>
              <p:nvPr/>
            </p:nvSpPr>
            <p:spPr bwMode="auto">
              <a:xfrm>
                <a:off x="4856656" y="2049444"/>
                <a:ext cx="69330" cy="60664"/>
              </a:xfrm>
              <a:custGeom>
                <a:avLst/>
                <a:gdLst>
                  <a:gd name="T0" fmla="*/ 14 w 34"/>
                  <a:gd name="T1" fmla="*/ 24 h 29"/>
                  <a:gd name="T2" fmla="*/ 4 w 34"/>
                  <a:gd name="T3" fmla="*/ 14 h 29"/>
                  <a:gd name="T4" fmla="*/ 14 w 34"/>
                  <a:gd name="T5" fmla="*/ 4 h 29"/>
                  <a:gd name="T6" fmla="*/ 25 w 34"/>
                  <a:gd name="T7" fmla="*/ 14 h 29"/>
                  <a:gd name="T8" fmla="*/ 14 w 34"/>
                  <a:gd name="T9" fmla="*/ 24 h 29"/>
                  <a:gd name="T10" fmla="*/ 14 w 34"/>
                  <a:gd name="T11" fmla="*/ 0 h 29"/>
                  <a:gd name="T12" fmla="*/ 4 w 34"/>
                  <a:gd name="T13" fmla="*/ 4 h 29"/>
                  <a:gd name="T14" fmla="*/ 0 w 34"/>
                  <a:gd name="T15" fmla="*/ 14 h 29"/>
                  <a:gd name="T16" fmla="*/ 4 w 34"/>
                  <a:gd name="T17" fmla="*/ 25 h 29"/>
                  <a:gd name="T18" fmla="*/ 14 w 34"/>
                  <a:gd name="T19" fmla="*/ 29 h 29"/>
                  <a:gd name="T20" fmla="*/ 25 w 34"/>
                  <a:gd name="T21" fmla="*/ 25 h 29"/>
                  <a:gd name="T22" fmla="*/ 29 w 34"/>
                  <a:gd name="T23" fmla="*/ 14 h 29"/>
                  <a:gd name="T24" fmla="*/ 34 w 34"/>
                  <a:gd name="T25" fmla="*/ 14 h 29"/>
                  <a:gd name="T26" fmla="*/ 34 w 34"/>
                  <a:gd name="T27" fmla="*/ 14 h 29"/>
                  <a:gd name="T28" fmla="*/ 29 w 34"/>
                  <a:gd name="T29" fmla="*/ 14 h 29"/>
                  <a:gd name="T30" fmla="*/ 25 w 34"/>
                  <a:gd name="T31" fmla="*/ 4 h 29"/>
                  <a:gd name="T32" fmla="*/ 14 w 34"/>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9">
                    <a:moveTo>
                      <a:pt x="14" y="24"/>
                    </a:moveTo>
                    <a:cubicBezTo>
                      <a:pt x="9" y="24"/>
                      <a:pt x="4" y="20"/>
                      <a:pt x="4" y="14"/>
                    </a:cubicBezTo>
                    <a:cubicBezTo>
                      <a:pt x="4" y="8"/>
                      <a:pt x="9" y="4"/>
                      <a:pt x="14" y="4"/>
                    </a:cubicBezTo>
                    <a:cubicBezTo>
                      <a:pt x="20" y="4"/>
                      <a:pt x="25" y="8"/>
                      <a:pt x="25" y="14"/>
                    </a:cubicBezTo>
                    <a:cubicBezTo>
                      <a:pt x="25" y="20"/>
                      <a:pt x="20" y="24"/>
                      <a:pt x="14" y="24"/>
                    </a:cubicBezTo>
                    <a:moveTo>
                      <a:pt x="14" y="0"/>
                    </a:moveTo>
                    <a:cubicBezTo>
                      <a:pt x="10" y="0"/>
                      <a:pt x="7" y="1"/>
                      <a:pt x="4" y="4"/>
                    </a:cubicBezTo>
                    <a:cubicBezTo>
                      <a:pt x="1" y="7"/>
                      <a:pt x="0" y="10"/>
                      <a:pt x="0" y="14"/>
                    </a:cubicBezTo>
                    <a:cubicBezTo>
                      <a:pt x="0" y="18"/>
                      <a:pt x="1" y="22"/>
                      <a:pt x="4" y="25"/>
                    </a:cubicBezTo>
                    <a:cubicBezTo>
                      <a:pt x="7" y="27"/>
                      <a:pt x="10" y="29"/>
                      <a:pt x="14" y="29"/>
                    </a:cubicBezTo>
                    <a:cubicBezTo>
                      <a:pt x="18" y="29"/>
                      <a:pt x="22" y="27"/>
                      <a:pt x="25" y="25"/>
                    </a:cubicBezTo>
                    <a:cubicBezTo>
                      <a:pt x="27" y="22"/>
                      <a:pt x="29" y="18"/>
                      <a:pt x="29" y="14"/>
                    </a:cubicBezTo>
                    <a:cubicBezTo>
                      <a:pt x="34" y="14"/>
                      <a:pt x="34" y="14"/>
                      <a:pt x="34" y="14"/>
                    </a:cubicBezTo>
                    <a:cubicBezTo>
                      <a:pt x="34" y="14"/>
                      <a:pt x="34" y="14"/>
                      <a:pt x="34" y="14"/>
                    </a:cubicBezTo>
                    <a:cubicBezTo>
                      <a:pt x="29" y="14"/>
                      <a:pt x="29" y="14"/>
                      <a:pt x="29" y="14"/>
                    </a:cubicBezTo>
                    <a:cubicBezTo>
                      <a:pt x="29" y="10"/>
                      <a:pt x="27" y="7"/>
                      <a:pt x="25" y="4"/>
                    </a:cubicBezTo>
                    <a:cubicBezTo>
                      <a:pt x="22" y="1"/>
                      <a:pt x="18"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8" name="islîḑê"/>
              <p:cNvSpPr/>
              <p:nvPr/>
            </p:nvSpPr>
            <p:spPr bwMode="auto">
              <a:xfrm>
                <a:off x="4836073" y="2033194"/>
                <a:ext cx="100746" cy="97496"/>
              </a:xfrm>
              <a:custGeom>
                <a:avLst/>
                <a:gdLst>
                  <a:gd name="T0" fmla="*/ 49 w 49"/>
                  <a:gd name="T1" fmla="*/ 22 h 47"/>
                  <a:gd name="T2" fmla="*/ 49 w 49"/>
                  <a:gd name="T3" fmla="*/ 22 h 47"/>
                  <a:gd name="T4" fmla="*/ 49 w 49"/>
                  <a:gd name="T5" fmla="*/ 22 h 47"/>
                  <a:gd name="T6" fmla="*/ 22 w 49"/>
                  <a:gd name="T7" fmla="*/ 0 h 47"/>
                  <a:gd name="T8" fmla="*/ 11 w 49"/>
                  <a:gd name="T9" fmla="*/ 1 h 47"/>
                  <a:gd name="T10" fmla="*/ 0 w 49"/>
                  <a:gd name="T11" fmla="*/ 18 h 47"/>
                  <a:gd name="T12" fmla="*/ 0 w 49"/>
                  <a:gd name="T13" fmla="*/ 22 h 47"/>
                  <a:gd name="T14" fmla="*/ 24 w 49"/>
                  <a:gd name="T15" fmla="*/ 47 h 47"/>
                  <a:gd name="T16" fmla="*/ 49 w 49"/>
                  <a:gd name="T17" fmla="*/ 22 h 47"/>
                  <a:gd name="T18" fmla="*/ 44 w 49"/>
                  <a:gd name="T19" fmla="*/ 22 h 47"/>
                  <a:gd name="T20" fmla="*/ 39 w 49"/>
                  <a:gd name="T21" fmla="*/ 22 h 47"/>
                  <a:gd name="T22" fmla="*/ 35 w 49"/>
                  <a:gd name="T23" fmla="*/ 33 h 47"/>
                  <a:gd name="T24" fmla="*/ 24 w 49"/>
                  <a:gd name="T25" fmla="*/ 37 h 47"/>
                  <a:gd name="T26" fmla="*/ 14 w 49"/>
                  <a:gd name="T27" fmla="*/ 33 h 47"/>
                  <a:gd name="T28" fmla="*/ 10 w 49"/>
                  <a:gd name="T29" fmla="*/ 22 h 47"/>
                  <a:gd name="T30" fmla="*/ 14 w 49"/>
                  <a:gd name="T31" fmla="*/ 12 h 47"/>
                  <a:gd name="T32" fmla="*/ 24 w 49"/>
                  <a:gd name="T33" fmla="*/ 8 h 47"/>
                  <a:gd name="T34" fmla="*/ 35 w 49"/>
                  <a:gd name="T35" fmla="*/ 12 h 47"/>
                  <a:gd name="T36" fmla="*/ 39 w 49"/>
                  <a:gd name="T37" fmla="*/ 22 h 47"/>
                  <a:gd name="T38" fmla="*/ 44 w 49"/>
                  <a:gd name="T39" fmla="*/ 22 h 47"/>
                  <a:gd name="T40" fmla="*/ 49 w 49"/>
                  <a:gd name="T41" fmla="*/ 22 h 47"/>
                  <a:gd name="T42" fmla="*/ 49 w 49"/>
                  <a:gd name="T43" fmla="*/ 22 h 47"/>
                  <a:gd name="T44" fmla="*/ 49 w 49"/>
                  <a:gd name="T45" fmla="*/ 18 h 47"/>
                  <a:gd name="T46" fmla="*/ 43 w 49"/>
                  <a:gd name="T47" fmla="*/ 7 h 47"/>
                  <a:gd name="T48" fmla="*/ 22 w 49"/>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7">
                    <a:moveTo>
                      <a:pt x="49" y="22"/>
                    </a:moveTo>
                    <a:cubicBezTo>
                      <a:pt x="49" y="22"/>
                      <a:pt x="49" y="22"/>
                      <a:pt x="49" y="22"/>
                    </a:cubicBezTo>
                    <a:cubicBezTo>
                      <a:pt x="49" y="22"/>
                      <a:pt x="49" y="22"/>
                      <a:pt x="49" y="22"/>
                    </a:cubicBezTo>
                    <a:moveTo>
                      <a:pt x="22" y="0"/>
                    </a:moveTo>
                    <a:cubicBezTo>
                      <a:pt x="18" y="0"/>
                      <a:pt x="15" y="1"/>
                      <a:pt x="11" y="1"/>
                    </a:cubicBezTo>
                    <a:cubicBezTo>
                      <a:pt x="5" y="5"/>
                      <a:pt x="1" y="11"/>
                      <a:pt x="0" y="18"/>
                    </a:cubicBezTo>
                    <a:cubicBezTo>
                      <a:pt x="0" y="20"/>
                      <a:pt x="0" y="21"/>
                      <a:pt x="0" y="22"/>
                    </a:cubicBezTo>
                    <a:cubicBezTo>
                      <a:pt x="0" y="36"/>
                      <a:pt x="11" y="47"/>
                      <a:pt x="24" y="47"/>
                    </a:cubicBezTo>
                    <a:cubicBezTo>
                      <a:pt x="38" y="47"/>
                      <a:pt x="49" y="36"/>
                      <a:pt x="49" y="22"/>
                    </a:cubicBezTo>
                    <a:cubicBezTo>
                      <a:pt x="44" y="22"/>
                      <a:pt x="44" y="22"/>
                      <a:pt x="44" y="22"/>
                    </a:cubicBezTo>
                    <a:cubicBezTo>
                      <a:pt x="39" y="22"/>
                      <a:pt x="39" y="22"/>
                      <a:pt x="39" y="22"/>
                    </a:cubicBezTo>
                    <a:cubicBezTo>
                      <a:pt x="39" y="26"/>
                      <a:pt x="37" y="30"/>
                      <a:pt x="35" y="33"/>
                    </a:cubicBezTo>
                    <a:cubicBezTo>
                      <a:pt x="32" y="35"/>
                      <a:pt x="28" y="37"/>
                      <a:pt x="24" y="37"/>
                    </a:cubicBezTo>
                    <a:cubicBezTo>
                      <a:pt x="20" y="37"/>
                      <a:pt x="17" y="35"/>
                      <a:pt x="14" y="33"/>
                    </a:cubicBezTo>
                    <a:cubicBezTo>
                      <a:pt x="11" y="30"/>
                      <a:pt x="10" y="26"/>
                      <a:pt x="10" y="22"/>
                    </a:cubicBezTo>
                    <a:cubicBezTo>
                      <a:pt x="10" y="18"/>
                      <a:pt x="11" y="15"/>
                      <a:pt x="14" y="12"/>
                    </a:cubicBezTo>
                    <a:cubicBezTo>
                      <a:pt x="17" y="9"/>
                      <a:pt x="20" y="8"/>
                      <a:pt x="24" y="8"/>
                    </a:cubicBezTo>
                    <a:cubicBezTo>
                      <a:pt x="28" y="8"/>
                      <a:pt x="32" y="9"/>
                      <a:pt x="35" y="12"/>
                    </a:cubicBezTo>
                    <a:cubicBezTo>
                      <a:pt x="37" y="15"/>
                      <a:pt x="39" y="18"/>
                      <a:pt x="39" y="22"/>
                    </a:cubicBezTo>
                    <a:cubicBezTo>
                      <a:pt x="44" y="22"/>
                      <a:pt x="44" y="22"/>
                      <a:pt x="44" y="22"/>
                    </a:cubicBezTo>
                    <a:cubicBezTo>
                      <a:pt x="49" y="22"/>
                      <a:pt x="49" y="22"/>
                      <a:pt x="49" y="22"/>
                    </a:cubicBezTo>
                    <a:cubicBezTo>
                      <a:pt x="49" y="22"/>
                      <a:pt x="49" y="22"/>
                      <a:pt x="49" y="22"/>
                    </a:cubicBezTo>
                    <a:cubicBezTo>
                      <a:pt x="49" y="21"/>
                      <a:pt x="49" y="20"/>
                      <a:pt x="49" y="18"/>
                    </a:cubicBezTo>
                    <a:cubicBezTo>
                      <a:pt x="48" y="14"/>
                      <a:pt x="46" y="10"/>
                      <a:pt x="43" y="7"/>
                    </a:cubicBezTo>
                    <a:cubicBezTo>
                      <a:pt x="37" y="2"/>
                      <a:pt x="30" y="0"/>
                      <a:pt x="22"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9" name="iṥḷíḓê"/>
              <p:cNvSpPr/>
              <p:nvPr/>
            </p:nvSpPr>
            <p:spPr bwMode="auto">
              <a:xfrm>
                <a:off x="4864239" y="2058110"/>
                <a:ext cx="43331"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30" name="iś1îḓe"/>
              <p:cNvSpPr/>
              <p:nvPr/>
            </p:nvSpPr>
            <p:spPr bwMode="auto">
              <a:xfrm>
                <a:off x="4503504" y="2033194"/>
                <a:ext cx="164660"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31" name="íSľïḑê"/>
              <p:cNvSpPr/>
              <p:nvPr/>
            </p:nvSpPr>
            <p:spPr bwMode="auto">
              <a:xfrm>
                <a:off x="4798158" y="2033194"/>
                <a:ext cx="163576"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32" name="îṧľïḓê"/>
              <p:cNvSpPr/>
              <p:nvPr/>
            </p:nvSpPr>
            <p:spPr bwMode="auto">
              <a:xfrm>
                <a:off x="4668164" y="2115524"/>
                <a:ext cx="129994" cy="0"/>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33" name="îSļíḋé"/>
              <p:cNvSpPr/>
              <p:nvPr/>
            </p:nvSpPr>
            <p:spPr bwMode="auto">
              <a:xfrm>
                <a:off x="4410342" y="2062443"/>
                <a:ext cx="93163" cy="53081"/>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34" name="ïṡḷïďe"/>
              <p:cNvSpPr/>
              <p:nvPr/>
            </p:nvSpPr>
            <p:spPr bwMode="auto">
              <a:xfrm flipV="1">
                <a:off x="4961734" y="2055943"/>
                <a:ext cx="90996" cy="63914"/>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35" name="ïśḷide"/>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solidFill>
                <a:schemeClr val="accent1">
                  <a:lumMod val="75000"/>
                </a:schemeClr>
              </a:solidFill>
              <a:ln>
                <a:noFill/>
              </a:ln>
            </p:spPr>
            <p:txBody>
              <a:bodyPr anchor="ctr"/>
              <a:lstStyle/>
              <a:p>
                <a:pPr algn="ctr"/>
                <a:endParaRPr dirty="0"/>
              </a:p>
            </p:txBody>
          </p:sp>
          <p:sp>
            <p:nvSpPr>
              <p:cNvPr id="236" name="îṩ1iḑê"/>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37" name="í$ļiď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solidFill>
                <a:schemeClr val="accent1">
                  <a:lumMod val="75000"/>
                </a:schemeClr>
              </a:solidFill>
              <a:ln>
                <a:noFill/>
              </a:ln>
            </p:spPr>
            <p:txBody>
              <a:bodyPr anchor="ctr"/>
              <a:lstStyle/>
              <a:p>
                <a:pPr algn="ctr"/>
                <a:endParaRPr dirty="0"/>
              </a:p>
            </p:txBody>
          </p:sp>
          <p:sp>
            <p:nvSpPr>
              <p:cNvPr id="238" name="í$ḷïḓ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39" name="íṧ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0" name="íṩ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chemeClr val="accent1">
                  <a:lumMod val="75000"/>
                </a:schemeClr>
              </a:solidFill>
              <a:ln w="30163" cap="rnd">
                <a:solidFill>
                  <a:srgbClr val="640917"/>
                </a:solidFill>
                <a:prstDash val="solid"/>
                <a:miter lim="800000"/>
              </a:ln>
            </p:spPr>
            <p:txBody>
              <a:bodyPr anchor="ctr"/>
              <a:lstStyle/>
              <a:p>
                <a:pPr algn="ctr"/>
                <a:endParaRPr dirty="0"/>
              </a:p>
            </p:txBody>
          </p:sp>
          <p:sp>
            <p:nvSpPr>
              <p:cNvPr id="241" name="íṩḷiḋè"/>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2" name="ïṩľîdê"/>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chemeClr val="accent1">
                  <a:lumMod val="75000"/>
                </a:schemeClr>
              </a:solidFill>
              <a:ln w="30163" cap="rnd">
                <a:solidFill>
                  <a:srgbClr val="640917"/>
                </a:solidFill>
                <a:prstDash val="solid"/>
                <a:miter lim="800000"/>
              </a:ln>
            </p:spPr>
            <p:txBody>
              <a:bodyPr anchor="ctr"/>
              <a:lstStyle/>
              <a:p>
                <a:pPr algn="ctr"/>
                <a:endParaRPr dirty="0"/>
              </a:p>
            </p:txBody>
          </p:sp>
          <p:sp>
            <p:nvSpPr>
              <p:cNvPr id="243" name="iṥľïḍé"/>
              <p:cNvSpPr/>
              <p:nvPr/>
            </p:nvSpPr>
            <p:spPr bwMode="auto">
              <a:xfrm>
                <a:off x="4742911" y="3153312"/>
                <a:ext cx="0" cy="861212"/>
              </a:xfrm>
              <a:custGeom>
                <a:avLst/>
                <a:gdLst>
                  <a:gd name="T0" fmla="*/ 0 h 795"/>
                  <a:gd name="T1" fmla="*/ 795 h 795"/>
                  <a:gd name="T2" fmla="*/ 0 h 795"/>
                </a:gdLst>
                <a:ahLst/>
                <a:cxnLst>
                  <a:cxn ang="0">
                    <a:pos x="0" y="T0"/>
                  </a:cxn>
                  <a:cxn ang="0">
                    <a:pos x="0" y="T1"/>
                  </a:cxn>
                  <a:cxn ang="0">
                    <a:pos x="0" y="T2"/>
                  </a:cxn>
                </a:cxnLst>
                <a:rect l="0" t="0" r="r" b="b"/>
                <a:pathLst>
                  <a:path h="795">
                    <a:moveTo>
                      <a:pt x="0" y="0"/>
                    </a:moveTo>
                    <a:lnTo>
                      <a:pt x="0" y="795"/>
                    </a:lnTo>
                    <a:lnTo>
                      <a:pt x="0" y="0"/>
                    </a:ln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4" name="íSļïďe"/>
              <p:cNvSpPr/>
              <p:nvPr/>
            </p:nvSpPr>
            <p:spPr bwMode="auto">
              <a:xfrm>
                <a:off x="4742911" y="3153312"/>
                <a:ext cx="0" cy="8612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5" name="iśļîḓe"/>
              <p:cNvSpPr/>
              <p:nvPr/>
            </p:nvSpPr>
            <p:spPr bwMode="auto">
              <a:xfrm flipH="1">
                <a:off x="4724436" y="3153312"/>
                <a:ext cx="18475" cy="58048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46" name="îşliďè"/>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7" name="i$1íde"/>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48" name="isḻiḍé"/>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solidFill>
                <a:schemeClr val="accent1">
                  <a:lumMod val="75000"/>
                </a:schemeClr>
              </a:solidFill>
              <a:ln>
                <a:noFill/>
              </a:ln>
            </p:spPr>
            <p:txBody>
              <a:bodyPr anchor="ctr"/>
              <a:lstStyle/>
              <a:p>
                <a:pPr algn="ctr"/>
                <a:endParaRPr dirty="0"/>
              </a:p>
            </p:txBody>
          </p:sp>
          <p:sp>
            <p:nvSpPr>
              <p:cNvPr id="249" name="ïṥ1iḑe"/>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0" name="íşļîḍè"/>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solidFill>
                <a:schemeClr val="accent1">
                  <a:lumMod val="75000"/>
                </a:schemeClr>
              </a:solidFill>
              <a:ln>
                <a:noFill/>
              </a:ln>
            </p:spPr>
            <p:txBody>
              <a:bodyPr anchor="ctr"/>
              <a:lstStyle/>
              <a:p>
                <a:pPr algn="ctr"/>
                <a:endParaRPr dirty="0"/>
              </a:p>
            </p:txBody>
          </p:sp>
          <p:sp>
            <p:nvSpPr>
              <p:cNvPr id="251" name="îSļîďe"/>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2" name="iṥļíďe"/>
              <p:cNvSpPr/>
              <p:nvPr/>
            </p:nvSpPr>
            <p:spPr bwMode="auto">
              <a:xfrm>
                <a:off x="4742911" y="1568465"/>
                <a:ext cx="615307" cy="508061"/>
              </a:xfrm>
              <a:custGeom>
                <a:avLst/>
                <a:gdLst>
                  <a:gd name="T0" fmla="*/ 298 w 298"/>
                  <a:gd name="T1" fmla="*/ 246 h 246"/>
                  <a:gd name="T2" fmla="*/ 298 w 298"/>
                  <a:gd name="T3" fmla="*/ 29 h 246"/>
                  <a:gd name="T4" fmla="*/ 268 w 298"/>
                  <a:gd name="T5" fmla="*/ 0 h 246"/>
                  <a:gd name="T6" fmla="*/ 0 w 298"/>
                  <a:gd name="T7" fmla="*/ 0 h 246"/>
                </a:gdLst>
                <a:ahLst/>
                <a:cxnLst>
                  <a:cxn ang="0">
                    <a:pos x="T0" y="T1"/>
                  </a:cxn>
                  <a:cxn ang="0">
                    <a:pos x="T2" y="T3"/>
                  </a:cxn>
                  <a:cxn ang="0">
                    <a:pos x="T4" y="T5"/>
                  </a:cxn>
                  <a:cxn ang="0">
                    <a:pos x="T6" y="T7"/>
                  </a:cxn>
                </a:cxnLst>
                <a:rect l="0" t="0" r="r" b="b"/>
                <a:pathLst>
                  <a:path w="298" h="246">
                    <a:moveTo>
                      <a:pt x="298" y="246"/>
                    </a:moveTo>
                    <a:cubicBezTo>
                      <a:pt x="298" y="29"/>
                      <a:pt x="298" y="29"/>
                      <a:pt x="298" y="29"/>
                    </a:cubicBezTo>
                    <a:cubicBezTo>
                      <a:pt x="298" y="13"/>
                      <a:pt x="285" y="0"/>
                      <a:pt x="268" y="0"/>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3" name="ïṥľîḋê"/>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4" name="iṥļïdè"/>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5" name="iṥľïḓ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6" name="îşļîḑ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7" name="îṡlïdê"/>
              <p:cNvSpPr/>
              <p:nvPr/>
            </p:nvSpPr>
            <p:spPr bwMode="auto">
              <a:xfrm>
                <a:off x="4331262" y="1636712"/>
                <a:ext cx="795132" cy="301153"/>
              </a:xfrm>
              <a:custGeom>
                <a:avLst/>
                <a:gdLst>
                  <a:gd name="T0" fmla="*/ 367 w 385"/>
                  <a:gd name="T1" fmla="*/ 126 h 146"/>
                  <a:gd name="T2" fmla="*/ 196 w 385"/>
                  <a:gd name="T3" fmla="*/ 146 h 146"/>
                  <a:gd name="T4" fmla="*/ 18 w 385"/>
                  <a:gd name="T5" fmla="*/ 126 h 146"/>
                  <a:gd name="T6" fmla="*/ 0 w 385"/>
                  <a:gd name="T7" fmla="*/ 106 h 146"/>
                  <a:gd name="T8" fmla="*/ 0 w 385"/>
                  <a:gd name="T9" fmla="*/ 0 h 146"/>
                  <a:gd name="T10" fmla="*/ 385 w 385"/>
                  <a:gd name="T11" fmla="*/ 0 h 146"/>
                  <a:gd name="T12" fmla="*/ 385 w 385"/>
                  <a:gd name="T13" fmla="*/ 106 h 146"/>
                  <a:gd name="T14" fmla="*/ 367 w 385"/>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46">
                    <a:moveTo>
                      <a:pt x="367" y="126"/>
                    </a:moveTo>
                    <a:cubicBezTo>
                      <a:pt x="196" y="146"/>
                      <a:pt x="196" y="146"/>
                      <a:pt x="196" y="146"/>
                    </a:cubicBezTo>
                    <a:cubicBezTo>
                      <a:pt x="18" y="126"/>
                      <a:pt x="18" y="126"/>
                      <a:pt x="18" y="126"/>
                    </a:cubicBezTo>
                    <a:cubicBezTo>
                      <a:pt x="8" y="125"/>
                      <a:pt x="0" y="116"/>
                      <a:pt x="0" y="106"/>
                    </a:cubicBezTo>
                    <a:cubicBezTo>
                      <a:pt x="0" y="0"/>
                      <a:pt x="0" y="0"/>
                      <a:pt x="0" y="0"/>
                    </a:cubicBezTo>
                    <a:cubicBezTo>
                      <a:pt x="385" y="0"/>
                      <a:pt x="385" y="0"/>
                      <a:pt x="385" y="0"/>
                    </a:cubicBezTo>
                    <a:cubicBezTo>
                      <a:pt x="385" y="106"/>
                      <a:pt x="385" y="106"/>
                      <a:pt x="385" y="106"/>
                    </a:cubicBezTo>
                    <a:cubicBezTo>
                      <a:pt x="385" y="116"/>
                      <a:pt x="377" y="125"/>
                      <a:pt x="367" y="126"/>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8" name="iṩļïḋe"/>
              <p:cNvSpPr/>
              <p:nvPr/>
            </p:nvSpPr>
            <p:spPr bwMode="auto">
              <a:xfrm>
                <a:off x="4321512" y="1626962"/>
                <a:ext cx="815715" cy="321736"/>
              </a:xfrm>
              <a:custGeom>
                <a:avLst/>
                <a:gdLst>
                  <a:gd name="T0" fmla="*/ 372 w 395"/>
                  <a:gd name="T1" fmla="*/ 131 h 156"/>
                  <a:gd name="T2" fmla="*/ 372 w 395"/>
                  <a:gd name="T3" fmla="*/ 126 h 156"/>
                  <a:gd name="T4" fmla="*/ 201 w 395"/>
                  <a:gd name="T5" fmla="*/ 146 h 156"/>
                  <a:gd name="T6" fmla="*/ 23 w 395"/>
                  <a:gd name="T7" fmla="*/ 126 h 156"/>
                  <a:gd name="T8" fmla="*/ 10 w 395"/>
                  <a:gd name="T9" fmla="*/ 111 h 156"/>
                  <a:gd name="T10" fmla="*/ 10 w 395"/>
                  <a:gd name="T11" fmla="*/ 10 h 156"/>
                  <a:gd name="T12" fmla="*/ 385 w 395"/>
                  <a:gd name="T13" fmla="*/ 10 h 156"/>
                  <a:gd name="T14" fmla="*/ 385 w 395"/>
                  <a:gd name="T15" fmla="*/ 111 h 156"/>
                  <a:gd name="T16" fmla="*/ 372 w 395"/>
                  <a:gd name="T17" fmla="*/ 126 h 156"/>
                  <a:gd name="T18" fmla="*/ 372 w 395"/>
                  <a:gd name="T19" fmla="*/ 131 h 156"/>
                  <a:gd name="T20" fmla="*/ 373 w 395"/>
                  <a:gd name="T21" fmla="*/ 136 h 156"/>
                  <a:gd name="T22" fmla="*/ 395 w 395"/>
                  <a:gd name="T23" fmla="*/ 111 h 156"/>
                  <a:gd name="T24" fmla="*/ 395 w 395"/>
                  <a:gd name="T25" fmla="*/ 0 h 156"/>
                  <a:gd name="T26" fmla="*/ 0 w 395"/>
                  <a:gd name="T27" fmla="*/ 0 h 156"/>
                  <a:gd name="T28" fmla="*/ 0 w 395"/>
                  <a:gd name="T29" fmla="*/ 111 h 156"/>
                  <a:gd name="T30" fmla="*/ 22 w 395"/>
                  <a:gd name="T31" fmla="*/ 136 h 156"/>
                  <a:gd name="T32" fmla="*/ 201 w 395"/>
                  <a:gd name="T33" fmla="*/ 156 h 156"/>
                  <a:gd name="T34" fmla="*/ 373 w 395"/>
                  <a:gd name="T35" fmla="*/ 136 h 156"/>
                  <a:gd name="T36" fmla="*/ 372 w 395"/>
                  <a:gd name="T3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156">
                    <a:moveTo>
                      <a:pt x="372" y="131"/>
                    </a:moveTo>
                    <a:cubicBezTo>
                      <a:pt x="372" y="126"/>
                      <a:pt x="372" y="126"/>
                      <a:pt x="372" y="126"/>
                    </a:cubicBezTo>
                    <a:cubicBezTo>
                      <a:pt x="201" y="146"/>
                      <a:pt x="201" y="146"/>
                      <a:pt x="201" y="146"/>
                    </a:cubicBezTo>
                    <a:cubicBezTo>
                      <a:pt x="23" y="126"/>
                      <a:pt x="23" y="126"/>
                      <a:pt x="23" y="126"/>
                    </a:cubicBezTo>
                    <a:cubicBezTo>
                      <a:pt x="16" y="125"/>
                      <a:pt x="10" y="119"/>
                      <a:pt x="10" y="111"/>
                    </a:cubicBezTo>
                    <a:cubicBezTo>
                      <a:pt x="10" y="10"/>
                      <a:pt x="10" y="10"/>
                      <a:pt x="10" y="10"/>
                    </a:cubicBezTo>
                    <a:cubicBezTo>
                      <a:pt x="385" y="10"/>
                      <a:pt x="385" y="10"/>
                      <a:pt x="385" y="10"/>
                    </a:cubicBezTo>
                    <a:cubicBezTo>
                      <a:pt x="385" y="111"/>
                      <a:pt x="385" y="111"/>
                      <a:pt x="385" y="111"/>
                    </a:cubicBezTo>
                    <a:cubicBezTo>
                      <a:pt x="385" y="119"/>
                      <a:pt x="379" y="125"/>
                      <a:pt x="372" y="126"/>
                    </a:cubicBezTo>
                    <a:cubicBezTo>
                      <a:pt x="372" y="131"/>
                      <a:pt x="372" y="131"/>
                      <a:pt x="372" y="131"/>
                    </a:cubicBezTo>
                    <a:cubicBezTo>
                      <a:pt x="373" y="136"/>
                      <a:pt x="373" y="136"/>
                      <a:pt x="373" y="136"/>
                    </a:cubicBezTo>
                    <a:cubicBezTo>
                      <a:pt x="385" y="134"/>
                      <a:pt x="395" y="124"/>
                      <a:pt x="395" y="111"/>
                    </a:cubicBezTo>
                    <a:cubicBezTo>
                      <a:pt x="395" y="0"/>
                      <a:pt x="395" y="0"/>
                      <a:pt x="395" y="0"/>
                    </a:cubicBezTo>
                    <a:cubicBezTo>
                      <a:pt x="0" y="0"/>
                      <a:pt x="0" y="0"/>
                      <a:pt x="0" y="0"/>
                    </a:cubicBezTo>
                    <a:cubicBezTo>
                      <a:pt x="0" y="111"/>
                      <a:pt x="0" y="111"/>
                      <a:pt x="0" y="111"/>
                    </a:cubicBezTo>
                    <a:cubicBezTo>
                      <a:pt x="0" y="124"/>
                      <a:pt x="10" y="134"/>
                      <a:pt x="22" y="136"/>
                    </a:cubicBezTo>
                    <a:cubicBezTo>
                      <a:pt x="201" y="156"/>
                      <a:pt x="201" y="156"/>
                      <a:pt x="201" y="156"/>
                    </a:cubicBezTo>
                    <a:cubicBezTo>
                      <a:pt x="373" y="136"/>
                      <a:pt x="373" y="136"/>
                      <a:pt x="373" y="136"/>
                    </a:cubicBezTo>
                    <a:cubicBezTo>
                      <a:pt x="372" y="131"/>
                      <a:pt x="372" y="131"/>
                      <a:pt x="372" y="131"/>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9" name="îşḷîḍê"/>
              <p:cNvSpPr/>
              <p:nvPr/>
            </p:nvSpPr>
            <p:spPr bwMode="auto">
              <a:xfrm>
                <a:off x="4126521" y="1568465"/>
                <a:ext cx="1225197" cy="81246"/>
              </a:xfrm>
              <a:custGeom>
                <a:avLst/>
                <a:gdLst>
                  <a:gd name="T0" fmla="*/ 577 w 593"/>
                  <a:gd name="T1" fmla="*/ 39 h 39"/>
                  <a:gd name="T2" fmla="*/ 16 w 593"/>
                  <a:gd name="T3" fmla="*/ 39 h 39"/>
                  <a:gd name="T4" fmla="*/ 0 w 593"/>
                  <a:gd name="T5" fmla="*/ 23 h 39"/>
                  <a:gd name="T6" fmla="*/ 0 w 593"/>
                  <a:gd name="T7" fmla="*/ 16 h 39"/>
                  <a:gd name="T8" fmla="*/ 16 w 593"/>
                  <a:gd name="T9" fmla="*/ 0 h 39"/>
                  <a:gd name="T10" fmla="*/ 577 w 593"/>
                  <a:gd name="T11" fmla="*/ 0 h 39"/>
                  <a:gd name="T12" fmla="*/ 593 w 593"/>
                  <a:gd name="T13" fmla="*/ 16 h 39"/>
                  <a:gd name="T14" fmla="*/ 593 w 593"/>
                  <a:gd name="T15" fmla="*/ 23 h 39"/>
                  <a:gd name="T16" fmla="*/ 577 w 593"/>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
                    <a:moveTo>
                      <a:pt x="577" y="39"/>
                    </a:moveTo>
                    <a:cubicBezTo>
                      <a:pt x="16" y="39"/>
                      <a:pt x="16" y="39"/>
                      <a:pt x="16" y="39"/>
                    </a:cubicBezTo>
                    <a:cubicBezTo>
                      <a:pt x="7" y="39"/>
                      <a:pt x="0" y="32"/>
                      <a:pt x="0" y="23"/>
                    </a:cubicBezTo>
                    <a:cubicBezTo>
                      <a:pt x="0" y="16"/>
                      <a:pt x="0" y="16"/>
                      <a:pt x="0" y="16"/>
                    </a:cubicBezTo>
                    <a:cubicBezTo>
                      <a:pt x="0" y="7"/>
                      <a:pt x="7" y="0"/>
                      <a:pt x="16" y="0"/>
                    </a:cubicBezTo>
                    <a:cubicBezTo>
                      <a:pt x="577" y="0"/>
                      <a:pt x="577" y="0"/>
                      <a:pt x="577" y="0"/>
                    </a:cubicBezTo>
                    <a:cubicBezTo>
                      <a:pt x="586" y="0"/>
                      <a:pt x="593" y="7"/>
                      <a:pt x="593" y="16"/>
                    </a:cubicBezTo>
                    <a:cubicBezTo>
                      <a:pt x="593" y="23"/>
                      <a:pt x="593" y="23"/>
                      <a:pt x="593" y="23"/>
                    </a:cubicBezTo>
                    <a:cubicBezTo>
                      <a:pt x="593" y="32"/>
                      <a:pt x="586" y="39"/>
                      <a:pt x="577" y="3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0" name="ïṧḻíḑè"/>
              <p:cNvSpPr/>
              <p:nvPr/>
            </p:nvSpPr>
            <p:spPr bwMode="auto">
              <a:xfrm>
                <a:off x="4116771" y="1558715"/>
                <a:ext cx="1245779" cy="100746"/>
              </a:xfrm>
              <a:custGeom>
                <a:avLst/>
                <a:gdLst>
                  <a:gd name="T0" fmla="*/ 582 w 603"/>
                  <a:gd name="T1" fmla="*/ 44 h 49"/>
                  <a:gd name="T2" fmla="*/ 582 w 603"/>
                  <a:gd name="T3" fmla="*/ 39 h 49"/>
                  <a:gd name="T4" fmla="*/ 21 w 603"/>
                  <a:gd name="T5" fmla="*/ 39 h 49"/>
                  <a:gd name="T6" fmla="*/ 10 w 603"/>
                  <a:gd name="T7" fmla="*/ 28 h 49"/>
                  <a:gd name="T8" fmla="*/ 10 w 603"/>
                  <a:gd name="T9" fmla="*/ 21 h 49"/>
                  <a:gd name="T10" fmla="*/ 21 w 603"/>
                  <a:gd name="T11" fmla="*/ 10 h 49"/>
                  <a:gd name="T12" fmla="*/ 582 w 603"/>
                  <a:gd name="T13" fmla="*/ 10 h 49"/>
                  <a:gd name="T14" fmla="*/ 593 w 603"/>
                  <a:gd name="T15" fmla="*/ 21 h 49"/>
                  <a:gd name="T16" fmla="*/ 593 w 603"/>
                  <a:gd name="T17" fmla="*/ 28 h 49"/>
                  <a:gd name="T18" fmla="*/ 582 w 603"/>
                  <a:gd name="T19" fmla="*/ 39 h 49"/>
                  <a:gd name="T20" fmla="*/ 582 w 603"/>
                  <a:gd name="T21" fmla="*/ 44 h 49"/>
                  <a:gd name="T22" fmla="*/ 582 w 603"/>
                  <a:gd name="T23" fmla="*/ 49 h 49"/>
                  <a:gd name="T24" fmla="*/ 603 w 603"/>
                  <a:gd name="T25" fmla="*/ 28 h 49"/>
                  <a:gd name="T26" fmla="*/ 603 w 603"/>
                  <a:gd name="T27" fmla="*/ 21 h 49"/>
                  <a:gd name="T28" fmla="*/ 582 w 603"/>
                  <a:gd name="T29" fmla="*/ 0 h 49"/>
                  <a:gd name="T30" fmla="*/ 21 w 603"/>
                  <a:gd name="T31" fmla="*/ 0 h 49"/>
                  <a:gd name="T32" fmla="*/ 0 w 603"/>
                  <a:gd name="T33" fmla="*/ 21 h 49"/>
                  <a:gd name="T34" fmla="*/ 0 w 603"/>
                  <a:gd name="T35" fmla="*/ 28 h 49"/>
                  <a:gd name="T36" fmla="*/ 21 w 603"/>
                  <a:gd name="T37" fmla="*/ 49 h 49"/>
                  <a:gd name="T38" fmla="*/ 582 w 603"/>
                  <a:gd name="T39" fmla="*/ 49 h 49"/>
                  <a:gd name="T40" fmla="*/ 582 w 603"/>
                  <a:gd name="T41"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9">
                    <a:moveTo>
                      <a:pt x="582" y="44"/>
                    </a:moveTo>
                    <a:cubicBezTo>
                      <a:pt x="582" y="39"/>
                      <a:pt x="582" y="39"/>
                      <a:pt x="582" y="39"/>
                    </a:cubicBezTo>
                    <a:cubicBezTo>
                      <a:pt x="21" y="39"/>
                      <a:pt x="21" y="39"/>
                      <a:pt x="21" y="39"/>
                    </a:cubicBezTo>
                    <a:cubicBezTo>
                      <a:pt x="15" y="39"/>
                      <a:pt x="10" y="35"/>
                      <a:pt x="10" y="28"/>
                    </a:cubicBezTo>
                    <a:cubicBezTo>
                      <a:pt x="10" y="21"/>
                      <a:pt x="10" y="21"/>
                      <a:pt x="10" y="21"/>
                    </a:cubicBezTo>
                    <a:cubicBezTo>
                      <a:pt x="10" y="15"/>
                      <a:pt x="15" y="10"/>
                      <a:pt x="21" y="10"/>
                    </a:cubicBezTo>
                    <a:cubicBezTo>
                      <a:pt x="582" y="10"/>
                      <a:pt x="582" y="10"/>
                      <a:pt x="582" y="10"/>
                    </a:cubicBezTo>
                    <a:cubicBezTo>
                      <a:pt x="588" y="10"/>
                      <a:pt x="593" y="15"/>
                      <a:pt x="593" y="21"/>
                    </a:cubicBezTo>
                    <a:cubicBezTo>
                      <a:pt x="593" y="28"/>
                      <a:pt x="593" y="28"/>
                      <a:pt x="593" y="28"/>
                    </a:cubicBezTo>
                    <a:cubicBezTo>
                      <a:pt x="593" y="35"/>
                      <a:pt x="588" y="39"/>
                      <a:pt x="582" y="39"/>
                    </a:cubicBezTo>
                    <a:cubicBezTo>
                      <a:pt x="582" y="44"/>
                      <a:pt x="582" y="44"/>
                      <a:pt x="582" y="44"/>
                    </a:cubicBezTo>
                    <a:cubicBezTo>
                      <a:pt x="582" y="49"/>
                      <a:pt x="582" y="49"/>
                      <a:pt x="582" y="49"/>
                    </a:cubicBezTo>
                    <a:cubicBezTo>
                      <a:pt x="594" y="49"/>
                      <a:pt x="603" y="40"/>
                      <a:pt x="603" y="28"/>
                    </a:cubicBezTo>
                    <a:cubicBezTo>
                      <a:pt x="603" y="21"/>
                      <a:pt x="603" y="21"/>
                      <a:pt x="603" y="21"/>
                    </a:cubicBezTo>
                    <a:cubicBezTo>
                      <a:pt x="603" y="9"/>
                      <a:pt x="594" y="0"/>
                      <a:pt x="582" y="0"/>
                    </a:cubicBezTo>
                    <a:cubicBezTo>
                      <a:pt x="21" y="0"/>
                      <a:pt x="21" y="0"/>
                      <a:pt x="21" y="0"/>
                    </a:cubicBezTo>
                    <a:cubicBezTo>
                      <a:pt x="10" y="0"/>
                      <a:pt x="0" y="9"/>
                      <a:pt x="0" y="21"/>
                    </a:cubicBezTo>
                    <a:cubicBezTo>
                      <a:pt x="0" y="28"/>
                      <a:pt x="0" y="28"/>
                      <a:pt x="0" y="28"/>
                    </a:cubicBezTo>
                    <a:cubicBezTo>
                      <a:pt x="0" y="40"/>
                      <a:pt x="10" y="49"/>
                      <a:pt x="21" y="49"/>
                    </a:cubicBezTo>
                    <a:cubicBezTo>
                      <a:pt x="582" y="49"/>
                      <a:pt x="582" y="49"/>
                      <a:pt x="582" y="49"/>
                    </a:cubicBezTo>
                    <a:cubicBezTo>
                      <a:pt x="582" y="44"/>
                      <a:pt x="582" y="44"/>
                      <a:pt x="582"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1" name="ïśḷïḓe"/>
              <p:cNvSpPr/>
              <p:nvPr/>
            </p:nvSpPr>
            <p:spPr bwMode="auto">
              <a:xfrm>
                <a:off x="4348594" y="1659461"/>
                <a:ext cx="768050" cy="31415"/>
              </a:xfrm>
              <a:prstGeom prst="rect">
                <a:avLst/>
              </a:prstGeom>
              <a:solidFill>
                <a:srgbClr val="C043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62" name="î$ḻîďê"/>
              <p:cNvSpPr/>
              <p:nvPr/>
            </p:nvSpPr>
            <p:spPr bwMode="auto">
              <a:xfrm>
                <a:off x="4348594" y="1659461"/>
                <a:ext cx="768050" cy="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63" name="îṩľïďé"/>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close/>
                  </a:path>
                </a:pathLst>
              </a:custGeom>
              <a:solidFill>
                <a:srgbClr val="C043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4" name="î$líḋê"/>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5" name="isļïďé"/>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close/>
                    <a:moveTo>
                      <a:pt x="748" y="0"/>
                    </a:moveTo>
                    <a:lnTo>
                      <a:pt x="729" y="0"/>
                    </a:lnTo>
                    <a:lnTo>
                      <a:pt x="729" y="29"/>
                    </a:lnTo>
                    <a:lnTo>
                      <a:pt x="729" y="48"/>
                    </a:lnTo>
                    <a:lnTo>
                      <a:pt x="748" y="48"/>
                    </a:lnTo>
                    <a:lnTo>
                      <a:pt x="748" y="38"/>
                    </a:lnTo>
                    <a:lnTo>
                      <a:pt x="738" y="38"/>
                    </a:lnTo>
                    <a:lnTo>
                      <a:pt x="738" y="29"/>
                    </a:lnTo>
                    <a:lnTo>
                      <a:pt x="738" y="38"/>
                    </a:lnTo>
                    <a:lnTo>
                      <a:pt x="748" y="38"/>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6" name="î$ḷïďê"/>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moveTo>
                      <a:pt x="748" y="0"/>
                    </a:moveTo>
                    <a:lnTo>
                      <a:pt x="729" y="0"/>
                    </a:lnTo>
                    <a:lnTo>
                      <a:pt x="729" y="29"/>
                    </a:lnTo>
                    <a:lnTo>
                      <a:pt x="729" y="48"/>
                    </a:lnTo>
                    <a:lnTo>
                      <a:pt x="748" y="48"/>
                    </a:lnTo>
                    <a:lnTo>
                      <a:pt x="748" y="38"/>
                    </a:lnTo>
                    <a:lnTo>
                      <a:pt x="738" y="38"/>
                    </a:lnTo>
                    <a:lnTo>
                      <a:pt x="738" y="29"/>
                    </a:lnTo>
                    <a:lnTo>
                      <a:pt x="738" y="38"/>
                    </a:lnTo>
                    <a:lnTo>
                      <a:pt x="748" y="38"/>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7" name="iSḷîḍ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8" name="iš1ïď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9" name="íşḻíḑè"/>
              <p:cNvSpPr/>
              <p:nvPr/>
            </p:nvSpPr>
            <p:spPr bwMode="auto">
              <a:xfrm>
                <a:off x="4736411" y="1568465"/>
                <a:ext cx="0" cy="81246"/>
              </a:xfrm>
              <a:custGeom>
                <a:avLst/>
                <a:gdLst>
                  <a:gd name="T0" fmla="*/ 0 h 75"/>
                  <a:gd name="T1" fmla="*/ 75 h 75"/>
                  <a:gd name="T2" fmla="*/ 0 h 75"/>
                </a:gdLst>
                <a:ahLst/>
                <a:cxnLst>
                  <a:cxn ang="0">
                    <a:pos x="0" y="T0"/>
                  </a:cxn>
                  <a:cxn ang="0">
                    <a:pos x="0" y="T1"/>
                  </a:cxn>
                  <a:cxn ang="0">
                    <a:pos x="0" y="T2"/>
                  </a:cxn>
                </a:cxnLst>
                <a:rect l="0" t="0" r="r" b="b"/>
                <a:pathLst>
                  <a:path h="75">
                    <a:moveTo>
                      <a:pt x="0" y="0"/>
                    </a:moveTo>
                    <a:lnTo>
                      <a:pt x="0" y="75"/>
                    </a:lnTo>
                    <a:lnTo>
                      <a:pt x="0"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0" name="iṩ1ïďé"/>
              <p:cNvSpPr/>
              <p:nvPr/>
            </p:nvSpPr>
            <p:spPr bwMode="auto">
              <a:xfrm>
                <a:off x="4736411" y="1568465"/>
                <a:ext cx="0" cy="812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1" name="íṧľidê"/>
              <p:cNvSpPr/>
              <p:nvPr/>
            </p:nvSpPr>
            <p:spPr bwMode="auto">
              <a:xfrm>
                <a:off x="4736411" y="1568465"/>
                <a:ext cx="0" cy="81246"/>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72" name="išľîḓê"/>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3" name="î$ḷíḋè"/>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74" name="ïślîḋê"/>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5" name="ïśļíḓè"/>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76" name="íşliḓè"/>
              <p:cNvSpPr/>
              <p:nvPr/>
            </p:nvSpPr>
            <p:spPr bwMode="auto">
              <a:xfrm>
                <a:off x="5190308" y="3066649"/>
                <a:ext cx="0" cy="111578"/>
              </a:xfrm>
              <a:custGeom>
                <a:avLst/>
                <a:gdLst>
                  <a:gd name="T0" fmla="*/ 0 h 103"/>
                  <a:gd name="T1" fmla="*/ 103 h 103"/>
                  <a:gd name="T2" fmla="*/ 0 h 103"/>
                </a:gdLst>
                <a:ahLst/>
                <a:cxnLst>
                  <a:cxn ang="0">
                    <a:pos x="0" y="T0"/>
                  </a:cxn>
                  <a:cxn ang="0">
                    <a:pos x="0" y="T1"/>
                  </a:cxn>
                  <a:cxn ang="0">
                    <a:pos x="0" y="T2"/>
                  </a:cxn>
                </a:cxnLst>
                <a:rect l="0" t="0" r="r" b="b"/>
                <a:pathLst>
                  <a:path h="103">
                    <a:moveTo>
                      <a:pt x="0" y="0"/>
                    </a:moveTo>
                    <a:lnTo>
                      <a:pt x="0" y="103"/>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7" name="îŝlïdé"/>
              <p:cNvSpPr/>
              <p:nvPr/>
            </p:nvSpPr>
            <p:spPr bwMode="auto">
              <a:xfrm>
                <a:off x="5190308" y="3066649"/>
                <a:ext cx="0" cy="11157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8" name="íṧľîḍé"/>
              <p:cNvSpPr/>
              <p:nvPr/>
            </p:nvSpPr>
            <p:spPr bwMode="auto">
              <a:xfrm>
                <a:off x="5190308" y="3066649"/>
                <a:ext cx="0" cy="111578"/>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79" name="íşlíďè"/>
              <p:cNvSpPr/>
              <p:nvPr/>
            </p:nvSpPr>
            <p:spPr bwMode="auto">
              <a:xfrm>
                <a:off x="4282514" y="3059066"/>
                <a:ext cx="0" cy="123495"/>
              </a:xfrm>
              <a:custGeom>
                <a:avLst/>
                <a:gdLst>
                  <a:gd name="T0" fmla="*/ 0 h 114"/>
                  <a:gd name="T1" fmla="*/ 114 h 114"/>
                  <a:gd name="T2" fmla="*/ 0 h 114"/>
                </a:gdLst>
                <a:ahLst/>
                <a:cxnLst>
                  <a:cxn ang="0">
                    <a:pos x="0" y="T0"/>
                  </a:cxn>
                  <a:cxn ang="0">
                    <a:pos x="0" y="T1"/>
                  </a:cxn>
                  <a:cxn ang="0">
                    <a:pos x="0" y="T2"/>
                  </a:cxn>
                </a:cxnLst>
                <a:rect l="0" t="0" r="r" b="b"/>
                <a:pathLst>
                  <a:path h="114">
                    <a:moveTo>
                      <a:pt x="0" y="0"/>
                    </a:moveTo>
                    <a:lnTo>
                      <a:pt x="0" y="114"/>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0" name="iSľiďê"/>
              <p:cNvSpPr/>
              <p:nvPr/>
            </p:nvSpPr>
            <p:spPr bwMode="auto">
              <a:xfrm>
                <a:off x="4282514" y="3059066"/>
                <a:ext cx="0" cy="1234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1" name="ïṡ1ïḍe"/>
              <p:cNvSpPr/>
              <p:nvPr/>
            </p:nvSpPr>
            <p:spPr bwMode="auto">
              <a:xfrm>
                <a:off x="4282514" y="3059066"/>
                <a:ext cx="0" cy="12349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82" name="ïṥľiḋ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3" name="íṧḻîḍ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84" name="iṩļïḑe"/>
              <p:cNvSpPr/>
              <p:nvPr/>
            </p:nvSpPr>
            <p:spPr bwMode="auto">
              <a:xfrm>
                <a:off x="5405882" y="2749246"/>
                <a:ext cx="633722" cy="877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85" name="íṧlîďè"/>
              <p:cNvSpPr/>
              <p:nvPr/>
            </p:nvSpPr>
            <p:spPr bwMode="auto">
              <a:xfrm>
                <a:off x="5405882" y="2749246"/>
                <a:ext cx="633722" cy="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86" name="íṣľíḋe"/>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7" name="îṥľíḋê"/>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8" name="ïŝliďé"/>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9" name="îṧlïďè"/>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0" name="iṡḷiďe"/>
              <p:cNvSpPr/>
              <p:nvPr/>
            </p:nvSpPr>
            <p:spPr bwMode="auto">
              <a:xfrm>
                <a:off x="5453546" y="2823993"/>
                <a:ext cx="536227" cy="57414"/>
              </a:xfrm>
              <a:prstGeom prst="rect">
                <a:avLst/>
              </a:prstGeom>
              <a:solidFill>
                <a:srgbClr val="FFD6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91" name="ï$ļïďé"/>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2" name="íSļïdê"/>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3" name="îṧlîdê"/>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4" name="ï$ḻîḋe"/>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5" name="iṡḷïḋ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6" name="íṩļiḍ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7" name="íšḻîďê"/>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8" name="ïŝḷíḍe"/>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9" name="iṡlïḋ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0" name="í$1íḓ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01" name="ïśḻïḍé"/>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2" name="íśľíḋe"/>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03" name="i$ľiḓè"/>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4" name="îšḻîḓê"/>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05" name="îṣlïďe"/>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6" name="ïs1íďé"/>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07" name="ï$ľiďe"/>
              <p:cNvSpPr/>
              <p:nvPr/>
            </p:nvSpPr>
            <p:spPr bwMode="auto">
              <a:xfrm>
                <a:off x="5502294" y="3107814"/>
                <a:ext cx="151660" cy="154910"/>
              </a:xfrm>
              <a:custGeom>
                <a:avLst/>
                <a:gdLst>
                  <a:gd name="T0" fmla="*/ 67 w 73"/>
                  <a:gd name="T1" fmla="*/ 0 h 75"/>
                  <a:gd name="T2" fmla="*/ 73 w 73"/>
                  <a:gd name="T3" fmla="*/ 0 h 75"/>
                  <a:gd name="T4" fmla="*/ 73 w 73"/>
                  <a:gd name="T5" fmla="*/ 75 h 75"/>
                  <a:gd name="T6" fmla="*/ 54 w 73"/>
                  <a:gd name="T7" fmla="*/ 75 h 75"/>
                  <a:gd name="T8" fmla="*/ 54 w 73"/>
                  <a:gd name="T9" fmla="*/ 41 h 75"/>
                  <a:gd name="T10" fmla="*/ 38 w 73"/>
                  <a:gd name="T11" fmla="*/ 58 h 75"/>
                  <a:gd name="T12" fmla="*/ 36 w 73"/>
                  <a:gd name="T13" fmla="*/ 58 h 75"/>
                  <a:gd name="T14" fmla="*/ 20 w 73"/>
                  <a:gd name="T15" fmla="*/ 41 h 75"/>
                  <a:gd name="T16" fmla="*/ 20 w 73"/>
                  <a:gd name="T17" fmla="*/ 75 h 75"/>
                  <a:gd name="T18" fmla="*/ 0 w 73"/>
                  <a:gd name="T19" fmla="*/ 75 h 75"/>
                  <a:gd name="T20" fmla="*/ 0 w 73"/>
                  <a:gd name="T21" fmla="*/ 0 h 75"/>
                  <a:gd name="T22" fmla="*/ 7 w 73"/>
                  <a:gd name="T23" fmla="*/ 0 h 75"/>
                  <a:gd name="T24" fmla="*/ 37 w 73"/>
                  <a:gd name="T25" fmla="*/ 32 h 75"/>
                  <a:gd name="T26" fmla="*/ 67 w 73"/>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5">
                    <a:moveTo>
                      <a:pt x="67" y="0"/>
                    </a:moveTo>
                    <a:cubicBezTo>
                      <a:pt x="73" y="0"/>
                      <a:pt x="73" y="0"/>
                      <a:pt x="73" y="0"/>
                    </a:cubicBezTo>
                    <a:cubicBezTo>
                      <a:pt x="73" y="75"/>
                      <a:pt x="73" y="75"/>
                      <a:pt x="73" y="75"/>
                    </a:cubicBezTo>
                    <a:cubicBezTo>
                      <a:pt x="67" y="75"/>
                      <a:pt x="60" y="75"/>
                      <a:pt x="54" y="75"/>
                    </a:cubicBezTo>
                    <a:cubicBezTo>
                      <a:pt x="54" y="41"/>
                      <a:pt x="54" y="41"/>
                      <a:pt x="54" y="41"/>
                    </a:cubicBezTo>
                    <a:cubicBezTo>
                      <a:pt x="38" y="58"/>
                      <a:pt x="38" y="58"/>
                      <a:pt x="38" y="58"/>
                    </a:cubicBezTo>
                    <a:cubicBezTo>
                      <a:pt x="36" y="58"/>
                      <a:pt x="36" y="58"/>
                      <a:pt x="36" y="58"/>
                    </a:cubicBezTo>
                    <a:cubicBezTo>
                      <a:pt x="20" y="41"/>
                      <a:pt x="20" y="41"/>
                      <a:pt x="20" y="41"/>
                    </a:cubicBezTo>
                    <a:cubicBezTo>
                      <a:pt x="20" y="75"/>
                      <a:pt x="20" y="75"/>
                      <a:pt x="20" y="75"/>
                    </a:cubicBezTo>
                    <a:cubicBezTo>
                      <a:pt x="13" y="75"/>
                      <a:pt x="7" y="75"/>
                      <a:pt x="0" y="75"/>
                    </a:cubicBezTo>
                    <a:cubicBezTo>
                      <a:pt x="0" y="0"/>
                      <a:pt x="0" y="0"/>
                      <a:pt x="0" y="0"/>
                    </a:cubicBezTo>
                    <a:cubicBezTo>
                      <a:pt x="7" y="0"/>
                      <a:pt x="7" y="0"/>
                      <a:pt x="7" y="0"/>
                    </a:cubicBezTo>
                    <a:cubicBezTo>
                      <a:pt x="37" y="32"/>
                      <a:pt x="37" y="32"/>
                      <a:pt x="37" y="32"/>
                    </a:cubicBezTo>
                    <a:lnTo>
                      <a:pt x="6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8" name="îş1iḓe"/>
              <p:cNvSpPr/>
              <p:nvPr/>
            </p:nvSpPr>
            <p:spPr bwMode="auto">
              <a:xfrm>
                <a:off x="5695119" y="3107814"/>
                <a:ext cx="119161" cy="154910"/>
              </a:xfrm>
              <a:custGeom>
                <a:avLst/>
                <a:gdLst>
                  <a:gd name="T0" fmla="*/ 49 w 58"/>
                  <a:gd name="T1" fmla="*/ 36 h 75"/>
                  <a:gd name="T2" fmla="*/ 58 w 58"/>
                  <a:gd name="T3" fmla="*/ 51 h 75"/>
                  <a:gd name="T4" fmla="*/ 35 w 58"/>
                  <a:gd name="T5" fmla="*/ 75 h 75"/>
                  <a:gd name="T6" fmla="*/ 0 w 58"/>
                  <a:gd name="T7" fmla="*/ 75 h 75"/>
                  <a:gd name="T8" fmla="*/ 0 w 58"/>
                  <a:gd name="T9" fmla="*/ 0 h 75"/>
                  <a:gd name="T10" fmla="*/ 32 w 58"/>
                  <a:gd name="T11" fmla="*/ 0 h 75"/>
                  <a:gd name="T12" fmla="*/ 55 w 58"/>
                  <a:gd name="T13" fmla="*/ 23 h 75"/>
                  <a:gd name="T14" fmla="*/ 49 w 58"/>
                  <a:gd name="T15" fmla="*/ 36 h 75"/>
                  <a:gd name="T16" fmla="*/ 18 w 58"/>
                  <a:gd name="T17" fmla="*/ 17 h 75"/>
                  <a:gd name="T18" fmla="*/ 18 w 58"/>
                  <a:gd name="T19" fmla="*/ 29 h 75"/>
                  <a:gd name="T20" fmla="*/ 30 w 58"/>
                  <a:gd name="T21" fmla="*/ 29 h 75"/>
                  <a:gd name="T22" fmla="*/ 30 w 58"/>
                  <a:gd name="T23" fmla="*/ 17 h 75"/>
                  <a:gd name="T24" fmla="*/ 18 w 58"/>
                  <a:gd name="T25" fmla="*/ 17 h 75"/>
                  <a:gd name="T26" fmla="*/ 18 w 58"/>
                  <a:gd name="T27" fmla="*/ 45 h 75"/>
                  <a:gd name="T28" fmla="*/ 18 w 58"/>
                  <a:gd name="T29" fmla="*/ 58 h 75"/>
                  <a:gd name="T30" fmla="*/ 33 w 58"/>
                  <a:gd name="T31" fmla="*/ 58 h 75"/>
                  <a:gd name="T32" fmla="*/ 33 w 58"/>
                  <a:gd name="T33" fmla="*/ 45 h 75"/>
                  <a:gd name="T34" fmla="*/ 18 w 58"/>
                  <a:gd name="T3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5">
                    <a:moveTo>
                      <a:pt x="49" y="36"/>
                    </a:moveTo>
                    <a:cubicBezTo>
                      <a:pt x="55" y="39"/>
                      <a:pt x="58" y="45"/>
                      <a:pt x="58" y="51"/>
                    </a:cubicBezTo>
                    <a:cubicBezTo>
                      <a:pt x="58" y="64"/>
                      <a:pt x="50" y="75"/>
                      <a:pt x="35" y="75"/>
                    </a:cubicBezTo>
                    <a:cubicBezTo>
                      <a:pt x="0" y="75"/>
                      <a:pt x="0" y="75"/>
                      <a:pt x="0" y="75"/>
                    </a:cubicBezTo>
                    <a:cubicBezTo>
                      <a:pt x="0" y="0"/>
                      <a:pt x="0" y="0"/>
                      <a:pt x="0" y="0"/>
                    </a:cubicBezTo>
                    <a:cubicBezTo>
                      <a:pt x="32" y="0"/>
                      <a:pt x="32" y="0"/>
                      <a:pt x="32" y="0"/>
                    </a:cubicBezTo>
                    <a:cubicBezTo>
                      <a:pt x="45" y="0"/>
                      <a:pt x="55" y="10"/>
                      <a:pt x="55" y="23"/>
                    </a:cubicBezTo>
                    <a:cubicBezTo>
                      <a:pt x="55" y="27"/>
                      <a:pt x="53" y="33"/>
                      <a:pt x="49" y="36"/>
                    </a:cubicBezTo>
                    <a:close/>
                    <a:moveTo>
                      <a:pt x="18" y="17"/>
                    </a:moveTo>
                    <a:cubicBezTo>
                      <a:pt x="18" y="29"/>
                      <a:pt x="18" y="29"/>
                      <a:pt x="18" y="29"/>
                    </a:cubicBezTo>
                    <a:cubicBezTo>
                      <a:pt x="30" y="29"/>
                      <a:pt x="30" y="29"/>
                      <a:pt x="30" y="29"/>
                    </a:cubicBezTo>
                    <a:cubicBezTo>
                      <a:pt x="38" y="29"/>
                      <a:pt x="38" y="17"/>
                      <a:pt x="30" y="17"/>
                    </a:cubicBezTo>
                    <a:lnTo>
                      <a:pt x="18" y="17"/>
                    </a:lnTo>
                    <a:close/>
                    <a:moveTo>
                      <a:pt x="18" y="45"/>
                    </a:moveTo>
                    <a:cubicBezTo>
                      <a:pt x="18" y="58"/>
                      <a:pt x="18" y="58"/>
                      <a:pt x="18" y="58"/>
                    </a:cubicBezTo>
                    <a:cubicBezTo>
                      <a:pt x="33" y="58"/>
                      <a:pt x="33" y="58"/>
                      <a:pt x="33" y="58"/>
                    </a:cubicBezTo>
                    <a:cubicBezTo>
                      <a:pt x="41" y="58"/>
                      <a:pt x="41" y="45"/>
                      <a:pt x="33" y="45"/>
                    </a:cubicBezTo>
                    <a:lnTo>
                      <a:pt x="18" y="45"/>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9" name="í$ľîḓê"/>
              <p:cNvSpPr/>
              <p:nvPr/>
            </p:nvSpPr>
            <p:spPr bwMode="auto">
              <a:xfrm>
                <a:off x="5827280" y="3106731"/>
                <a:ext cx="157076" cy="155993"/>
              </a:xfrm>
              <a:custGeom>
                <a:avLst/>
                <a:gdLst>
                  <a:gd name="T0" fmla="*/ 99 w 145"/>
                  <a:gd name="T1" fmla="*/ 125 h 144"/>
                  <a:gd name="T2" fmla="*/ 44 w 145"/>
                  <a:gd name="T3" fmla="*/ 125 h 144"/>
                  <a:gd name="T4" fmla="*/ 34 w 145"/>
                  <a:gd name="T5" fmla="*/ 144 h 144"/>
                  <a:gd name="T6" fmla="*/ 0 w 145"/>
                  <a:gd name="T7" fmla="*/ 144 h 144"/>
                  <a:gd name="T8" fmla="*/ 0 w 145"/>
                  <a:gd name="T9" fmla="*/ 139 h 144"/>
                  <a:gd name="T10" fmla="*/ 63 w 145"/>
                  <a:gd name="T11" fmla="*/ 0 h 144"/>
                  <a:gd name="T12" fmla="*/ 80 w 145"/>
                  <a:gd name="T13" fmla="*/ 0 h 144"/>
                  <a:gd name="T14" fmla="*/ 145 w 145"/>
                  <a:gd name="T15" fmla="*/ 139 h 144"/>
                  <a:gd name="T16" fmla="*/ 145 w 145"/>
                  <a:gd name="T17" fmla="*/ 144 h 144"/>
                  <a:gd name="T18" fmla="*/ 108 w 145"/>
                  <a:gd name="T19" fmla="*/ 144 h 144"/>
                  <a:gd name="T20" fmla="*/ 99 w 145"/>
                  <a:gd name="T21" fmla="*/ 125 h 144"/>
                  <a:gd name="T22" fmla="*/ 72 w 145"/>
                  <a:gd name="T23" fmla="*/ 57 h 144"/>
                  <a:gd name="T24" fmla="*/ 55 w 145"/>
                  <a:gd name="T25" fmla="*/ 95 h 144"/>
                  <a:gd name="T26" fmla="*/ 87 w 145"/>
                  <a:gd name="T27" fmla="*/ 95 h 144"/>
                  <a:gd name="T28" fmla="*/ 72 w 145"/>
                  <a:gd name="T29" fmla="*/ 5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44">
                    <a:moveTo>
                      <a:pt x="99" y="125"/>
                    </a:moveTo>
                    <a:lnTo>
                      <a:pt x="44" y="125"/>
                    </a:lnTo>
                    <a:lnTo>
                      <a:pt x="34" y="144"/>
                    </a:lnTo>
                    <a:lnTo>
                      <a:pt x="0" y="144"/>
                    </a:lnTo>
                    <a:lnTo>
                      <a:pt x="0" y="139"/>
                    </a:lnTo>
                    <a:lnTo>
                      <a:pt x="63" y="0"/>
                    </a:lnTo>
                    <a:lnTo>
                      <a:pt x="80" y="0"/>
                    </a:lnTo>
                    <a:lnTo>
                      <a:pt x="145" y="139"/>
                    </a:lnTo>
                    <a:lnTo>
                      <a:pt x="145" y="144"/>
                    </a:lnTo>
                    <a:lnTo>
                      <a:pt x="108" y="144"/>
                    </a:lnTo>
                    <a:lnTo>
                      <a:pt x="99" y="125"/>
                    </a:lnTo>
                    <a:close/>
                    <a:moveTo>
                      <a:pt x="72" y="57"/>
                    </a:moveTo>
                    <a:lnTo>
                      <a:pt x="55" y="95"/>
                    </a:lnTo>
                    <a:lnTo>
                      <a:pt x="87" y="95"/>
                    </a:lnTo>
                    <a:lnTo>
                      <a:pt x="72" y="57"/>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0" name="î$ļiḋê"/>
              <p:cNvSpPr/>
              <p:nvPr/>
            </p:nvSpPr>
            <p:spPr bwMode="auto">
              <a:xfrm>
                <a:off x="5859778" y="3440383"/>
                <a:ext cx="105079" cy="105079"/>
              </a:xfrm>
              <a:prstGeom prst="ellipse">
                <a:avLst/>
              </a:prstGeom>
              <a:solidFill>
                <a:srgbClr val="E3D4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1" name="íṩľiḍe"/>
              <p:cNvSpPr/>
              <p:nvPr/>
            </p:nvSpPr>
            <p:spPr bwMode="auto">
              <a:xfrm>
                <a:off x="4738577" y="3017901"/>
                <a:ext cx="0" cy="42681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2" name="iŝlïdé"/>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3" name="iṡḻïďê"/>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14" name="îṩḻiḍê"/>
              <p:cNvSpPr/>
              <p:nvPr/>
            </p:nvSpPr>
            <p:spPr bwMode="auto">
              <a:xfrm>
                <a:off x="4635665" y="288140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5" name="ïśliḓé"/>
              <p:cNvSpPr/>
              <p:nvPr/>
            </p:nvSpPr>
            <p:spPr bwMode="auto">
              <a:xfrm>
                <a:off x="4635665" y="295723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6" name="işḻîḓè"/>
              <p:cNvSpPr/>
              <p:nvPr/>
            </p:nvSpPr>
            <p:spPr bwMode="auto">
              <a:xfrm>
                <a:off x="4635665" y="303631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7" name="îṣļïdê"/>
              <p:cNvSpPr/>
              <p:nvPr/>
            </p:nvSpPr>
            <p:spPr bwMode="auto">
              <a:xfrm>
                <a:off x="4635665" y="311214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8" name="îṣ1ïḑè"/>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9" name="iṣľïḍê"/>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grpSp>
      </p:grpSp>
      <p:grpSp>
        <p:nvGrpSpPr>
          <p:cNvPr id="320" name="组合 319"/>
          <p:cNvGrpSpPr/>
          <p:nvPr/>
        </p:nvGrpSpPr>
        <p:grpSpPr>
          <a:xfrm>
            <a:off x="3505268" y="1752644"/>
            <a:ext cx="1318426" cy="1815970"/>
            <a:chOff x="2933336" y="1828842"/>
            <a:chExt cx="1318426" cy="1815970"/>
          </a:xfrm>
        </p:grpSpPr>
        <p:sp>
          <p:nvSpPr>
            <p:cNvPr id="321" name="文本框 320"/>
            <p:cNvSpPr txBox="1"/>
            <p:nvPr/>
          </p:nvSpPr>
          <p:spPr>
            <a:xfrm>
              <a:off x="2933336" y="3275480"/>
              <a:ext cx="1318426" cy="369332"/>
            </a:xfrm>
            <a:prstGeom prst="rect">
              <a:avLst/>
            </a:prstGeom>
            <a:solidFill>
              <a:srgbClr val="659B69"/>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岁儿童</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322" name="3fca6b55-1839-4e14-ba4e-badcd82254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flipH="1">
              <a:off x="3124278" y="1828842"/>
              <a:ext cx="1091130" cy="1516097"/>
              <a:chOff x="4286250" y="1211263"/>
              <a:chExt cx="3619500" cy="5029200"/>
            </a:xfrm>
          </p:grpSpPr>
          <p:sp>
            <p:nvSpPr>
              <p:cNvPr id="323" name="íṧľïḍê"/>
              <p:cNvSpPr/>
              <p:nvPr/>
            </p:nvSpPr>
            <p:spPr bwMode="auto">
              <a:xfrm>
                <a:off x="5616575" y="1211263"/>
                <a:ext cx="1241425" cy="1716088"/>
              </a:xfrm>
              <a:custGeom>
                <a:avLst/>
                <a:gdLst>
                  <a:gd name="T0" fmla="*/ 200 w 376"/>
                  <a:gd name="T1" fmla="*/ 220 h 521"/>
                  <a:gd name="T2" fmla="*/ 239 w 376"/>
                  <a:gd name="T3" fmla="*/ 121 h 521"/>
                  <a:gd name="T4" fmla="*/ 305 w 376"/>
                  <a:gd name="T5" fmla="*/ 88 h 521"/>
                  <a:gd name="T6" fmla="*/ 376 w 376"/>
                  <a:gd name="T7" fmla="*/ 87 h 521"/>
                  <a:gd name="T8" fmla="*/ 189 w 376"/>
                  <a:gd name="T9" fmla="*/ 2 h 521"/>
                  <a:gd name="T10" fmla="*/ 87 w 376"/>
                  <a:gd name="T11" fmla="*/ 38 h 521"/>
                  <a:gd name="T12" fmla="*/ 27 w 376"/>
                  <a:gd name="T13" fmla="*/ 127 h 521"/>
                  <a:gd name="T14" fmla="*/ 28 w 376"/>
                  <a:gd name="T15" fmla="*/ 315 h 521"/>
                  <a:gd name="T16" fmla="*/ 147 w 376"/>
                  <a:gd name="T17" fmla="*/ 437 h 521"/>
                  <a:gd name="T18" fmla="*/ 159 w 376"/>
                  <a:gd name="T19" fmla="*/ 411 h 521"/>
                  <a:gd name="T20" fmla="*/ 200 w 376"/>
                  <a:gd name="T21" fmla="*/ 22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21">
                    <a:moveTo>
                      <a:pt x="200" y="220"/>
                    </a:moveTo>
                    <a:cubicBezTo>
                      <a:pt x="199" y="187"/>
                      <a:pt x="214" y="142"/>
                      <a:pt x="239" y="121"/>
                    </a:cubicBezTo>
                    <a:cubicBezTo>
                      <a:pt x="259" y="104"/>
                      <a:pt x="280" y="91"/>
                      <a:pt x="305" y="88"/>
                    </a:cubicBezTo>
                    <a:cubicBezTo>
                      <a:pt x="330" y="85"/>
                      <a:pt x="357" y="104"/>
                      <a:pt x="376" y="87"/>
                    </a:cubicBezTo>
                    <a:cubicBezTo>
                      <a:pt x="333" y="31"/>
                      <a:pt x="258" y="6"/>
                      <a:pt x="189" y="2"/>
                    </a:cubicBezTo>
                    <a:cubicBezTo>
                      <a:pt x="151" y="0"/>
                      <a:pt x="118" y="16"/>
                      <a:pt x="87" y="38"/>
                    </a:cubicBezTo>
                    <a:cubicBezTo>
                      <a:pt x="56" y="60"/>
                      <a:pt x="42" y="93"/>
                      <a:pt x="27" y="127"/>
                    </a:cubicBezTo>
                    <a:cubicBezTo>
                      <a:pt x="0" y="188"/>
                      <a:pt x="8" y="254"/>
                      <a:pt x="28" y="315"/>
                    </a:cubicBezTo>
                    <a:cubicBezTo>
                      <a:pt x="45" y="367"/>
                      <a:pt x="101" y="521"/>
                      <a:pt x="147" y="437"/>
                    </a:cubicBezTo>
                    <a:cubicBezTo>
                      <a:pt x="151" y="429"/>
                      <a:pt x="154" y="421"/>
                      <a:pt x="159" y="411"/>
                    </a:cubicBezTo>
                    <a:lnTo>
                      <a:pt x="200" y="220"/>
                    </a:lnTo>
                    <a:close/>
                  </a:path>
                </a:pathLst>
              </a:custGeom>
              <a:solidFill>
                <a:srgbClr val="FCC7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4" name="îšḷïḋe"/>
              <p:cNvSpPr/>
              <p:nvPr/>
            </p:nvSpPr>
            <p:spPr bwMode="auto">
              <a:xfrm>
                <a:off x="4467225" y="1465263"/>
                <a:ext cx="1470025" cy="1287463"/>
              </a:xfrm>
              <a:custGeom>
                <a:avLst/>
                <a:gdLst>
                  <a:gd name="T0" fmla="*/ 18 w 445"/>
                  <a:gd name="T1" fmla="*/ 175 h 391"/>
                  <a:gd name="T2" fmla="*/ 135 w 445"/>
                  <a:gd name="T3" fmla="*/ 133 h 391"/>
                  <a:gd name="T4" fmla="*/ 221 w 445"/>
                  <a:gd name="T5" fmla="*/ 212 h 391"/>
                  <a:gd name="T6" fmla="*/ 274 w 445"/>
                  <a:gd name="T7" fmla="*/ 309 h 391"/>
                  <a:gd name="T8" fmla="*/ 320 w 445"/>
                  <a:gd name="T9" fmla="*/ 386 h 391"/>
                  <a:gd name="T10" fmla="*/ 424 w 445"/>
                  <a:gd name="T11" fmla="*/ 380 h 391"/>
                  <a:gd name="T12" fmla="*/ 439 w 445"/>
                  <a:gd name="T13" fmla="*/ 296 h 391"/>
                  <a:gd name="T14" fmla="*/ 423 w 445"/>
                  <a:gd name="T15" fmla="*/ 201 h 391"/>
                  <a:gd name="T16" fmla="*/ 329 w 445"/>
                  <a:gd name="T17" fmla="*/ 42 h 391"/>
                  <a:gd name="T18" fmla="*/ 156 w 445"/>
                  <a:gd name="T19" fmla="*/ 12 h 391"/>
                  <a:gd name="T20" fmla="*/ 29 w 445"/>
                  <a:gd name="T21" fmla="*/ 91 h 391"/>
                  <a:gd name="T22" fmla="*/ 0 w 445"/>
                  <a:gd name="T23" fmla="*/ 158 h 391"/>
                  <a:gd name="T24" fmla="*/ 18 w 445"/>
                  <a:gd name="T25" fmla="*/ 17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91">
                    <a:moveTo>
                      <a:pt x="18" y="175"/>
                    </a:moveTo>
                    <a:cubicBezTo>
                      <a:pt x="44" y="142"/>
                      <a:pt x="94" y="125"/>
                      <a:pt x="135" y="133"/>
                    </a:cubicBezTo>
                    <a:cubicBezTo>
                      <a:pt x="176" y="141"/>
                      <a:pt x="198" y="180"/>
                      <a:pt x="221" y="212"/>
                    </a:cubicBezTo>
                    <a:cubicBezTo>
                      <a:pt x="243" y="242"/>
                      <a:pt x="259" y="275"/>
                      <a:pt x="274" y="309"/>
                    </a:cubicBezTo>
                    <a:cubicBezTo>
                      <a:pt x="282" y="333"/>
                      <a:pt x="292" y="379"/>
                      <a:pt x="320" y="386"/>
                    </a:cubicBezTo>
                    <a:cubicBezTo>
                      <a:pt x="338" y="390"/>
                      <a:pt x="409" y="391"/>
                      <a:pt x="424" y="380"/>
                    </a:cubicBezTo>
                    <a:cubicBezTo>
                      <a:pt x="445" y="365"/>
                      <a:pt x="440" y="317"/>
                      <a:pt x="439" y="296"/>
                    </a:cubicBezTo>
                    <a:cubicBezTo>
                      <a:pt x="438" y="263"/>
                      <a:pt x="432" y="232"/>
                      <a:pt x="423" y="201"/>
                    </a:cubicBezTo>
                    <a:cubicBezTo>
                      <a:pt x="405" y="137"/>
                      <a:pt x="383" y="84"/>
                      <a:pt x="329" y="42"/>
                    </a:cubicBezTo>
                    <a:cubicBezTo>
                      <a:pt x="290" y="11"/>
                      <a:pt x="220" y="0"/>
                      <a:pt x="156" y="12"/>
                    </a:cubicBezTo>
                    <a:cubicBezTo>
                      <a:pt x="112" y="20"/>
                      <a:pt x="51" y="62"/>
                      <a:pt x="29" y="91"/>
                    </a:cubicBezTo>
                    <a:cubicBezTo>
                      <a:pt x="11" y="115"/>
                      <a:pt x="5" y="132"/>
                      <a:pt x="0" y="158"/>
                    </a:cubicBezTo>
                    <a:lnTo>
                      <a:pt x="18" y="175"/>
                    </a:lnTo>
                    <a:close/>
                  </a:path>
                </a:pathLst>
              </a:custGeom>
              <a:solidFill>
                <a:srgbClr val="43BD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5" name="í$ļiḑé"/>
              <p:cNvSpPr/>
              <p:nvPr/>
            </p:nvSpPr>
            <p:spPr bwMode="auto">
              <a:xfrm>
                <a:off x="4286250" y="1912938"/>
                <a:ext cx="277813"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6" name="íSlíďe"/>
              <p:cNvSpPr/>
              <p:nvPr/>
            </p:nvSpPr>
            <p:spPr bwMode="auto">
              <a:xfrm>
                <a:off x="6737350" y="1379538"/>
                <a:ext cx="276225"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7" name="iSḻïḋê"/>
              <p:cNvSpPr/>
              <p:nvPr/>
            </p:nvSpPr>
            <p:spPr bwMode="auto">
              <a:xfrm>
                <a:off x="4552950" y="1936751"/>
                <a:ext cx="1387475" cy="1231900"/>
              </a:xfrm>
              <a:custGeom>
                <a:avLst/>
                <a:gdLst>
                  <a:gd name="T0" fmla="*/ 27 w 420"/>
                  <a:gd name="T1" fmla="*/ 254 h 374"/>
                  <a:gd name="T2" fmla="*/ 95 w 420"/>
                  <a:gd name="T3" fmla="*/ 167 h 374"/>
                  <a:gd name="T4" fmla="*/ 146 w 420"/>
                  <a:gd name="T5" fmla="*/ 230 h 374"/>
                  <a:gd name="T6" fmla="*/ 191 w 420"/>
                  <a:gd name="T7" fmla="*/ 338 h 374"/>
                  <a:gd name="T8" fmla="*/ 207 w 420"/>
                  <a:gd name="T9" fmla="*/ 374 h 374"/>
                  <a:gd name="T10" fmla="*/ 331 w 420"/>
                  <a:gd name="T11" fmla="*/ 325 h 374"/>
                  <a:gd name="T12" fmla="*/ 420 w 420"/>
                  <a:gd name="T13" fmla="*/ 283 h 374"/>
                  <a:gd name="T14" fmla="*/ 244 w 420"/>
                  <a:gd name="T15" fmla="*/ 16 h 374"/>
                  <a:gd name="T16" fmla="*/ 99 w 420"/>
                  <a:gd name="T17" fmla="*/ 35 h 374"/>
                  <a:gd name="T18" fmla="*/ 7 w 420"/>
                  <a:gd name="T19" fmla="*/ 162 h 374"/>
                  <a:gd name="T20" fmla="*/ 5 w 420"/>
                  <a:gd name="T21" fmla="*/ 259 h 374"/>
                  <a:gd name="T22" fmla="*/ 7 w 420"/>
                  <a:gd name="T23" fmla="*/ 258 h 374"/>
                  <a:gd name="T24" fmla="*/ 27 w 420"/>
                  <a:gd name="T25" fmla="*/ 25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74">
                    <a:moveTo>
                      <a:pt x="27" y="254"/>
                    </a:moveTo>
                    <a:cubicBezTo>
                      <a:pt x="28" y="216"/>
                      <a:pt x="48" y="161"/>
                      <a:pt x="95" y="167"/>
                    </a:cubicBezTo>
                    <a:cubicBezTo>
                      <a:pt x="127" y="170"/>
                      <a:pt x="135" y="204"/>
                      <a:pt x="146" y="230"/>
                    </a:cubicBezTo>
                    <a:cubicBezTo>
                      <a:pt x="161" y="266"/>
                      <a:pt x="176" y="302"/>
                      <a:pt x="191" y="338"/>
                    </a:cubicBezTo>
                    <a:cubicBezTo>
                      <a:pt x="197" y="350"/>
                      <a:pt x="200" y="363"/>
                      <a:pt x="207" y="374"/>
                    </a:cubicBezTo>
                    <a:cubicBezTo>
                      <a:pt x="249" y="359"/>
                      <a:pt x="290" y="342"/>
                      <a:pt x="331" y="325"/>
                    </a:cubicBezTo>
                    <a:cubicBezTo>
                      <a:pt x="362" y="313"/>
                      <a:pt x="389" y="291"/>
                      <a:pt x="420" y="283"/>
                    </a:cubicBezTo>
                    <a:cubicBezTo>
                      <a:pt x="396" y="180"/>
                      <a:pt x="353" y="58"/>
                      <a:pt x="244" y="16"/>
                    </a:cubicBezTo>
                    <a:cubicBezTo>
                      <a:pt x="199" y="0"/>
                      <a:pt x="139" y="12"/>
                      <a:pt x="99" y="35"/>
                    </a:cubicBezTo>
                    <a:cubicBezTo>
                      <a:pt x="48" y="64"/>
                      <a:pt x="19" y="104"/>
                      <a:pt x="7" y="162"/>
                    </a:cubicBezTo>
                    <a:cubicBezTo>
                      <a:pt x="0" y="194"/>
                      <a:pt x="3" y="227"/>
                      <a:pt x="5" y="259"/>
                    </a:cubicBezTo>
                    <a:cubicBezTo>
                      <a:pt x="6" y="261"/>
                      <a:pt x="6" y="259"/>
                      <a:pt x="7" y="258"/>
                    </a:cubicBezTo>
                    <a:lnTo>
                      <a:pt x="27" y="254"/>
                    </a:lnTo>
                    <a:close/>
                  </a:path>
                </a:pathLst>
              </a:custGeom>
              <a:solidFill>
                <a:srgbClr val="FFDB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8" name="îṣľiḍé"/>
              <p:cNvSpPr/>
              <p:nvPr/>
            </p:nvSpPr>
            <p:spPr bwMode="auto">
              <a:xfrm>
                <a:off x="4484688" y="2703513"/>
                <a:ext cx="280988"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9" name="íSḷiďè"/>
              <p:cNvSpPr/>
              <p:nvPr/>
            </p:nvSpPr>
            <p:spPr bwMode="auto">
              <a:xfrm>
                <a:off x="5827713" y="1735138"/>
                <a:ext cx="1466850" cy="1163638"/>
              </a:xfrm>
              <a:custGeom>
                <a:avLst/>
                <a:gdLst>
                  <a:gd name="T0" fmla="*/ 236 w 444"/>
                  <a:gd name="T1" fmla="*/ 348 h 353"/>
                  <a:gd name="T2" fmla="*/ 223 w 444"/>
                  <a:gd name="T3" fmla="*/ 285 h 353"/>
                  <a:gd name="T4" fmla="*/ 220 w 444"/>
                  <a:gd name="T5" fmla="*/ 190 h 353"/>
                  <a:gd name="T6" fmla="*/ 355 w 444"/>
                  <a:gd name="T7" fmla="*/ 131 h 353"/>
                  <a:gd name="T8" fmla="*/ 421 w 444"/>
                  <a:gd name="T9" fmla="*/ 215 h 353"/>
                  <a:gd name="T10" fmla="*/ 443 w 444"/>
                  <a:gd name="T11" fmla="*/ 210 h 353"/>
                  <a:gd name="T12" fmla="*/ 432 w 444"/>
                  <a:gd name="T13" fmla="*/ 137 h 353"/>
                  <a:gd name="T14" fmla="*/ 391 w 444"/>
                  <a:gd name="T15" fmla="*/ 67 h 353"/>
                  <a:gd name="T16" fmla="*/ 243 w 444"/>
                  <a:gd name="T17" fmla="*/ 4 h 353"/>
                  <a:gd name="T18" fmla="*/ 92 w 444"/>
                  <a:gd name="T19" fmla="*/ 42 h 353"/>
                  <a:gd name="T20" fmla="*/ 4 w 444"/>
                  <a:gd name="T21" fmla="*/ 184 h 353"/>
                  <a:gd name="T22" fmla="*/ 40 w 444"/>
                  <a:gd name="T23" fmla="*/ 353 h 353"/>
                  <a:gd name="T24" fmla="*/ 236 w 444"/>
                  <a:gd name="T25" fmla="*/ 3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353">
                    <a:moveTo>
                      <a:pt x="236" y="348"/>
                    </a:moveTo>
                    <a:cubicBezTo>
                      <a:pt x="229" y="331"/>
                      <a:pt x="227" y="304"/>
                      <a:pt x="223" y="285"/>
                    </a:cubicBezTo>
                    <a:cubicBezTo>
                      <a:pt x="219" y="256"/>
                      <a:pt x="212" y="219"/>
                      <a:pt x="220" y="190"/>
                    </a:cubicBezTo>
                    <a:cubicBezTo>
                      <a:pt x="234" y="140"/>
                      <a:pt x="307" y="108"/>
                      <a:pt x="355" y="131"/>
                    </a:cubicBezTo>
                    <a:cubicBezTo>
                      <a:pt x="388" y="147"/>
                      <a:pt x="415" y="178"/>
                      <a:pt x="421" y="215"/>
                    </a:cubicBezTo>
                    <a:cubicBezTo>
                      <a:pt x="429" y="212"/>
                      <a:pt x="437" y="211"/>
                      <a:pt x="443" y="210"/>
                    </a:cubicBezTo>
                    <a:cubicBezTo>
                      <a:pt x="444" y="186"/>
                      <a:pt x="440" y="159"/>
                      <a:pt x="432" y="137"/>
                    </a:cubicBezTo>
                    <a:cubicBezTo>
                      <a:pt x="423" y="113"/>
                      <a:pt x="409" y="87"/>
                      <a:pt x="391" y="67"/>
                    </a:cubicBezTo>
                    <a:cubicBezTo>
                      <a:pt x="354" y="27"/>
                      <a:pt x="296" y="7"/>
                      <a:pt x="243" y="4"/>
                    </a:cubicBezTo>
                    <a:cubicBezTo>
                      <a:pt x="191" y="0"/>
                      <a:pt x="135" y="15"/>
                      <a:pt x="92" y="42"/>
                    </a:cubicBezTo>
                    <a:cubicBezTo>
                      <a:pt x="51" y="70"/>
                      <a:pt x="11" y="134"/>
                      <a:pt x="4" y="184"/>
                    </a:cubicBezTo>
                    <a:cubicBezTo>
                      <a:pt x="0" y="219"/>
                      <a:pt x="32" y="336"/>
                      <a:pt x="40" y="353"/>
                    </a:cubicBezTo>
                    <a:lnTo>
                      <a:pt x="236" y="348"/>
                    </a:lnTo>
                    <a:close/>
                  </a:path>
                </a:pathLst>
              </a:custGeom>
              <a:solidFill>
                <a:srgbClr val="74CE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0" name="íSļîḍé"/>
              <p:cNvSpPr/>
              <p:nvPr/>
            </p:nvSpPr>
            <p:spPr bwMode="auto">
              <a:xfrm>
                <a:off x="7123113" y="2354263"/>
                <a:ext cx="277813"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1" name="îṡḻiďe"/>
              <p:cNvSpPr/>
              <p:nvPr/>
            </p:nvSpPr>
            <p:spPr bwMode="auto">
              <a:xfrm>
                <a:off x="4965700" y="2611438"/>
                <a:ext cx="1998663" cy="1252538"/>
              </a:xfrm>
              <a:custGeom>
                <a:avLst/>
                <a:gdLst>
                  <a:gd name="T0" fmla="*/ 598 w 605"/>
                  <a:gd name="T1" fmla="*/ 88 h 380"/>
                  <a:gd name="T2" fmla="*/ 533 w 605"/>
                  <a:gd name="T3" fmla="*/ 59 h 380"/>
                  <a:gd name="T4" fmla="*/ 491 w 605"/>
                  <a:gd name="T5" fmla="*/ 58 h 380"/>
                  <a:gd name="T6" fmla="*/ 14 w 605"/>
                  <a:gd name="T7" fmla="*/ 228 h 380"/>
                  <a:gd name="T8" fmla="*/ 8 w 605"/>
                  <a:gd name="T9" fmla="*/ 299 h 380"/>
                  <a:gd name="T10" fmla="*/ 57 w 605"/>
                  <a:gd name="T11" fmla="*/ 282 h 380"/>
                  <a:gd name="T12" fmla="*/ 102 w 605"/>
                  <a:gd name="T13" fmla="*/ 380 h 380"/>
                  <a:gd name="T14" fmla="*/ 324 w 605"/>
                  <a:gd name="T15" fmla="*/ 319 h 380"/>
                  <a:gd name="T16" fmla="*/ 420 w 605"/>
                  <a:gd name="T17" fmla="*/ 213 h 380"/>
                  <a:gd name="T18" fmla="*/ 435 w 605"/>
                  <a:gd name="T19" fmla="*/ 196 h 380"/>
                  <a:gd name="T20" fmla="*/ 446 w 605"/>
                  <a:gd name="T21" fmla="*/ 221 h 380"/>
                  <a:gd name="T22" fmla="*/ 512 w 605"/>
                  <a:gd name="T23" fmla="*/ 291 h 380"/>
                  <a:gd name="T24" fmla="*/ 528 w 605"/>
                  <a:gd name="T25" fmla="*/ 185 h 380"/>
                  <a:gd name="T26" fmla="*/ 588 w 605"/>
                  <a:gd name="T27" fmla="*/ 166 h 380"/>
                  <a:gd name="T28" fmla="*/ 538 w 605"/>
                  <a:gd name="T29" fmla="*/ 115 h 380"/>
                  <a:gd name="T30" fmla="*/ 598 w 605"/>
                  <a:gd name="T31" fmla="*/ 8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380">
                    <a:moveTo>
                      <a:pt x="598" y="88"/>
                    </a:moveTo>
                    <a:cubicBezTo>
                      <a:pt x="592" y="65"/>
                      <a:pt x="551" y="60"/>
                      <a:pt x="533" y="59"/>
                    </a:cubicBezTo>
                    <a:cubicBezTo>
                      <a:pt x="516" y="58"/>
                      <a:pt x="506" y="57"/>
                      <a:pt x="491" y="58"/>
                    </a:cubicBezTo>
                    <a:cubicBezTo>
                      <a:pt x="417" y="0"/>
                      <a:pt x="115" y="28"/>
                      <a:pt x="14" y="228"/>
                    </a:cubicBezTo>
                    <a:cubicBezTo>
                      <a:pt x="6" y="249"/>
                      <a:pt x="0" y="276"/>
                      <a:pt x="8" y="299"/>
                    </a:cubicBezTo>
                    <a:cubicBezTo>
                      <a:pt x="21" y="342"/>
                      <a:pt x="48" y="301"/>
                      <a:pt x="57" y="282"/>
                    </a:cubicBezTo>
                    <a:cubicBezTo>
                      <a:pt x="59" y="318"/>
                      <a:pt x="79" y="354"/>
                      <a:pt x="102" y="380"/>
                    </a:cubicBezTo>
                    <a:cubicBezTo>
                      <a:pt x="324" y="319"/>
                      <a:pt x="324" y="319"/>
                      <a:pt x="324" y="319"/>
                    </a:cubicBezTo>
                    <a:cubicBezTo>
                      <a:pt x="364" y="302"/>
                      <a:pt x="392" y="247"/>
                      <a:pt x="420" y="213"/>
                    </a:cubicBezTo>
                    <a:cubicBezTo>
                      <a:pt x="425" y="207"/>
                      <a:pt x="430" y="202"/>
                      <a:pt x="435" y="196"/>
                    </a:cubicBezTo>
                    <a:cubicBezTo>
                      <a:pt x="436" y="207"/>
                      <a:pt x="439" y="216"/>
                      <a:pt x="446" y="221"/>
                    </a:cubicBezTo>
                    <a:cubicBezTo>
                      <a:pt x="512" y="291"/>
                      <a:pt x="512" y="291"/>
                      <a:pt x="512" y="291"/>
                    </a:cubicBezTo>
                    <a:cubicBezTo>
                      <a:pt x="559" y="279"/>
                      <a:pt x="556" y="215"/>
                      <a:pt x="528" y="185"/>
                    </a:cubicBezTo>
                    <a:cubicBezTo>
                      <a:pt x="547" y="191"/>
                      <a:pt x="582" y="191"/>
                      <a:pt x="588" y="166"/>
                    </a:cubicBezTo>
                    <a:cubicBezTo>
                      <a:pt x="594" y="138"/>
                      <a:pt x="559" y="121"/>
                      <a:pt x="538" y="115"/>
                    </a:cubicBezTo>
                    <a:cubicBezTo>
                      <a:pt x="558" y="117"/>
                      <a:pt x="605" y="124"/>
                      <a:pt x="598" y="88"/>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2" name="işḻiḓè"/>
              <p:cNvSpPr/>
              <p:nvPr/>
            </p:nvSpPr>
            <p:spPr bwMode="auto">
              <a:xfrm>
                <a:off x="6056313" y="5189538"/>
                <a:ext cx="501650" cy="879475"/>
              </a:xfrm>
              <a:custGeom>
                <a:avLst/>
                <a:gdLst>
                  <a:gd name="T0" fmla="*/ 142 w 152"/>
                  <a:gd name="T1" fmla="*/ 0 h 267"/>
                  <a:gd name="T2" fmla="*/ 144 w 152"/>
                  <a:gd name="T3" fmla="*/ 129 h 267"/>
                  <a:gd name="T4" fmla="*/ 147 w 152"/>
                  <a:gd name="T5" fmla="*/ 267 h 267"/>
                  <a:gd name="T6" fmla="*/ 49 w 152"/>
                  <a:gd name="T7" fmla="*/ 254 h 267"/>
                  <a:gd name="T8" fmla="*/ 8 w 152"/>
                  <a:gd name="T9" fmla="*/ 207 h 267"/>
                  <a:gd name="T10" fmla="*/ 0 w 152"/>
                  <a:gd name="T11" fmla="*/ 44 h 267"/>
                  <a:gd name="T12" fmla="*/ 142 w 152"/>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52" h="267">
                    <a:moveTo>
                      <a:pt x="142" y="0"/>
                    </a:moveTo>
                    <a:cubicBezTo>
                      <a:pt x="152" y="22"/>
                      <a:pt x="144" y="106"/>
                      <a:pt x="144" y="129"/>
                    </a:cubicBezTo>
                    <a:cubicBezTo>
                      <a:pt x="144" y="175"/>
                      <a:pt x="145" y="222"/>
                      <a:pt x="147" y="267"/>
                    </a:cubicBezTo>
                    <a:cubicBezTo>
                      <a:pt x="115" y="260"/>
                      <a:pt x="81" y="260"/>
                      <a:pt x="49" y="254"/>
                    </a:cubicBezTo>
                    <a:cubicBezTo>
                      <a:pt x="9" y="247"/>
                      <a:pt x="9" y="247"/>
                      <a:pt x="8" y="207"/>
                    </a:cubicBezTo>
                    <a:cubicBezTo>
                      <a:pt x="6" y="154"/>
                      <a:pt x="0" y="94"/>
                      <a:pt x="0" y="44"/>
                    </a:cubicBezTo>
                    <a:lnTo>
                      <a:pt x="142" y="0"/>
                    </a:lnTo>
                    <a:close/>
                  </a:path>
                </a:pathLst>
              </a:custGeom>
              <a:solidFill>
                <a:srgbClr val="047C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3" name="iṧļïdé"/>
              <p:cNvSpPr/>
              <p:nvPr/>
            </p:nvSpPr>
            <p:spPr bwMode="auto">
              <a:xfrm>
                <a:off x="5378450" y="5040313"/>
                <a:ext cx="1008063" cy="1169988"/>
              </a:xfrm>
              <a:custGeom>
                <a:avLst/>
                <a:gdLst>
                  <a:gd name="T0" fmla="*/ 296 w 305"/>
                  <a:gd name="T1" fmla="*/ 68 h 355"/>
                  <a:gd name="T2" fmla="*/ 220 w 305"/>
                  <a:gd name="T3" fmla="*/ 163 h 355"/>
                  <a:gd name="T4" fmla="*/ 305 w 305"/>
                  <a:gd name="T5" fmla="*/ 317 h 355"/>
                  <a:gd name="T6" fmla="*/ 183 w 305"/>
                  <a:gd name="T7" fmla="*/ 349 h 355"/>
                  <a:gd name="T8" fmla="*/ 144 w 305"/>
                  <a:gd name="T9" fmla="*/ 345 h 355"/>
                  <a:gd name="T10" fmla="*/ 114 w 305"/>
                  <a:gd name="T11" fmla="*/ 299 h 355"/>
                  <a:gd name="T12" fmla="*/ 10 w 305"/>
                  <a:gd name="T13" fmla="*/ 109 h 355"/>
                  <a:gd name="T14" fmla="*/ 10 w 305"/>
                  <a:gd name="T15" fmla="*/ 28 h 355"/>
                  <a:gd name="T16" fmla="*/ 84 w 305"/>
                  <a:gd name="T17" fmla="*/ 7 h 355"/>
                  <a:gd name="T18" fmla="*/ 252 w 305"/>
                  <a:gd name="T19" fmla="*/ 60 h 355"/>
                  <a:gd name="T20" fmla="*/ 296 w 305"/>
                  <a:gd name="T21" fmla="*/ 6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55">
                    <a:moveTo>
                      <a:pt x="296" y="68"/>
                    </a:moveTo>
                    <a:cubicBezTo>
                      <a:pt x="284" y="87"/>
                      <a:pt x="242" y="155"/>
                      <a:pt x="220" y="163"/>
                    </a:cubicBezTo>
                    <a:cubicBezTo>
                      <a:pt x="229" y="220"/>
                      <a:pt x="274" y="270"/>
                      <a:pt x="305" y="317"/>
                    </a:cubicBezTo>
                    <a:cubicBezTo>
                      <a:pt x="277" y="340"/>
                      <a:pt x="219" y="346"/>
                      <a:pt x="183" y="349"/>
                    </a:cubicBezTo>
                    <a:cubicBezTo>
                      <a:pt x="164" y="350"/>
                      <a:pt x="157" y="355"/>
                      <a:pt x="144" y="345"/>
                    </a:cubicBezTo>
                    <a:cubicBezTo>
                      <a:pt x="132" y="336"/>
                      <a:pt x="123" y="312"/>
                      <a:pt x="114" y="299"/>
                    </a:cubicBezTo>
                    <a:cubicBezTo>
                      <a:pt x="76" y="239"/>
                      <a:pt x="29" y="177"/>
                      <a:pt x="10" y="109"/>
                    </a:cubicBezTo>
                    <a:cubicBezTo>
                      <a:pt x="4" y="85"/>
                      <a:pt x="0" y="51"/>
                      <a:pt x="10" y="28"/>
                    </a:cubicBezTo>
                    <a:cubicBezTo>
                      <a:pt x="24" y="0"/>
                      <a:pt x="56" y="3"/>
                      <a:pt x="84" y="7"/>
                    </a:cubicBezTo>
                    <a:cubicBezTo>
                      <a:pt x="144" y="16"/>
                      <a:pt x="201" y="28"/>
                      <a:pt x="252" y="60"/>
                    </a:cubicBezTo>
                    <a:cubicBezTo>
                      <a:pt x="296" y="68"/>
                      <a:pt x="296" y="68"/>
                      <a:pt x="296" y="68"/>
                    </a:cubicBezTo>
                  </a:path>
                </a:pathLst>
              </a:custGeom>
              <a:solidFill>
                <a:srgbClr val="369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4" name="ï$ḷiḓé"/>
              <p:cNvSpPr/>
              <p:nvPr/>
            </p:nvSpPr>
            <p:spPr bwMode="auto">
              <a:xfrm>
                <a:off x="5995988" y="6188076"/>
                <a:ext cx="39688" cy="39688"/>
              </a:xfrm>
              <a:custGeom>
                <a:avLst/>
                <a:gdLst>
                  <a:gd name="T0" fmla="*/ 4 w 12"/>
                  <a:gd name="T1" fmla="*/ 0 h 12"/>
                  <a:gd name="T2" fmla="*/ 0 w 12"/>
                  <a:gd name="T3" fmla="*/ 1 h 12"/>
                  <a:gd name="T4" fmla="*/ 7 w 12"/>
                  <a:gd name="T5" fmla="*/ 9 h 12"/>
                  <a:gd name="T6" fmla="*/ 7 w 12"/>
                  <a:gd name="T7" fmla="*/ 9 h 12"/>
                  <a:gd name="T8" fmla="*/ 8 w 12"/>
                  <a:gd name="T9" fmla="*/ 11 h 12"/>
                  <a:gd name="T10" fmla="*/ 10 w 12"/>
                  <a:gd name="T11" fmla="*/ 12 h 12"/>
                  <a:gd name="T12" fmla="*/ 12 w 12"/>
                  <a:gd name="T13" fmla="*/ 11 h 12"/>
                  <a:gd name="T14" fmla="*/ 12 w 12"/>
                  <a:gd name="T15" fmla="*/ 11 h 12"/>
                  <a:gd name="T16" fmla="*/ 12 w 12"/>
                  <a:gd name="T17" fmla="*/ 1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cubicBezTo>
                      <a:pt x="3" y="0"/>
                      <a:pt x="1" y="1"/>
                      <a:pt x="0" y="1"/>
                    </a:cubicBezTo>
                    <a:cubicBezTo>
                      <a:pt x="3" y="4"/>
                      <a:pt x="6" y="7"/>
                      <a:pt x="7" y="9"/>
                    </a:cubicBezTo>
                    <a:cubicBezTo>
                      <a:pt x="7" y="9"/>
                      <a:pt x="7" y="9"/>
                      <a:pt x="7" y="9"/>
                    </a:cubicBezTo>
                    <a:cubicBezTo>
                      <a:pt x="7" y="10"/>
                      <a:pt x="8" y="11"/>
                      <a:pt x="8" y="11"/>
                    </a:cubicBezTo>
                    <a:cubicBezTo>
                      <a:pt x="8" y="12"/>
                      <a:pt x="9" y="12"/>
                      <a:pt x="10" y="12"/>
                    </a:cubicBezTo>
                    <a:cubicBezTo>
                      <a:pt x="11" y="12"/>
                      <a:pt x="12" y="11"/>
                      <a:pt x="12" y="11"/>
                    </a:cubicBezTo>
                    <a:cubicBezTo>
                      <a:pt x="12" y="11"/>
                      <a:pt x="12" y="11"/>
                      <a:pt x="12" y="11"/>
                    </a:cubicBezTo>
                    <a:cubicBezTo>
                      <a:pt x="12" y="10"/>
                      <a:pt x="12" y="10"/>
                      <a:pt x="12" y="10"/>
                    </a:cubicBezTo>
                    <a:cubicBezTo>
                      <a:pt x="9" y="7"/>
                      <a:pt x="7" y="4"/>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5" name="ïṡ1ïďê"/>
              <p:cNvSpPr/>
              <p:nvPr/>
            </p:nvSpPr>
            <p:spPr bwMode="auto">
              <a:xfrm>
                <a:off x="5518150" y="5232401"/>
                <a:ext cx="492125" cy="958850"/>
              </a:xfrm>
              <a:custGeom>
                <a:avLst/>
                <a:gdLst>
                  <a:gd name="T0" fmla="*/ 13 w 149"/>
                  <a:gd name="T1" fmla="*/ 0 h 291"/>
                  <a:gd name="T2" fmla="*/ 11 w 149"/>
                  <a:gd name="T3" fmla="*/ 1 h 291"/>
                  <a:gd name="T4" fmla="*/ 16 w 149"/>
                  <a:gd name="T5" fmla="*/ 61 h 291"/>
                  <a:gd name="T6" fmla="*/ 55 w 149"/>
                  <a:gd name="T7" fmla="*/ 146 h 291"/>
                  <a:gd name="T8" fmla="*/ 104 w 149"/>
                  <a:gd name="T9" fmla="*/ 229 h 291"/>
                  <a:gd name="T10" fmla="*/ 127 w 149"/>
                  <a:gd name="T11" fmla="*/ 267 h 291"/>
                  <a:gd name="T12" fmla="*/ 139 w 149"/>
                  <a:gd name="T13" fmla="*/ 284 h 291"/>
                  <a:gd name="T14" fmla="*/ 145 w 149"/>
                  <a:gd name="T15" fmla="*/ 291 h 291"/>
                  <a:gd name="T16" fmla="*/ 149 w 149"/>
                  <a:gd name="T17" fmla="*/ 290 h 291"/>
                  <a:gd name="T18" fmla="*/ 133 w 149"/>
                  <a:gd name="T19" fmla="*/ 270 h 291"/>
                  <a:gd name="T20" fmla="*/ 110 w 149"/>
                  <a:gd name="T21" fmla="*/ 232 h 291"/>
                  <a:gd name="T22" fmla="*/ 62 w 149"/>
                  <a:gd name="T23" fmla="*/ 152 h 291"/>
                  <a:gd name="T24" fmla="*/ 33 w 149"/>
                  <a:gd name="T25" fmla="*/ 94 h 291"/>
                  <a:gd name="T26" fmla="*/ 33 w 149"/>
                  <a:gd name="T27" fmla="*/ 94 h 291"/>
                  <a:gd name="T28" fmla="*/ 32 w 149"/>
                  <a:gd name="T29" fmla="*/ 94 h 291"/>
                  <a:gd name="T30" fmla="*/ 32 w 149"/>
                  <a:gd name="T31" fmla="*/ 92 h 291"/>
                  <a:gd name="T32" fmla="*/ 33 w 149"/>
                  <a:gd name="T33" fmla="*/ 92 h 291"/>
                  <a:gd name="T34" fmla="*/ 21 w 149"/>
                  <a:gd name="T35" fmla="*/ 64 h 291"/>
                  <a:gd name="T36" fmla="*/ 15 w 149"/>
                  <a:gd name="T37" fmla="*/ 1 h 291"/>
                  <a:gd name="T38" fmla="*/ 13 w 149"/>
                  <a:gd name="T3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291">
                    <a:moveTo>
                      <a:pt x="13" y="0"/>
                    </a:moveTo>
                    <a:cubicBezTo>
                      <a:pt x="12" y="0"/>
                      <a:pt x="11" y="0"/>
                      <a:pt x="11" y="1"/>
                    </a:cubicBezTo>
                    <a:cubicBezTo>
                      <a:pt x="0" y="18"/>
                      <a:pt x="9" y="44"/>
                      <a:pt x="16" y="61"/>
                    </a:cubicBezTo>
                    <a:cubicBezTo>
                      <a:pt x="27" y="90"/>
                      <a:pt x="40" y="119"/>
                      <a:pt x="55" y="146"/>
                    </a:cubicBezTo>
                    <a:cubicBezTo>
                      <a:pt x="70" y="175"/>
                      <a:pt x="87" y="202"/>
                      <a:pt x="104" y="229"/>
                    </a:cubicBezTo>
                    <a:cubicBezTo>
                      <a:pt x="112" y="242"/>
                      <a:pt x="119" y="255"/>
                      <a:pt x="127" y="267"/>
                    </a:cubicBezTo>
                    <a:cubicBezTo>
                      <a:pt x="131" y="273"/>
                      <a:pt x="135" y="279"/>
                      <a:pt x="139" y="284"/>
                    </a:cubicBezTo>
                    <a:cubicBezTo>
                      <a:pt x="139" y="285"/>
                      <a:pt x="142" y="288"/>
                      <a:pt x="145" y="291"/>
                    </a:cubicBezTo>
                    <a:cubicBezTo>
                      <a:pt x="146" y="291"/>
                      <a:pt x="148" y="290"/>
                      <a:pt x="149" y="290"/>
                    </a:cubicBezTo>
                    <a:cubicBezTo>
                      <a:pt x="143" y="284"/>
                      <a:pt x="138" y="277"/>
                      <a:pt x="133" y="270"/>
                    </a:cubicBezTo>
                    <a:cubicBezTo>
                      <a:pt x="125" y="257"/>
                      <a:pt x="118" y="244"/>
                      <a:pt x="110" y="232"/>
                    </a:cubicBezTo>
                    <a:cubicBezTo>
                      <a:pt x="94" y="205"/>
                      <a:pt x="77" y="179"/>
                      <a:pt x="62" y="152"/>
                    </a:cubicBezTo>
                    <a:cubicBezTo>
                      <a:pt x="52" y="133"/>
                      <a:pt x="42" y="113"/>
                      <a:pt x="33" y="94"/>
                    </a:cubicBezTo>
                    <a:cubicBezTo>
                      <a:pt x="33" y="94"/>
                      <a:pt x="33" y="94"/>
                      <a:pt x="33" y="94"/>
                    </a:cubicBezTo>
                    <a:cubicBezTo>
                      <a:pt x="32" y="94"/>
                      <a:pt x="32" y="94"/>
                      <a:pt x="32" y="94"/>
                    </a:cubicBezTo>
                    <a:cubicBezTo>
                      <a:pt x="31" y="94"/>
                      <a:pt x="29" y="93"/>
                      <a:pt x="32" y="92"/>
                    </a:cubicBezTo>
                    <a:cubicBezTo>
                      <a:pt x="32" y="92"/>
                      <a:pt x="32" y="92"/>
                      <a:pt x="33" y="92"/>
                    </a:cubicBezTo>
                    <a:cubicBezTo>
                      <a:pt x="29" y="83"/>
                      <a:pt x="25" y="74"/>
                      <a:pt x="21" y="64"/>
                    </a:cubicBezTo>
                    <a:cubicBezTo>
                      <a:pt x="14" y="47"/>
                      <a:pt x="3" y="18"/>
                      <a:pt x="15" y="1"/>
                    </a:cubicBezTo>
                    <a:cubicBezTo>
                      <a:pt x="15" y="0"/>
                      <a:pt x="14" y="0"/>
                      <a:pt x="1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6" name="îṩļíḍê"/>
              <p:cNvSpPr/>
              <p:nvPr/>
            </p:nvSpPr>
            <p:spPr bwMode="auto">
              <a:xfrm>
                <a:off x="5505450" y="5241926"/>
                <a:ext cx="12700" cy="19050"/>
              </a:xfrm>
              <a:custGeom>
                <a:avLst/>
                <a:gdLst>
                  <a:gd name="T0" fmla="*/ 3 w 4"/>
                  <a:gd name="T1" fmla="*/ 0 h 6"/>
                  <a:gd name="T2" fmla="*/ 3 w 4"/>
                  <a:gd name="T3" fmla="*/ 1 h 6"/>
                  <a:gd name="T4" fmla="*/ 0 w 4"/>
                  <a:gd name="T5" fmla="*/ 4 h 6"/>
                  <a:gd name="T6" fmla="*/ 1 w 4"/>
                  <a:gd name="T7" fmla="*/ 6 h 6"/>
                  <a:gd name="T8" fmla="*/ 1 w 4"/>
                  <a:gd name="T9" fmla="*/ 6 h 6"/>
                  <a:gd name="T10" fmla="*/ 2 w 4"/>
                  <a:gd name="T11" fmla="*/ 5 h 6"/>
                  <a:gd name="T12" fmla="*/ 4 w 4"/>
                  <a:gd name="T13" fmla="*/ 2 h 6"/>
                  <a:gd name="T14" fmla="*/ 4 w 4"/>
                  <a:gd name="T15" fmla="*/ 1 h 6"/>
                  <a:gd name="T16" fmla="*/ 3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0"/>
                    </a:moveTo>
                    <a:cubicBezTo>
                      <a:pt x="3" y="0"/>
                      <a:pt x="3" y="0"/>
                      <a:pt x="3" y="1"/>
                    </a:cubicBezTo>
                    <a:cubicBezTo>
                      <a:pt x="2" y="2"/>
                      <a:pt x="1" y="3"/>
                      <a:pt x="0" y="4"/>
                    </a:cubicBezTo>
                    <a:cubicBezTo>
                      <a:pt x="0" y="5"/>
                      <a:pt x="0" y="5"/>
                      <a:pt x="1" y="6"/>
                    </a:cubicBezTo>
                    <a:cubicBezTo>
                      <a:pt x="1" y="6"/>
                      <a:pt x="1" y="6"/>
                      <a:pt x="1" y="6"/>
                    </a:cubicBezTo>
                    <a:cubicBezTo>
                      <a:pt x="2" y="6"/>
                      <a:pt x="2" y="6"/>
                      <a:pt x="2" y="5"/>
                    </a:cubicBezTo>
                    <a:cubicBezTo>
                      <a:pt x="3" y="4"/>
                      <a:pt x="3" y="3"/>
                      <a:pt x="4" y="2"/>
                    </a:cubicBezTo>
                    <a:cubicBezTo>
                      <a:pt x="4" y="1"/>
                      <a:pt x="4" y="1"/>
                      <a:pt x="4" y="1"/>
                    </a:cubicBezTo>
                    <a:cubicBezTo>
                      <a:pt x="4" y="0"/>
                      <a:pt x="4" y="0"/>
                      <a:pt x="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7" name="ïṩḷidé"/>
              <p:cNvSpPr/>
              <p:nvPr/>
            </p:nvSpPr>
            <p:spPr bwMode="auto">
              <a:xfrm>
                <a:off x="5497513" y="5281613"/>
                <a:ext cx="436563" cy="892175"/>
              </a:xfrm>
              <a:custGeom>
                <a:avLst/>
                <a:gdLst>
                  <a:gd name="T0" fmla="*/ 125 w 132"/>
                  <a:gd name="T1" fmla="*/ 264 h 271"/>
                  <a:gd name="T2" fmla="*/ 132 w 132"/>
                  <a:gd name="T3" fmla="*/ 271 h 271"/>
                  <a:gd name="T4" fmla="*/ 126 w 132"/>
                  <a:gd name="T5" fmla="*/ 262 h 271"/>
                  <a:gd name="T6" fmla="*/ 116 w 132"/>
                  <a:gd name="T7" fmla="*/ 250 h 271"/>
                  <a:gd name="T8" fmla="*/ 122 w 132"/>
                  <a:gd name="T9" fmla="*/ 257 h 271"/>
                  <a:gd name="T10" fmla="*/ 117 w 132"/>
                  <a:gd name="T11" fmla="*/ 248 h 271"/>
                  <a:gd name="T12" fmla="*/ 108 w 132"/>
                  <a:gd name="T13" fmla="*/ 236 h 271"/>
                  <a:gd name="T14" fmla="*/ 114 w 132"/>
                  <a:gd name="T15" fmla="*/ 243 h 271"/>
                  <a:gd name="T16" fmla="*/ 109 w 132"/>
                  <a:gd name="T17" fmla="*/ 234 h 271"/>
                  <a:gd name="T18" fmla="*/ 100 w 132"/>
                  <a:gd name="T19" fmla="*/ 222 h 271"/>
                  <a:gd name="T20" fmla="*/ 105 w 132"/>
                  <a:gd name="T21" fmla="*/ 229 h 271"/>
                  <a:gd name="T22" fmla="*/ 101 w 132"/>
                  <a:gd name="T23" fmla="*/ 220 h 271"/>
                  <a:gd name="T24" fmla="*/ 91 w 132"/>
                  <a:gd name="T25" fmla="*/ 208 h 271"/>
                  <a:gd name="T26" fmla="*/ 96 w 132"/>
                  <a:gd name="T27" fmla="*/ 215 h 271"/>
                  <a:gd name="T28" fmla="*/ 96 w 132"/>
                  <a:gd name="T29" fmla="*/ 212 h 271"/>
                  <a:gd name="T30" fmla="*/ 83 w 132"/>
                  <a:gd name="T31" fmla="*/ 193 h 271"/>
                  <a:gd name="T32" fmla="*/ 86 w 132"/>
                  <a:gd name="T33" fmla="*/ 201 h 271"/>
                  <a:gd name="T34" fmla="*/ 88 w 132"/>
                  <a:gd name="T35" fmla="*/ 200 h 271"/>
                  <a:gd name="T36" fmla="*/ 74 w 132"/>
                  <a:gd name="T37" fmla="*/ 179 h 271"/>
                  <a:gd name="T38" fmla="*/ 78 w 132"/>
                  <a:gd name="T39" fmla="*/ 188 h 271"/>
                  <a:gd name="T40" fmla="*/ 79 w 132"/>
                  <a:gd name="T41" fmla="*/ 186 h 271"/>
                  <a:gd name="T42" fmla="*/ 66 w 132"/>
                  <a:gd name="T43" fmla="*/ 165 h 271"/>
                  <a:gd name="T44" fmla="*/ 69 w 132"/>
                  <a:gd name="T45" fmla="*/ 174 h 271"/>
                  <a:gd name="T46" fmla="*/ 71 w 132"/>
                  <a:gd name="T47" fmla="*/ 173 h 271"/>
                  <a:gd name="T48" fmla="*/ 58 w 132"/>
                  <a:gd name="T49" fmla="*/ 151 h 271"/>
                  <a:gd name="T50" fmla="*/ 61 w 132"/>
                  <a:gd name="T51" fmla="*/ 159 h 271"/>
                  <a:gd name="T52" fmla="*/ 63 w 132"/>
                  <a:gd name="T53" fmla="*/ 158 h 271"/>
                  <a:gd name="T54" fmla="*/ 50 w 132"/>
                  <a:gd name="T55" fmla="*/ 136 h 271"/>
                  <a:gd name="T56" fmla="*/ 53 w 132"/>
                  <a:gd name="T57" fmla="*/ 145 h 271"/>
                  <a:gd name="T58" fmla="*/ 51 w 132"/>
                  <a:gd name="T59" fmla="*/ 137 h 271"/>
                  <a:gd name="T60" fmla="*/ 42 w 132"/>
                  <a:gd name="T61" fmla="*/ 122 h 271"/>
                  <a:gd name="T62" fmla="*/ 47 w 132"/>
                  <a:gd name="T63" fmla="*/ 131 h 271"/>
                  <a:gd name="T64" fmla="*/ 44 w 132"/>
                  <a:gd name="T65" fmla="*/ 122 h 271"/>
                  <a:gd name="T66" fmla="*/ 35 w 132"/>
                  <a:gd name="T67" fmla="*/ 107 h 271"/>
                  <a:gd name="T68" fmla="*/ 39 w 132"/>
                  <a:gd name="T69" fmla="*/ 117 h 271"/>
                  <a:gd name="T70" fmla="*/ 37 w 132"/>
                  <a:gd name="T71" fmla="*/ 108 h 271"/>
                  <a:gd name="T72" fmla="*/ 28 w 132"/>
                  <a:gd name="T73" fmla="*/ 93 h 271"/>
                  <a:gd name="T74" fmla="*/ 32 w 132"/>
                  <a:gd name="T75" fmla="*/ 102 h 271"/>
                  <a:gd name="T76" fmla="*/ 29 w 132"/>
                  <a:gd name="T77" fmla="*/ 93 h 271"/>
                  <a:gd name="T78" fmla="*/ 21 w 132"/>
                  <a:gd name="T79" fmla="*/ 78 h 271"/>
                  <a:gd name="T80" fmla="*/ 25 w 132"/>
                  <a:gd name="T81" fmla="*/ 87 h 271"/>
                  <a:gd name="T82" fmla="*/ 23 w 132"/>
                  <a:gd name="T83" fmla="*/ 78 h 271"/>
                  <a:gd name="T84" fmla="*/ 15 w 132"/>
                  <a:gd name="T85" fmla="*/ 63 h 271"/>
                  <a:gd name="T86" fmla="*/ 19 w 132"/>
                  <a:gd name="T87" fmla="*/ 72 h 271"/>
                  <a:gd name="T88" fmla="*/ 16 w 132"/>
                  <a:gd name="T89" fmla="*/ 63 h 271"/>
                  <a:gd name="T90" fmla="*/ 9 w 132"/>
                  <a:gd name="T91" fmla="*/ 47 h 271"/>
                  <a:gd name="T92" fmla="*/ 12 w 132"/>
                  <a:gd name="T93" fmla="*/ 57 h 271"/>
                  <a:gd name="T94" fmla="*/ 11 w 132"/>
                  <a:gd name="T95" fmla="*/ 48 h 271"/>
                  <a:gd name="T96" fmla="*/ 4 w 132"/>
                  <a:gd name="T97" fmla="*/ 32 h 271"/>
                  <a:gd name="T98" fmla="*/ 7 w 132"/>
                  <a:gd name="T99" fmla="*/ 42 h 271"/>
                  <a:gd name="T100" fmla="*/ 6 w 132"/>
                  <a:gd name="T101" fmla="*/ 33 h 271"/>
                  <a:gd name="T102" fmla="*/ 1 w 132"/>
                  <a:gd name="T103" fmla="*/ 16 h 271"/>
                  <a:gd name="T104" fmla="*/ 3 w 132"/>
                  <a:gd name="T105" fmla="*/ 26 h 271"/>
                  <a:gd name="T106" fmla="*/ 2 w 132"/>
                  <a:gd name="T107" fmla="*/ 17 h 271"/>
                  <a:gd name="T108" fmla="*/ 0 w 132"/>
                  <a:gd name="T109" fmla="*/ 0 h 271"/>
                  <a:gd name="T110" fmla="*/ 1 w 132"/>
                  <a:gd name="T111" fmla="*/ 10 h 271"/>
                  <a:gd name="T112" fmla="*/ 2 w 132"/>
                  <a:gd name="T113" fmla="*/ 7 h 271"/>
                  <a:gd name="T114" fmla="*/ 1 w 132"/>
                  <a:gd name="T11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271">
                    <a:moveTo>
                      <a:pt x="126" y="262"/>
                    </a:moveTo>
                    <a:cubicBezTo>
                      <a:pt x="126" y="262"/>
                      <a:pt x="126" y="262"/>
                      <a:pt x="126" y="262"/>
                    </a:cubicBezTo>
                    <a:cubicBezTo>
                      <a:pt x="125" y="263"/>
                      <a:pt x="125" y="263"/>
                      <a:pt x="125" y="264"/>
                    </a:cubicBezTo>
                    <a:cubicBezTo>
                      <a:pt x="127" y="266"/>
                      <a:pt x="129" y="268"/>
                      <a:pt x="130" y="270"/>
                    </a:cubicBezTo>
                    <a:cubicBezTo>
                      <a:pt x="131" y="271"/>
                      <a:pt x="131" y="271"/>
                      <a:pt x="131" y="271"/>
                    </a:cubicBezTo>
                    <a:cubicBezTo>
                      <a:pt x="132" y="271"/>
                      <a:pt x="132" y="271"/>
                      <a:pt x="132" y="271"/>
                    </a:cubicBezTo>
                    <a:cubicBezTo>
                      <a:pt x="132" y="270"/>
                      <a:pt x="132" y="270"/>
                      <a:pt x="132" y="269"/>
                    </a:cubicBezTo>
                    <a:cubicBezTo>
                      <a:pt x="130" y="267"/>
                      <a:pt x="129" y="265"/>
                      <a:pt x="127" y="263"/>
                    </a:cubicBezTo>
                    <a:cubicBezTo>
                      <a:pt x="127" y="262"/>
                      <a:pt x="126" y="262"/>
                      <a:pt x="126" y="262"/>
                    </a:cubicBezTo>
                    <a:moveTo>
                      <a:pt x="117" y="248"/>
                    </a:moveTo>
                    <a:cubicBezTo>
                      <a:pt x="117" y="248"/>
                      <a:pt x="117" y="248"/>
                      <a:pt x="117" y="248"/>
                    </a:cubicBezTo>
                    <a:cubicBezTo>
                      <a:pt x="116" y="249"/>
                      <a:pt x="116" y="249"/>
                      <a:pt x="116" y="250"/>
                    </a:cubicBezTo>
                    <a:cubicBezTo>
                      <a:pt x="118" y="252"/>
                      <a:pt x="119" y="255"/>
                      <a:pt x="121" y="257"/>
                    </a:cubicBezTo>
                    <a:cubicBezTo>
                      <a:pt x="122" y="257"/>
                      <a:pt x="122" y="257"/>
                      <a:pt x="122" y="257"/>
                    </a:cubicBezTo>
                    <a:cubicBezTo>
                      <a:pt x="122" y="257"/>
                      <a:pt x="122" y="257"/>
                      <a:pt x="122" y="257"/>
                    </a:cubicBezTo>
                    <a:cubicBezTo>
                      <a:pt x="123" y="257"/>
                      <a:pt x="123" y="256"/>
                      <a:pt x="122" y="256"/>
                    </a:cubicBezTo>
                    <a:cubicBezTo>
                      <a:pt x="121" y="253"/>
                      <a:pt x="120" y="251"/>
                      <a:pt x="118" y="249"/>
                    </a:cubicBezTo>
                    <a:cubicBezTo>
                      <a:pt x="118" y="249"/>
                      <a:pt x="118" y="248"/>
                      <a:pt x="117" y="248"/>
                    </a:cubicBezTo>
                    <a:moveTo>
                      <a:pt x="109" y="234"/>
                    </a:moveTo>
                    <a:cubicBezTo>
                      <a:pt x="109" y="234"/>
                      <a:pt x="109" y="234"/>
                      <a:pt x="109" y="234"/>
                    </a:cubicBezTo>
                    <a:cubicBezTo>
                      <a:pt x="108" y="235"/>
                      <a:pt x="108" y="235"/>
                      <a:pt x="108" y="236"/>
                    </a:cubicBezTo>
                    <a:cubicBezTo>
                      <a:pt x="112" y="243"/>
                      <a:pt x="112" y="243"/>
                      <a:pt x="112" y="243"/>
                    </a:cubicBezTo>
                    <a:cubicBezTo>
                      <a:pt x="113" y="243"/>
                      <a:pt x="113" y="243"/>
                      <a:pt x="113" y="243"/>
                    </a:cubicBezTo>
                    <a:cubicBezTo>
                      <a:pt x="114" y="243"/>
                      <a:pt x="114" y="243"/>
                      <a:pt x="114" y="243"/>
                    </a:cubicBezTo>
                    <a:cubicBezTo>
                      <a:pt x="114" y="243"/>
                      <a:pt x="114" y="242"/>
                      <a:pt x="114" y="242"/>
                    </a:cubicBezTo>
                    <a:cubicBezTo>
                      <a:pt x="110" y="235"/>
                      <a:pt x="110" y="235"/>
                      <a:pt x="110" y="235"/>
                    </a:cubicBezTo>
                    <a:cubicBezTo>
                      <a:pt x="110" y="234"/>
                      <a:pt x="109" y="234"/>
                      <a:pt x="109" y="234"/>
                    </a:cubicBezTo>
                    <a:moveTo>
                      <a:pt x="101" y="220"/>
                    </a:moveTo>
                    <a:cubicBezTo>
                      <a:pt x="101" y="220"/>
                      <a:pt x="100" y="220"/>
                      <a:pt x="100" y="220"/>
                    </a:cubicBezTo>
                    <a:cubicBezTo>
                      <a:pt x="100" y="221"/>
                      <a:pt x="100" y="221"/>
                      <a:pt x="100" y="222"/>
                    </a:cubicBezTo>
                    <a:cubicBezTo>
                      <a:pt x="101" y="224"/>
                      <a:pt x="103" y="226"/>
                      <a:pt x="104" y="229"/>
                    </a:cubicBezTo>
                    <a:cubicBezTo>
                      <a:pt x="105" y="229"/>
                      <a:pt x="105" y="229"/>
                      <a:pt x="105" y="229"/>
                    </a:cubicBezTo>
                    <a:cubicBezTo>
                      <a:pt x="105" y="229"/>
                      <a:pt x="105" y="229"/>
                      <a:pt x="105" y="229"/>
                    </a:cubicBezTo>
                    <a:cubicBezTo>
                      <a:pt x="106" y="229"/>
                      <a:pt x="106" y="228"/>
                      <a:pt x="106" y="228"/>
                    </a:cubicBezTo>
                    <a:cubicBezTo>
                      <a:pt x="104" y="225"/>
                      <a:pt x="103" y="223"/>
                      <a:pt x="102" y="221"/>
                    </a:cubicBezTo>
                    <a:cubicBezTo>
                      <a:pt x="101" y="220"/>
                      <a:pt x="101" y="220"/>
                      <a:pt x="101" y="220"/>
                    </a:cubicBezTo>
                    <a:moveTo>
                      <a:pt x="92" y="207"/>
                    </a:moveTo>
                    <a:cubicBezTo>
                      <a:pt x="92" y="207"/>
                      <a:pt x="91" y="207"/>
                      <a:pt x="91" y="207"/>
                    </a:cubicBezTo>
                    <a:cubicBezTo>
                      <a:pt x="91" y="207"/>
                      <a:pt x="91" y="208"/>
                      <a:pt x="91" y="208"/>
                    </a:cubicBezTo>
                    <a:cubicBezTo>
                      <a:pt x="92" y="210"/>
                      <a:pt x="93" y="211"/>
                      <a:pt x="94" y="213"/>
                    </a:cubicBezTo>
                    <a:cubicBezTo>
                      <a:pt x="94" y="213"/>
                      <a:pt x="95" y="214"/>
                      <a:pt x="95" y="215"/>
                    </a:cubicBezTo>
                    <a:cubicBezTo>
                      <a:pt x="96" y="215"/>
                      <a:pt x="96" y="215"/>
                      <a:pt x="96" y="215"/>
                    </a:cubicBezTo>
                    <a:cubicBezTo>
                      <a:pt x="97" y="215"/>
                      <a:pt x="97" y="215"/>
                      <a:pt x="97" y="215"/>
                    </a:cubicBezTo>
                    <a:cubicBezTo>
                      <a:pt x="97" y="215"/>
                      <a:pt x="97" y="214"/>
                      <a:pt x="97" y="214"/>
                    </a:cubicBezTo>
                    <a:cubicBezTo>
                      <a:pt x="97" y="213"/>
                      <a:pt x="96" y="212"/>
                      <a:pt x="96" y="212"/>
                    </a:cubicBezTo>
                    <a:cubicBezTo>
                      <a:pt x="95" y="210"/>
                      <a:pt x="94" y="209"/>
                      <a:pt x="93" y="207"/>
                    </a:cubicBezTo>
                    <a:cubicBezTo>
                      <a:pt x="92" y="207"/>
                      <a:pt x="92" y="207"/>
                      <a:pt x="92" y="207"/>
                    </a:cubicBezTo>
                    <a:moveTo>
                      <a:pt x="83" y="193"/>
                    </a:moveTo>
                    <a:cubicBezTo>
                      <a:pt x="83" y="193"/>
                      <a:pt x="82" y="193"/>
                      <a:pt x="82" y="193"/>
                    </a:cubicBezTo>
                    <a:cubicBezTo>
                      <a:pt x="82" y="193"/>
                      <a:pt x="82" y="194"/>
                      <a:pt x="82" y="194"/>
                    </a:cubicBezTo>
                    <a:cubicBezTo>
                      <a:pt x="83" y="197"/>
                      <a:pt x="85" y="199"/>
                      <a:pt x="86" y="201"/>
                    </a:cubicBezTo>
                    <a:cubicBezTo>
                      <a:pt x="87" y="202"/>
                      <a:pt x="87" y="202"/>
                      <a:pt x="87" y="202"/>
                    </a:cubicBezTo>
                    <a:cubicBezTo>
                      <a:pt x="88" y="202"/>
                      <a:pt x="88" y="202"/>
                      <a:pt x="88" y="202"/>
                    </a:cubicBezTo>
                    <a:cubicBezTo>
                      <a:pt x="88" y="201"/>
                      <a:pt x="88" y="201"/>
                      <a:pt x="88" y="200"/>
                    </a:cubicBezTo>
                    <a:cubicBezTo>
                      <a:pt x="87" y="198"/>
                      <a:pt x="85" y="196"/>
                      <a:pt x="84" y="193"/>
                    </a:cubicBezTo>
                    <a:cubicBezTo>
                      <a:pt x="84" y="193"/>
                      <a:pt x="83" y="193"/>
                      <a:pt x="83" y="193"/>
                    </a:cubicBezTo>
                    <a:moveTo>
                      <a:pt x="74" y="179"/>
                    </a:moveTo>
                    <a:cubicBezTo>
                      <a:pt x="74" y="179"/>
                      <a:pt x="74" y="179"/>
                      <a:pt x="74" y="179"/>
                    </a:cubicBezTo>
                    <a:cubicBezTo>
                      <a:pt x="73" y="179"/>
                      <a:pt x="73" y="180"/>
                      <a:pt x="73" y="181"/>
                    </a:cubicBezTo>
                    <a:cubicBezTo>
                      <a:pt x="75" y="183"/>
                      <a:pt x="76" y="185"/>
                      <a:pt x="78" y="188"/>
                    </a:cubicBezTo>
                    <a:cubicBezTo>
                      <a:pt x="79" y="188"/>
                      <a:pt x="79" y="188"/>
                      <a:pt x="79" y="188"/>
                    </a:cubicBezTo>
                    <a:cubicBezTo>
                      <a:pt x="79" y="188"/>
                      <a:pt x="79" y="188"/>
                      <a:pt x="79" y="188"/>
                    </a:cubicBezTo>
                    <a:cubicBezTo>
                      <a:pt x="80" y="188"/>
                      <a:pt x="80" y="187"/>
                      <a:pt x="79" y="186"/>
                    </a:cubicBezTo>
                    <a:cubicBezTo>
                      <a:pt x="78" y="184"/>
                      <a:pt x="77" y="182"/>
                      <a:pt x="75" y="180"/>
                    </a:cubicBezTo>
                    <a:cubicBezTo>
                      <a:pt x="75" y="179"/>
                      <a:pt x="75" y="179"/>
                      <a:pt x="74" y="179"/>
                    </a:cubicBezTo>
                    <a:moveTo>
                      <a:pt x="66" y="165"/>
                    </a:moveTo>
                    <a:cubicBezTo>
                      <a:pt x="66" y="165"/>
                      <a:pt x="66" y="165"/>
                      <a:pt x="66" y="165"/>
                    </a:cubicBezTo>
                    <a:cubicBezTo>
                      <a:pt x="65" y="165"/>
                      <a:pt x="65" y="166"/>
                      <a:pt x="65" y="166"/>
                    </a:cubicBezTo>
                    <a:cubicBezTo>
                      <a:pt x="67" y="169"/>
                      <a:pt x="68" y="171"/>
                      <a:pt x="69" y="174"/>
                    </a:cubicBezTo>
                    <a:cubicBezTo>
                      <a:pt x="70" y="174"/>
                      <a:pt x="70" y="174"/>
                      <a:pt x="70" y="174"/>
                    </a:cubicBezTo>
                    <a:cubicBezTo>
                      <a:pt x="71" y="174"/>
                      <a:pt x="71" y="174"/>
                      <a:pt x="71" y="174"/>
                    </a:cubicBezTo>
                    <a:cubicBezTo>
                      <a:pt x="71" y="174"/>
                      <a:pt x="71" y="173"/>
                      <a:pt x="71" y="173"/>
                    </a:cubicBezTo>
                    <a:cubicBezTo>
                      <a:pt x="70" y="170"/>
                      <a:pt x="68" y="168"/>
                      <a:pt x="67" y="165"/>
                    </a:cubicBezTo>
                    <a:cubicBezTo>
                      <a:pt x="67" y="165"/>
                      <a:pt x="66" y="165"/>
                      <a:pt x="66" y="165"/>
                    </a:cubicBezTo>
                    <a:moveTo>
                      <a:pt x="58" y="151"/>
                    </a:moveTo>
                    <a:cubicBezTo>
                      <a:pt x="58" y="151"/>
                      <a:pt x="58" y="151"/>
                      <a:pt x="58" y="151"/>
                    </a:cubicBezTo>
                    <a:cubicBezTo>
                      <a:pt x="57" y="151"/>
                      <a:pt x="57" y="152"/>
                      <a:pt x="57" y="152"/>
                    </a:cubicBezTo>
                    <a:cubicBezTo>
                      <a:pt x="58" y="155"/>
                      <a:pt x="60" y="157"/>
                      <a:pt x="61" y="159"/>
                    </a:cubicBezTo>
                    <a:cubicBezTo>
                      <a:pt x="62" y="160"/>
                      <a:pt x="62" y="160"/>
                      <a:pt x="62" y="160"/>
                    </a:cubicBezTo>
                    <a:cubicBezTo>
                      <a:pt x="62" y="160"/>
                      <a:pt x="62" y="160"/>
                      <a:pt x="62" y="160"/>
                    </a:cubicBezTo>
                    <a:cubicBezTo>
                      <a:pt x="63" y="159"/>
                      <a:pt x="63" y="159"/>
                      <a:pt x="63" y="158"/>
                    </a:cubicBezTo>
                    <a:cubicBezTo>
                      <a:pt x="62" y="156"/>
                      <a:pt x="60" y="154"/>
                      <a:pt x="59" y="151"/>
                    </a:cubicBezTo>
                    <a:cubicBezTo>
                      <a:pt x="59" y="151"/>
                      <a:pt x="58" y="151"/>
                      <a:pt x="58" y="151"/>
                    </a:cubicBezTo>
                    <a:moveTo>
                      <a:pt x="50" y="136"/>
                    </a:moveTo>
                    <a:cubicBezTo>
                      <a:pt x="50" y="136"/>
                      <a:pt x="50" y="136"/>
                      <a:pt x="50" y="136"/>
                    </a:cubicBezTo>
                    <a:cubicBezTo>
                      <a:pt x="49" y="137"/>
                      <a:pt x="49" y="137"/>
                      <a:pt x="49" y="138"/>
                    </a:cubicBezTo>
                    <a:cubicBezTo>
                      <a:pt x="53" y="145"/>
                      <a:pt x="53" y="145"/>
                      <a:pt x="53" y="145"/>
                    </a:cubicBezTo>
                    <a:cubicBezTo>
                      <a:pt x="54" y="145"/>
                      <a:pt x="54" y="145"/>
                      <a:pt x="54" y="145"/>
                    </a:cubicBezTo>
                    <a:cubicBezTo>
                      <a:pt x="55" y="144"/>
                      <a:pt x="55" y="144"/>
                      <a:pt x="55" y="144"/>
                    </a:cubicBezTo>
                    <a:cubicBezTo>
                      <a:pt x="51" y="137"/>
                      <a:pt x="51" y="137"/>
                      <a:pt x="51" y="137"/>
                    </a:cubicBezTo>
                    <a:cubicBezTo>
                      <a:pt x="51" y="137"/>
                      <a:pt x="51" y="136"/>
                      <a:pt x="50" y="136"/>
                    </a:cubicBezTo>
                    <a:moveTo>
                      <a:pt x="43" y="122"/>
                    </a:moveTo>
                    <a:cubicBezTo>
                      <a:pt x="43" y="122"/>
                      <a:pt x="43" y="122"/>
                      <a:pt x="42" y="122"/>
                    </a:cubicBezTo>
                    <a:cubicBezTo>
                      <a:pt x="42" y="122"/>
                      <a:pt x="42" y="123"/>
                      <a:pt x="42" y="123"/>
                    </a:cubicBezTo>
                    <a:cubicBezTo>
                      <a:pt x="43" y="126"/>
                      <a:pt x="44" y="128"/>
                      <a:pt x="46" y="131"/>
                    </a:cubicBezTo>
                    <a:cubicBezTo>
                      <a:pt x="46" y="131"/>
                      <a:pt x="46" y="131"/>
                      <a:pt x="47" y="131"/>
                    </a:cubicBezTo>
                    <a:cubicBezTo>
                      <a:pt x="47" y="131"/>
                      <a:pt x="47" y="131"/>
                      <a:pt x="47" y="131"/>
                    </a:cubicBezTo>
                    <a:cubicBezTo>
                      <a:pt x="48" y="131"/>
                      <a:pt x="48" y="130"/>
                      <a:pt x="47" y="130"/>
                    </a:cubicBezTo>
                    <a:cubicBezTo>
                      <a:pt x="46" y="127"/>
                      <a:pt x="45" y="125"/>
                      <a:pt x="44" y="122"/>
                    </a:cubicBezTo>
                    <a:cubicBezTo>
                      <a:pt x="44" y="122"/>
                      <a:pt x="43" y="122"/>
                      <a:pt x="43" y="122"/>
                    </a:cubicBezTo>
                    <a:moveTo>
                      <a:pt x="36" y="107"/>
                    </a:moveTo>
                    <a:cubicBezTo>
                      <a:pt x="35" y="107"/>
                      <a:pt x="35" y="107"/>
                      <a:pt x="35" y="107"/>
                    </a:cubicBezTo>
                    <a:cubicBezTo>
                      <a:pt x="35" y="108"/>
                      <a:pt x="34" y="108"/>
                      <a:pt x="35" y="109"/>
                    </a:cubicBezTo>
                    <a:cubicBezTo>
                      <a:pt x="36" y="111"/>
                      <a:pt x="37" y="114"/>
                      <a:pt x="38" y="116"/>
                    </a:cubicBezTo>
                    <a:cubicBezTo>
                      <a:pt x="38" y="116"/>
                      <a:pt x="39" y="117"/>
                      <a:pt x="39" y="117"/>
                    </a:cubicBezTo>
                    <a:cubicBezTo>
                      <a:pt x="40" y="116"/>
                      <a:pt x="40" y="116"/>
                      <a:pt x="40" y="116"/>
                    </a:cubicBezTo>
                    <a:cubicBezTo>
                      <a:pt x="40" y="116"/>
                      <a:pt x="40" y="116"/>
                      <a:pt x="40" y="115"/>
                    </a:cubicBezTo>
                    <a:cubicBezTo>
                      <a:pt x="39" y="113"/>
                      <a:pt x="38" y="110"/>
                      <a:pt x="37" y="108"/>
                    </a:cubicBezTo>
                    <a:cubicBezTo>
                      <a:pt x="36" y="107"/>
                      <a:pt x="36" y="107"/>
                      <a:pt x="36" y="107"/>
                    </a:cubicBezTo>
                    <a:moveTo>
                      <a:pt x="29" y="92"/>
                    </a:moveTo>
                    <a:cubicBezTo>
                      <a:pt x="28" y="92"/>
                      <a:pt x="28" y="93"/>
                      <a:pt x="28" y="93"/>
                    </a:cubicBezTo>
                    <a:cubicBezTo>
                      <a:pt x="28" y="93"/>
                      <a:pt x="27" y="93"/>
                      <a:pt x="28" y="94"/>
                    </a:cubicBezTo>
                    <a:cubicBezTo>
                      <a:pt x="29" y="96"/>
                      <a:pt x="30" y="99"/>
                      <a:pt x="31" y="101"/>
                    </a:cubicBezTo>
                    <a:cubicBezTo>
                      <a:pt x="31" y="102"/>
                      <a:pt x="32" y="102"/>
                      <a:pt x="32" y="102"/>
                    </a:cubicBezTo>
                    <a:cubicBezTo>
                      <a:pt x="32" y="102"/>
                      <a:pt x="32" y="102"/>
                      <a:pt x="32" y="102"/>
                    </a:cubicBezTo>
                    <a:cubicBezTo>
                      <a:pt x="33" y="102"/>
                      <a:pt x="33" y="101"/>
                      <a:pt x="33" y="100"/>
                    </a:cubicBezTo>
                    <a:cubicBezTo>
                      <a:pt x="32" y="98"/>
                      <a:pt x="31" y="96"/>
                      <a:pt x="29" y="93"/>
                    </a:cubicBezTo>
                    <a:cubicBezTo>
                      <a:pt x="29" y="93"/>
                      <a:pt x="29" y="92"/>
                      <a:pt x="29" y="92"/>
                    </a:cubicBezTo>
                    <a:moveTo>
                      <a:pt x="22" y="78"/>
                    </a:moveTo>
                    <a:cubicBezTo>
                      <a:pt x="22" y="78"/>
                      <a:pt x="22" y="78"/>
                      <a:pt x="21" y="78"/>
                    </a:cubicBezTo>
                    <a:cubicBezTo>
                      <a:pt x="21" y="78"/>
                      <a:pt x="21" y="79"/>
                      <a:pt x="21" y="79"/>
                    </a:cubicBezTo>
                    <a:cubicBezTo>
                      <a:pt x="22" y="82"/>
                      <a:pt x="23" y="84"/>
                      <a:pt x="24" y="86"/>
                    </a:cubicBezTo>
                    <a:cubicBezTo>
                      <a:pt x="24" y="87"/>
                      <a:pt x="25" y="87"/>
                      <a:pt x="25" y="87"/>
                    </a:cubicBezTo>
                    <a:cubicBezTo>
                      <a:pt x="26" y="87"/>
                      <a:pt x="26" y="87"/>
                      <a:pt x="26" y="87"/>
                    </a:cubicBezTo>
                    <a:cubicBezTo>
                      <a:pt x="26" y="87"/>
                      <a:pt x="26" y="86"/>
                      <a:pt x="26" y="86"/>
                    </a:cubicBezTo>
                    <a:cubicBezTo>
                      <a:pt x="25" y="83"/>
                      <a:pt x="24" y="81"/>
                      <a:pt x="23" y="78"/>
                    </a:cubicBezTo>
                    <a:cubicBezTo>
                      <a:pt x="23" y="78"/>
                      <a:pt x="22" y="78"/>
                      <a:pt x="22" y="78"/>
                    </a:cubicBezTo>
                    <a:moveTo>
                      <a:pt x="15" y="63"/>
                    </a:moveTo>
                    <a:cubicBezTo>
                      <a:pt x="15" y="63"/>
                      <a:pt x="15" y="63"/>
                      <a:pt x="15" y="63"/>
                    </a:cubicBezTo>
                    <a:cubicBezTo>
                      <a:pt x="15" y="63"/>
                      <a:pt x="14" y="63"/>
                      <a:pt x="15" y="64"/>
                    </a:cubicBezTo>
                    <a:cubicBezTo>
                      <a:pt x="16" y="66"/>
                      <a:pt x="17" y="69"/>
                      <a:pt x="18" y="72"/>
                    </a:cubicBezTo>
                    <a:cubicBezTo>
                      <a:pt x="18" y="72"/>
                      <a:pt x="18" y="72"/>
                      <a:pt x="19" y="72"/>
                    </a:cubicBezTo>
                    <a:cubicBezTo>
                      <a:pt x="19" y="72"/>
                      <a:pt x="19" y="72"/>
                      <a:pt x="19" y="72"/>
                    </a:cubicBezTo>
                    <a:cubicBezTo>
                      <a:pt x="20" y="72"/>
                      <a:pt x="20" y="71"/>
                      <a:pt x="20" y="71"/>
                    </a:cubicBezTo>
                    <a:cubicBezTo>
                      <a:pt x="18" y="68"/>
                      <a:pt x="17" y="66"/>
                      <a:pt x="16" y="63"/>
                    </a:cubicBezTo>
                    <a:cubicBezTo>
                      <a:pt x="16" y="63"/>
                      <a:pt x="16" y="63"/>
                      <a:pt x="15" y="63"/>
                    </a:cubicBezTo>
                    <a:moveTo>
                      <a:pt x="10" y="47"/>
                    </a:moveTo>
                    <a:cubicBezTo>
                      <a:pt x="9" y="47"/>
                      <a:pt x="9" y="47"/>
                      <a:pt x="9" y="47"/>
                    </a:cubicBezTo>
                    <a:cubicBezTo>
                      <a:pt x="9" y="48"/>
                      <a:pt x="8" y="48"/>
                      <a:pt x="9" y="49"/>
                    </a:cubicBezTo>
                    <a:cubicBezTo>
                      <a:pt x="10" y="51"/>
                      <a:pt x="11" y="54"/>
                      <a:pt x="12" y="56"/>
                    </a:cubicBezTo>
                    <a:cubicBezTo>
                      <a:pt x="12" y="57"/>
                      <a:pt x="12" y="57"/>
                      <a:pt x="12" y="57"/>
                    </a:cubicBezTo>
                    <a:cubicBezTo>
                      <a:pt x="13" y="57"/>
                      <a:pt x="13" y="57"/>
                      <a:pt x="13" y="57"/>
                    </a:cubicBezTo>
                    <a:cubicBezTo>
                      <a:pt x="13" y="57"/>
                      <a:pt x="14" y="56"/>
                      <a:pt x="13" y="56"/>
                    </a:cubicBezTo>
                    <a:cubicBezTo>
                      <a:pt x="12" y="53"/>
                      <a:pt x="11" y="51"/>
                      <a:pt x="11" y="48"/>
                    </a:cubicBezTo>
                    <a:cubicBezTo>
                      <a:pt x="10" y="48"/>
                      <a:pt x="10" y="47"/>
                      <a:pt x="10" y="47"/>
                    </a:cubicBezTo>
                    <a:moveTo>
                      <a:pt x="5" y="32"/>
                    </a:moveTo>
                    <a:cubicBezTo>
                      <a:pt x="4" y="32"/>
                      <a:pt x="4" y="32"/>
                      <a:pt x="4" y="32"/>
                    </a:cubicBezTo>
                    <a:cubicBezTo>
                      <a:pt x="4" y="32"/>
                      <a:pt x="3" y="33"/>
                      <a:pt x="4" y="33"/>
                    </a:cubicBezTo>
                    <a:cubicBezTo>
                      <a:pt x="4" y="36"/>
                      <a:pt x="5" y="38"/>
                      <a:pt x="6" y="41"/>
                    </a:cubicBezTo>
                    <a:cubicBezTo>
                      <a:pt x="6" y="41"/>
                      <a:pt x="6" y="42"/>
                      <a:pt x="7" y="42"/>
                    </a:cubicBezTo>
                    <a:cubicBezTo>
                      <a:pt x="7" y="42"/>
                      <a:pt x="7" y="42"/>
                      <a:pt x="7" y="42"/>
                    </a:cubicBezTo>
                    <a:cubicBezTo>
                      <a:pt x="8" y="41"/>
                      <a:pt x="8" y="41"/>
                      <a:pt x="8" y="40"/>
                    </a:cubicBezTo>
                    <a:cubicBezTo>
                      <a:pt x="7" y="38"/>
                      <a:pt x="6" y="35"/>
                      <a:pt x="6" y="33"/>
                    </a:cubicBezTo>
                    <a:cubicBezTo>
                      <a:pt x="5" y="32"/>
                      <a:pt x="5" y="32"/>
                      <a:pt x="5" y="32"/>
                    </a:cubicBezTo>
                    <a:moveTo>
                      <a:pt x="1" y="16"/>
                    </a:moveTo>
                    <a:cubicBezTo>
                      <a:pt x="1" y="16"/>
                      <a:pt x="1" y="16"/>
                      <a:pt x="1" y="16"/>
                    </a:cubicBezTo>
                    <a:cubicBezTo>
                      <a:pt x="1" y="16"/>
                      <a:pt x="0" y="16"/>
                      <a:pt x="0" y="17"/>
                    </a:cubicBezTo>
                    <a:cubicBezTo>
                      <a:pt x="1" y="20"/>
                      <a:pt x="1" y="22"/>
                      <a:pt x="2" y="25"/>
                    </a:cubicBezTo>
                    <a:cubicBezTo>
                      <a:pt x="2" y="26"/>
                      <a:pt x="2" y="26"/>
                      <a:pt x="3" y="26"/>
                    </a:cubicBezTo>
                    <a:cubicBezTo>
                      <a:pt x="3" y="26"/>
                      <a:pt x="3" y="26"/>
                      <a:pt x="3" y="26"/>
                    </a:cubicBezTo>
                    <a:cubicBezTo>
                      <a:pt x="3" y="26"/>
                      <a:pt x="4" y="25"/>
                      <a:pt x="4" y="25"/>
                    </a:cubicBezTo>
                    <a:cubicBezTo>
                      <a:pt x="3" y="22"/>
                      <a:pt x="3" y="19"/>
                      <a:pt x="2" y="17"/>
                    </a:cubicBezTo>
                    <a:cubicBezTo>
                      <a:pt x="2" y="16"/>
                      <a:pt x="2" y="16"/>
                      <a:pt x="1" y="16"/>
                    </a:cubicBezTo>
                    <a:moveTo>
                      <a:pt x="1" y="0"/>
                    </a:moveTo>
                    <a:cubicBezTo>
                      <a:pt x="1" y="0"/>
                      <a:pt x="0" y="0"/>
                      <a:pt x="0" y="0"/>
                    </a:cubicBezTo>
                    <a:cubicBezTo>
                      <a:pt x="0" y="3"/>
                      <a:pt x="0" y="5"/>
                      <a:pt x="0" y="7"/>
                    </a:cubicBezTo>
                    <a:cubicBezTo>
                      <a:pt x="0" y="8"/>
                      <a:pt x="0" y="8"/>
                      <a:pt x="0" y="9"/>
                    </a:cubicBezTo>
                    <a:cubicBezTo>
                      <a:pt x="0" y="9"/>
                      <a:pt x="0" y="10"/>
                      <a:pt x="1" y="10"/>
                    </a:cubicBezTo>
                    <a:cubicBezTo>
                      <a:pt x="1" y="10"/>
                      <a:pt x="1" y="10"/>
                      <a:pt x="1" y="10"/>
                    </a:cubicBezTo>
                    <a:cubicBezTo>
                      <a:pt x="1" y="10"/>
                      <a:pt x="2" y="9"/>
                      <a:pt x="2" y="9"/>
                    </a:cubicBezTo>
                    <a:cubicBezTo>
                      <a:pt x="2" y="8"/>
                      <a:pt x="2" y="8"/>
                      <a:pt x="2" y="7"/>
                    </a:cubicBezTo>
                    <a:cubicBezTo>
                      <a:pt x="2" y="5"/>
                      <a:pt x="2" y="3"/>
                      <a:pt x="2" y="1"/>
                    </a:cubicBezTo>
                    <a:cubicBezTo>
                      <a:pt x="2" y="0"/>
                      <a:pt x="2" y="0"/>
                      <a:pt x="1" y="0"/>
                    </a:cubicBezTo>
                    <a:cubicBezTo>
                      <a:pt x="1"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8" name="î$líde"/>
              <p:cNvSpPr/>
              <p:nvPr/>
            </p:nvSpPr>
            <p:spPr bwMode="auto">
              <a:xfrm>
                <a:off x="5946775" y="6194426"/>
                <a:ext cx="23813" cy="19050"/>
              </a:xfrm>
              <a:custGeom>
                <a:avLst/>
                <a:gdLst>
                  <a:gd name="T0" fmla="*/ 2 w 7"/>
                  <a:gd name="T1" fmla="*/ 0 h 6"/>
                  <a:gd name="T2" fmla="*/ 0 w 7"/>
                  <a:gd name="T3" fmla="*/ 0 h 6"/>
                  <a:gd name="T4" fmla="*/ 4 w 7"/>
                  <a:gd name="T5" fmla="*/ 4 h 6"/>
                  <a:gd name="T6" fmla="*/ 5 w 7"/>
                  <a:gd name="T7" fmla="*/ 6 h 6"/>
                  <a:gd name="T8" fmla="*/ 6 w 7"/>
                  <a:gd name="T9" fmla="*/ 6 h 6"/>
                  <a:gd name="T10" fmla="*/ 6 w 7"/>
                  <a:gd name="T11" fmla="*/ 6 h 6"/>
                  <a:gd name="T12" fmla="*/ 6 w 7"/>
                  <a:gd name="T13" fmla="*/ 4 h 6"/>
                  <a:gd name="T14" fmla="*/ 5 w 7"/>
                  <a:gd name="T15" fmla="*/ 3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cubicBezTo>
                      <a:pt x="1" y="0"/>
                      <a:pt x="0" y="0"/>
                      <a:pt x="0" y="0"/>
                    </a:cubicBezTo>
                    <a:cubicBezTo>
                      <a:pt x="1" y="2"/>
                      <a:pt x="2" y="3"/>
                      <a:pt x="4" y="4"/>
                    </a:cubicBezTo>
                    <a:cubicBezTo>
                      <a:pt x="5" y="6"/>
                      <a:pt x="5" y="6"/>
                      <a:pt x="5" y="6"/>
                    </a:cubicBezTo>
                    <a:cubicBezTo>
                      <a:pt x="6" y="6"/>
                      <a:pt x="6" y="6"/>
                      <a:pt x="6" y="6"/>
                    </a:cubicBezTo>
                    <a:cubicBezTo>
                      <a:pt x="6" y="6"/>
                      <a:pt x="6" y="6"/>
                      <a:pt x="6" y="6"/>
                    </a:cubicBezTo>
                    <a:cubicBezTo>
                      <a:pt x="7" y="5"/>
                      <a:pt x="7" y="5"/>
                      <a:pt x="6" y="4"/>
                    </a:cubicBezTo>
                    <a:cubicBezTo>
                      <a:pt x="5" y="3"/>
                      <a:pt x="5" y="3"/>
                      <a:pt x="5" y="3"/>
                    </a:cubicBezTo>
                    <a:cubicBezTo>
                      <a:pt x="4" y="2"/>
                      <a:pt x="3" y="1"/>
                      <a:pt x="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9" name="ïŝḻïḓe"/>
              <p:cNvSpPr/>
              <p:nvPr/>
            </p:nvSpPr>
            <p:spPr bwMode="auto">
              <a:xfrm>
                <a:off x="5943600" y="6188076"/>
                <a:ext cx="9525" cy="6350"/>
              </a:xfrm>
              <a:custGeom>
                <a:avLst/>
                <a:gdLst>
                  <a:gd name="T0" fmla="*/ 1 w 3"/>
                  <a:gd name="T1" fmla="*/ 0 h 2"/>
                  <a:gd name="T2" fmla="*/ 0 w 3"/>
                  <a:gd name="T3" fmla="*/ 0 h 2"/>
                  <a:gd name="T4" fmla="*/ 0 w 3"/>
                  <a:gd name="T5" fmla="*/ 2 h 2"/>
                  <a:gd name="T6" fmla="*/ 1 w 3"/>
                  <a:gd name="T7" fmla="*/ 2 h 2"/>
                  <a:gd name="T8" fmla="*/ 3 w 3"/>
                  <a:gd name="T9" fmla="*/ 2 h 2"/>
                  <a:gd name="T10" fmla="*/ 2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1" y="0"/>
                      <a:pt x="1" y="0"/>
                      <a:pt x="0" y="0"/>
                    </a:cubicBezTo>
                    <a:cubicBezTo>
                      <a:pt x="0" y="1"/>
                      <a:pt x="0" y="1"/>
                      <a:pt x="0" y="2"/>
                    </a:cubicBezTo>
                    <a:cubicBezTo>
                      <a:pt x="0" y="2"/>
                      <a:pt x="1" y="2"/>
                      <a:pt x="1" y="2"/>
                    </a:cubicBezTo>
                    <a:cubicBezTo>
                      <a:pt x="1" y="2"/>
                      <a:pt x="2" y="2"/>
                      <a:pt x="3" y="2"/>
                    </a:cubicBezTo>
                    <a:cubicBezTo>
                      <a:pt x="3" y="1"/>
                      <a:pt x="2" y="1"/>
                      <a:pt x="2" y="0"/>
                    </a:cubicBezTo>
                    <a:cubicBezTo>
                      <a:pt x="2"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0" name="ïṩļíḍé"/>
              <p:cNvSpPr/>
              <p:nvPr/>
            </p:nvSpPr>
            <p:spPr bwMode="auto">
              <a:xfrm>
                <a:off x="5976938" y="6227763"/>
                <a:ext cx="12700" cy="12700"/>
              </a:xfrm>
              <a:custGeom>
                <a:avLst/>
                <a:gdLst>
                  <a:gd name="T0" fmla="*/ 1 w 4"/>
                  <a:gd name="T1" fmla="*/ 0 h 4"/>
                  <a:gd name="T2" fmla="*/ 0 w 4"/>
                  <a:gd name="T3" fmla="*/ 0 h 4"/>
                  <a:gd name="T4" fmla="*/ 0 w 4"/>
                  <a:gd name="T5" fmla="*/ 1 h 4"/>
                  <a:gd name="T6" fmla="*/ 1 w 4"/>
                  <a:gd name="T7" fmla="*/ 2 h 4"/>
                  <a:gd name="T8" fmla="*/ 2 w 4"/>
                  <a:gd name="T9" fmla="*/ 4 h 4"/>
                  <a:gd name="T10" fmla="*/ 3 w 4"/>
                  <a:gd name="T11" fmla="*/ 4 h 4"/>
                  <a:gd name="T12" fmla="*/ 4 w 4"/>
                  <a:gd name="T13" fmla="*/ 2 h 4"/>
                  <a:gd name="T14" fmla="*/ 3 w 4"/>
                  <a:gd name="T15" fmla="*/ 2 h 4"/>
                  <a:gd name="T16" fmla="*/ 3 w 4"/>
                  <a:gd name="T17" fmla="*/ 1 h 4"/>
                  <a:gd name="T18" fmla="*/ 2 w 4"/>
                  <a:gd name="T19" fmla="*/ 0 h 4"/>
                  <a:gd name="T20" fmla="*/ 2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cubicBezTo>
                      <a:pt x="1" y="0"/>
                      <a:pt x="1" y="0"/>
                      <a:pt x="0" y="0"/>
                    </a:cubicBezTo>
                    <a:cubicBezTo>
                      <a:pt x="0" y="0"/>
                      <a:pt x="0" y="1"/>
                      <a:pt x="0" y="1"/>
                    </a:cubicBezTo>
                    <a:cubicBezTo>
                      <a:pt x="1" y="2"/>
                      <a:pt x="1" y="2"/>
                      <a:pt x="1" y="2"/>
                    </a:cubicBezTo>
                    <a:cubicBezTo>
                      <a:pt x="1" y="3"/>
                      <a:pt x="2" y="4"/>
                      <a:pt x="2" y="4"/>
                    </a:cubicBezTo>
                    <a:cubicBezTo>
                      <a:pt x="3" y="4"/>
                      <a:pt x="3" y="4"/>
                      <a:pt x="3" y="4"/>
                    </a:cubicBezTo>
                    <a:cubicBezTo>
                      <a:pt x="4" y="3"/>
                      <a:pt x="4" y="2"/>
                      <a:pt x="4" y="2"/>
                    </a:cubicBezTo>
                    <a:cubicBezTo>
                      <a:pt x="3" y="2"/>
                      <a:pt x="3" y="2"/>
                      <a:pt x="3" y="2"/>
                    </a:cubicBezTo>
                    <a:cubicBezTo>
                      <a:pt x="3" y="1"/>
                      <a:pt x="3" y="1"/>
                      <a:pt x="3" y="1"/>
                    </a:cubicBezTo>
                    <a:cubicBezTo>
                      <a:pt x="2" y="0"/>
                      <a:pt x="2" y="0"/>
                      <a:pt x="2" y="0"/>
                    </a:cubicBezTo>
                    <a:cubicBezTo>
                      <a:pt x="2" y="0"/>
                      <a:pt x="2" y="0"/>
                      <a:pt x="2" y="0"/>
                    </a:cubicBezTo>
                    <a:cubicBezTo>
                      <a:pt x="2"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1" name="iś1ïḍè"/>
              <p:cNvSpPr/>
              <p:nvPr/>
            </p:nvSpPr>
            <p:spPr bwMode="auto">
              <a:xfrm>
                <a:off x="5626100" y="5324476"/>
                <a:ext cx="133350" cy="217488"/>
              </a:xfrm>
              <a:custGeom>
                <a:avLst/>
                <a:gdLst>
                  <a:gd name="T0" fmla="*/ 27 w 40"/>
                  <a:gd name="T1" fmla="*/ 0 h 66"/>
                  <a:gd name="T2" fmla="*/ 25 w 40"/>
                  <a:gd name="T3" fmla="*/ 2 h 66"/>
                  <a:gd name="T4" fmla="*/ 31 w 40"/>
                  <a:gd name="T5" fmla="*/ 37 h 66"/>
                  <a:gd name="T6" fmla="*/ 24 w 40"/>
                  <a:gd name="T7" fmla="*/ 52 h 66"/>
                  <a:gd name="T8" fmla="*/ 0 w 40"/>
                  <a:gd name="T9" fmla="*/ 64 h 66"/>
                  <a:gd name="T10" fmla="*/ 0 w 40"/>
                  <a:gd name="T11" fmla="*/ 66 h 66"/>
                  <a:gd name="T12" fmla="*/ 33 w 40"/>
                  <a:gd name="T13" fmla="*/ 41 h 66"/>
                  <a:gd name="T14" fmla="*/ 28 w 40"/>
                  <a:gd name="T15" fmla="*/ 1 h 66"/>
                  <a:gd name="T16" fmla="*/ 27 w 40"/>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6">
                    <a:moveTo>
                      <a:pt x="27" y="0"/>
                    </a:moveTo>
                    <a:cubicBezTo>
                      <a:pt x="26" y="0"/>
                      <a:pt x="24" y="1"/>
                      <a:pt x="25" y="2"/>
                    </a:cubicBezTo>
                    <a:cubicBezTo>
                      <a:pt x="36" y="10"/>
                      <a:pt x="34" y="25"/>
                      <a:pt x="31" y="37"/>
                    </a:cubicBezTo>
                    <a:cubicBezTo>
                      <a:pt x="29" y="42"/>
                      <a:pt x="27" y="47"/>
                      <a:pt x="24" y="52"/>
                    </a:cubicBezTo>
                    <a:cubicBezTo>
                      <a:pt x="18" y="60"/>
                      <a:pt x="8" y="62"/>
                      <a:pt x="0" y="64"/>
                    </a:cubicBezTo>
                    <a:cubicBezTo>
                      <a:pt x="0" y="65"/>
                      <a:pt x="0" y="65"/>
                      <a:pt x="0" y="66"/>
                    </a:cubicBezTo>
                    <a:cubicBezTo>
                      <a:pt x="16" y="62"/>
                      <a:pt x="27" y="57"/>
                      <a:pt x="33" y="41"/>
                    </a:cubicBezTo>
                    <a:cubicBezTo>
                      <a:pt x="38" y="28"/>
                      <a:pt x="40" y="10"/>
                      <a:pt x="28" y="1"/>
                    </a:cubicBezTo>
                    <a:cubicBezTo>
                      <a:pt x="28" y="1"/>
                      <a:pt x="27" y="0"/>
                      <a:pt x="27"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2" name="îŝľîḓé"/>
              <p:cNvSpPr/>
              <p:nvPr/>
            </p:nvSpPr>
            <p:spPr bwMode="auto">
              <a:xfrm>
                <a:off x="5613400" y="5535613"/>
                <a:ext cx="12700" cy="6350"/>
              </a:xfrm>
              <a:custGeom>
                <a:avLst/>
                <a:gdLst>
                  <a:gd name="T0" fmla="*/ 4 w 4"/>
                  <a:gd name="T1" fmla="*/ 0 h 2"/>
                  <a:gd name="T2" fmla="*/ 3 w 4"/>
                  <a:gd name="T3" fmla="*/ 0 h 2"/>
                  <a:gd name="T4" fmla="*/ 3 w 4"/>
                  <a:gd name="T5" fmla="*/ 2 h 2"/>
                  <a:gd name="T6" fmla="*/ 4 w 4"/>
                  <a:gd name="T7" fmla="*/ 2 h 2"/>
                  <a:gd name="T8" fmla="*/ 4 w 4"/>
                  <a:gd name="T9" fmla="*/ 2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3" y="0"/>
                    </a:cubicBezTo>
                    <a:cubicBezTo>
                      <a:pt x="0" y="1"/>
                      <a:pt x="2" y="2"/>
                      <a:pt x="3" y="2"/>
                    </a:cubicBezTo>
                    <a:cubicBezTo>
                      <a:pt x="3" y="2"/>
                      <a:pt x="3" y="2"/>
                      <a:pt x="4" y="2"/>
                    </a:cubicBezTo>
                    <a:cubicBezTo>
                      <a:pt x="4" y="2"/>
                      <a:pt x="4" y="2"/>
                      <a:pt x="4" y="2"/>
                    </a:cubicBezTo>
                    <a:cubicBezTo>
                      <a:pt x="4" y="1"/>
                      <a:pt x="4" y="1"/>
                      <a:pt x="4" y="0"/>
                    </a:cubicBezTo>
                  </a:path>
                </a:pathLst>
              </a:custGeom>
              <a:solidFill>
                <a:srgbClr val="D8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3" name="ïŝliḍé"/>
              <p:cNvSpPr/>
              <p:nvPr/>
            </p:nvSpPr>
            <p:spPr bwMode="auto">
              <a:xfrm>
                <a:off x="5402263" y="4843463"/>
                <a:ext cx="149225" cy="217488"/>
              </a:xfrm>
              <a:custGeom>
                <a:avLst/>
                <a:gdLst>
                  <a:gd name="T0" fmla="*/ 38 w 45"/>
                  <a:gd name="T1" fmla="*/ 0 h 66"/>
                  <a:gd name="T2" fmla="*/ 6 w 45"/>
                  <a:gd name="T3" fmla="*/ 14 h 66"/>
                  <a:gd name="T4" fmla="*/ 9 w 45"/>
                  <a:gd name="T5" fmla="*/ 52 h 66"/>
                  <a:gd name="T6" fmla="*/ 45 w 45"/>
                  <a:gd name="T7" fmla="*/ 48 h 66"/>
                  <a:gd name="T8" fmla="*/ 38 w 45"/>
                  <a:gd name="T9" fmla="*/ 0 h 66"/>
                </a:gdLst>
                <a:ahLst/>
                <a:cxnLst>
                  <a:cxn ang="0">
                    <a:pos x="T0" y="T1"/>
                  </a:cxn>
                  <a:cxn ang="0">
                    <a:pos x="T2" y="T3"/>
                  </a:cxn>
                  <a:cxn ang="0">
                    <a:pos x="T4" y="T5"/>
                  </a:cxn>
                  <a:cxn ang="0">
                    <a:pos x="T6" y="T7"/>
                  </a:cxn>
                  <a:cxn ang="0">
                    <a:pos x="T8" y="T9"/>
                  </a:cxn>
                </a:cxnLst>
                <a:rect l="0" t="0" r="r" b="b"/>
                <a:pathLst>
                  <a:path w="45" h="66">
                    <a:moveTo>
                      <a:pt x="38" y="0"/>
                    </a:moveTo>
                    <a:cubicBezTo>
                      <a:pt x="27" y="0"/>
                      <a:pt x="13" y="3"/>
                      <a:pt x="6" y="14"/>
                    </a:cubicBezTo>
                    <a:cubicBezTo>
                      <a:pt x="0" y="23"/>
                      <a:pt x="2" y="43"/>
                      <a:pt x="9" y="52"/>
                    </a:cubicBezTo>
                    <a:cubicBezTo>
                      <a:pt x="18" y="66"/>
                      <a:pt x="40" y="65"/>
                      <a:pt x="45" y="48"/>
                    </a:cubicBezTo>
                    <a:lnTo>
                      <a:pt x="38" y="0"/>
                    </a:lnTo>
                    <a:close/>
                  </a:path>
                </a:pathLst>
              </a:custGeom>
              <a:solidFill>
                <a:srgbClr val="561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4" name="iṩlïďe"/>
              <p:cNvSpPr/>
              <p:nvPr/>
            </p:nvSpPr>
            <p:spPr bwMode="auto">
              <a:xfrm>
                <a:off x="7278688" y="3876676"/>
                <a:ext cx="458788" cy="465138"/>
              </a:xfrm>
              <a:custGeom>
                <a:avLst/>
                <a:gdLst>
                  <a:gd name="T0" fmla="*/ 0 w 139"/>
                  <a:gd name="T1" fmla="*/ 112 h 141"/>
                  <a:gd name="T2" fmla="*/ 47 w 139"/>
                  <a:gd name="T3" fmla="*/ 55 h 141"/>
                  <a:gd name="T4" fmla="*/ 71 w 139"/>
                  <a:gd name="T5" fmla="*/ 10 h 141"/>
                  <a:gd name="T6" fmla="*/ 120 w 139"/>
                  <a:gd name="T7" fmla="*/ 22 h 141"/>
                  <a:gd name="T8" fmla="*/ 67 w 139"/>
                  <a:gd name="T9" fmla="*/ 91 h 141"/>
                  <a:gd name="T10" fmla="*/ 26 w 139"/>
                  <a:gd name="T11" fmla="*/ 141 h 141"/>
                  <a:gd name="T12" fmla="*/ 0 w 139"/>
                  <a:gd name="T13" fmla="*/ 112 h 141"/>
                </a:gdLst>
                <a:ahLst/>
                <a:cxnLst>
                  <a:cxn ang="0">
                    <a:pos x="T0" y="T1"/>
                  </a:cxn>
                  <a:cxn ang="0">
                    <a:pos x="T2" y="T3"/>
                  </a:cxn>
                  <a:cxn ang="0">
                    <a:pos x="T4" y="T5"/>
                  </a:cxn>
                  <a:cxn ang="0">
                    <a:pos x="T6" y="T7"/>
                  </a:cxn>
                  <a:cxn ang="0">
                    <a:pos x="T8" y="T9"/>
                  </a:cxn>
                  <a:cxn ang="0">
                    <a:pos x="T10" y="T11"/>
                  </a:cxn>
                  <a:cxn ang="0">
                    <a:pos x="T12" y="T13"/>
                  </a:cxn>
                </a:cxnLst>
                <a:rect l="0" t="0" r="r" b="b"/>
                <a:pathLst>
                  <a:path w="139" h="141">
                    <a:moveTo>
                      <a:pt x="0" y="112"/>
                    </a:moveTo>
                    <a:cubicBezTo>
                      <a:pt x="16" y="98"/>
                      <a:pt x="41" y="75"/>
                      <a:pt x="47" y="55"/>
                    </a:cubicBezTo>
                    <a:cubicBezTo>
                      <a:pt x="53" y="37"/>
                      <a:pt x="51" y="22"/>
                      <a:pt x="71" y="10"/>
                    </a:cubicBezTo>
                    <a:cubicBezTo>
                      <a:pt x="87" y="0"/>
                      <a:pt x="110" y="3"/>
                      <a:pt x="120" y="22"/>
                    </a:cubicBezTo>
                    <a:cubicBezTo>
                      <a:pt x="139" y="57"/>
                      <a:pt x="104" y="98"/>
                      <a:pt x="67" y="91"/>
                    </a:cubicBezTo>
                    <a:cubicBezTo>
                      <a:pt x="60" y="107"/>
                      <a:pt x="41" y="132"/>
                      <a:pt x="26" y="141"/>
                    </a:cubicBezTo>
                    <a:lnTo>
                      <a:pt x="0" y="11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5" name="ïŝļíḑê"/>
              <p:cNvSpPr/>
              <p:nvPr/>
            </p:nvSpPr>
            <p:spPr bwMode="auto">
              <a:xfrm>
                <a:off x="5392738" y="4179888"/>
                <a:ext cx="2011363" cy="1169988"/>
              </a:xfrm>
              <a:custGeom>
                <a:avLst/>
                <a:gdLst>
                  <a:gd name="T0" fmla="*/ 0 w 609"/>
                  <a:gd name="T1" fmla="*/ 271 h 355"/>
                  <a:gd name="T2" fmla="*/ 118 w 609"/>
                  <a:gd name="T3" fmla="*/ 340 h 355"/>
                  <a:gd name="T4" fmla="*/ 304 w 609"/>
                  <a:gd name="T5" fmla="*/ 337 h 355"/>
                  <a:gd name="T6" fmla="*/ 358 w 609"/>
                  <a:gd name="T7" fmla="*/ 312 h 355"/>
                  <a:gd name="T8" fmla="*/ 352 w 609"/>
                  <a:gd name="T9" fmla="*/ 245 h 355"/>
                  <a:gd name="T10" fmla="*/ 324 w 609"/>
                  <a:gd name="T11" fmla="*/ 114 h 355"/>
                  <a:gd name="T12" fmla="*/ 486 w 609"/>
                  <a:gd name="T13" fmla="*/ 124 h 355"/>
                  <a:gd name="T14" fmla="*/ 609 w 609"/>
                  <a:gd name="T15" fmla="*/ 44 h 355"/>
                  <a:gd name="T16" fmla="*/ 570 w 609"/>
                  <a:gd name="T17" fmla="*/ 0 h 355"/>
                  <a:gd name="T18" fmla="*/ 399 w 609"/>
                  <a:gd name="T19" fmla="*/ 78 h 355"/>
                  <a:gd name="T20" fmla="*/ 297 w 609"/>
                  <a:gd name="T21" fmla="*/ 27 h 355"/>
                  <a:gd name="T22" fmla="*/ 201 w 609"/>
                  <a:gd name="T23" fmla="*/ 13 h 355"/>
                  <a:gd name="T24" fmla="*/ 119 w 609"/>
                  <a:gd name="T25" fmla="*/ 28 h 355"/>
                  <a:gd name="T26" fmla="*/ 64 w 609"/>
                  <a:gd name="T27" fmla="*/ 113 h 355"/>
                  <a:gd name="T28" fmla="*/ 31 w 609"/>
                  <a:gd name="T29" fmla="*/ 199 h 355"/>
                  <a:gd name="T30" fmla="*/ 15 w 609"/>
                  <a:gd name="T31" fmla="*/ 241 h 355"/>
                  <a:gd name="T32" fmla="*/ 5 w 609"/>
                  <a:gd name="T33" fmla="*/ 265 h 355"/>
                  <a:gd name="T34" fmla="*/ 0 w 609"/>
                  <a:gd name="T35" fmla="*/ 27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9" h="355">
                    <a:moveTo>
                      <a:pt x="0" y="271"/>
                    </a:moveTo>
                    <a:cubicBezTo>
                      <a:pt x="42" y="295"/>
                      <a:pt x="68" y="327"/>
                      <a:pt x="118" y="340"/>
                    </a:cubicBezTo>
                    <a:cubicBezTo>
                      <a:pt x="175" y="355"/>
                      <a:pt x="248" y="352"/>
                      <a:pt x="304" y="337"/>
                    </a:cubicBezTo>
                    <a:cubicBezTo>
                      <a:pt x="319" y="333"/>
                      <a:pt x="349" y="324"/>
                      <a:pt x="358" y="312"/>
                    </a:cubicBezTo>
                    <a:cubicBezTo>
                      <a:pt x="373" y="295"/>
                      <a:pt x="357" y="265"/>
                      <a:pt x="352" y="245"/>
                    </a:cubicBezTo>
                    <a:cubicBezTo>
                      <a:pt x="342" y="201"/>
                      <a:pt x="332" y="157"/>
                      <a:pt x="324" y="114"/>
                    </a:cubicBezTo>
                    <a:cubicBezTo>
                      <a:pt x="379" y="146"/>
                      <a:pt x="431" y="142"/>
                      <a:pt x="486" y="124"/>
                    </a:cubicBezTo>
                    <a:cubicBezTo>
                      <a:pt x="540" y="105"/>
                      <a:pt x="571" y="88"/>
                      <a:pt x="609" y="44"/>
                    </a:cubicBezTo>
                    <a:cubicBezTo>
                      <a:pt x="588" y="31"/>
                      <a:pt x="577" y="17"/>
                      <a:pt x="570" y="0"/>
                    </a:cubicBezTo>
                    <a:cubicBezTo>
                      <a:pt x="531" y="62"/>
                      <a:pt x="459" y="78"/>
                      <a:pt x="399" y="78"/>
                    </a:cubicBezTo>
                    <a:cubicBezTo>
                      <a:pt x="362" y="78"/>
                      <a:pt x="326" y="46"/>
                      <a:pt x="297" y="27"/>
                    </a:cubicBezTo>
                    <a:cubicBezTo>
                      <a:pt x="263" y="7"/>
                      <a:pt x="241" y="15"/>
                      <a:pt x="201" y="13"/>
                    </a:cubicBezTo>
                    <a:cubicBezTo>
                      <a:pt x="173" y="12"/>
                      <a:pt x="143" y="10"/>
                      <a:pt x="119" y="28"/>
                    </a:cubicBezTo>
                    <a:cubicBezTo>
                      <a:pt x="93" y="47"/>
                      <a:pt x="77" y="84"/>
                      <a:pt x="64" y="113"/>
                    </a:cubicBezTo>
                    <a:cubicBezTo>
                      <a:pt x="52" y="141"/>
                      <a:pt x="43" y="170"/>
                      <a:pt x="31" y="199"/>
                    </a:cubicBezTo>
                    <a:cubicBezTo>
                      <a:pt x="27" y="213"/>
                      <a:pt x="21" y="226"/>
                      <a:pt x="15" y="241"/>
                    </a:cubicBezTo>
                    <a:cubicBezTo>
                      <a:pt x="12" y="248"/>
                      <a:pt x="6" y="271"/>
                      <a:pt x="5" y="265"/>
                    </a:cubicBezTo>
                    <a:lnTo>
                      <a:pt x="0" y="271"/>
                    </a:ln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6" name="íṥ1iḋé"/>
              <p:cNvSpPr/>
              <p:nvPr/>
            </p:nvSpPr>
            <p:spPr bwMode="auto">
              <a:xfrm>
                <a:off x="5821363" y="4210051"/>
                <a:ext cx="519113" cy="379413"/>
              </a:xfrm>
              <a:custGeom>
                <a:avLst/>
                <a:gdLst>
                  <a:gd name="T0" fmla="*/ 14 w 157"/>
                  <a:gd name="T1" fmla="*/ 18 h 115"/>
                  <a:gd name="T2" fmla="*/ 24 w 157"/>
                  <a:gd name="T3" fmla="*/ 79 h 115"/>
                  <a:gd name="T4" fmla="*/ 78 w 157"/>
                  <a:gd name="T5" fmla="*/ 112 h 115"/>
                  <a:gd name="T6" fmla="*/ 135 w 157"/>
                  <a:gd name="T7" fmla="*/ 103 h 115"/>
                  <a:gd name="T8" fmla="*/ 157 w 157"/>
                  <a:gd name="T9" fmla="*/ 51 h 115"/>
                  <a:gd name="T10" fmla="*/ 134 w 157"/>
                  <a:gd name="T11" fmla="*/ 9 h 115"/>
                  <a:gd name="T12" fmla="*/ 94 w 157"/>
                  <a:gd name="T13" fmla="*/ 4 h 115"/>
                  <a:gd name="T14" fmla="*/ 17 w 157"/>
                  <a:gd name="T15" fmla="*/ 17 h 115"/>
                  <a:gd name="T16" fmla="*/ 15 w 157"/>
                  <a:gd name="T17" fmla="*/ 18 h 115"/>
                  <a:gd name="T18" fmla="*/ 17 w 157"/>
                  <a:gd name="T19" fmla="*/ 19 h 115"/>
                  <a:gd name="T20" fmla="*/ 77 w 157"/>
                  <a:gd name="T21" fmla="*/ 9 h 115"/>
                  <a:gd name="T22" fmla="*/ 149 w 157"/>
                  <a:gd name="T23" fmla="*/ 28 h 115"/>
                  <a:gd name="T24" fmla="*/ 147 w 157"/>
                  <a:gd name="T25" fmla="*/ 80 h 115"/>
                  <a:gd name="T26" fmla="*/ 93 w 157"/>
                  <a:gd name="T27" fmla="*/ 112 h 115"/>
                  <a:gd name="T28" fmla="*/ 31 w 157"/>
                  <a:gd name="T29" fmla="*/ 83 h 115"/>
                  <a:gd name="T30" fmla="*/ 18 w 157"/>
                  <a:gd name="T31" fmla="*/ 19 h 115"/>
                  <a:gd name="T32" fmla="*/ 14 w 157"/>
                  <a:gd name="T3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5">
                    <a:moveTo>
                      <a:pt x="14" y="18"/>
                    </a:moveTo>
                    <a:cubicBezTo>
                      <a:pt x="0" y="38"/>
                      <a:pt x="9" y="62"/>
                      <a:pt x="24" y="79"/>
                    </a:cubicBezTo>
                    <a:cubicBezTo>
                      <a:pt x="38" y="96"/>
                      <a:pt x="56" y="107"/>
                      <a:pt x="78" y="112"/>
                    </a:cubicBezTo>
                    <a:cubicBezTo>
                      <a:pt x="96" y="115"/>
                      <a:pt x="119" y="114"/>
                      <a:pt x="135" y="103"/>
                    </a:cubicBezTo>
                    <a:cubicBezTo>
                      <a:pt x="151" y="92"/>
                      <a:pt x="156" y="69"/>
                      <a:pt x="157" y="51"/>
                    </a:cubicBezTo>
                    <a:cubicBezTo>
                      <a:pt x="157" y="33"/>
                      <a:pt x="151" y="17"/>
                      <a:pt x="134" y="9"/>
                    </a:cubicBezTo>
                    <a:cubicBezTo>
                      <a:pt x="122" y="5"/>
                      <a:pt x="107" y="2"/>
                      <a:pt x="94" y="4"/>
                    </a:cubicBezTo>
                    <a:cubicBezTo>
                      <a:pt x="69" y="8"/>
                      <a:pt x="43" y="13"/>
                      <a:pt x="17" y="17"/>
                    </a:cubicBezTo>
                    <a:cubicBezTo>
                      <a:pt x="17" y="18"/>
                      <a:pt x="16" y="18"/>
                      <a:pt x="15" y="18"/>
                    </a:cubicBezTo>
                    <a:cubicBezTo>
                      <a:pt x="13" y="18"/>
                      <a:pt x="16" y="20"/>
                      <a:pt x="17" y="19"/>
                    </a:cubicBezTo>
                    <a:cubicBezTo>
                      <a:pt x="37" y="16"/>
                      <a:pt x="57" y="12"/>
                      <a:pt x="77" y="9"/>
                    </a:cubicBezTo>
                    <a:cubicBezTo>
                      <a:pt x="102" y="5"/>
                      <a:pt x="136" y="0"/>
                      <a:pt x="149" y="28"/>
                    </a:cubicBezTo>
                    <a:cubicBezTo>
                      <a:pt x="157" y="43"/>
                      <a:pt x="153" y="65"/>
                      <a:pt x="147" y="80"/>
                    </a:cubicBezTo>
                    <a:cubicBezTo>
                      <a:pt x="138" y="104"/>
                      <a:pt x="117" y="112"/>
                      <a:pt x="93" y="112"/>
                    </a:cubicBezTo>
                    <a:cubicBezTo>
                      <a:pt x="69" y="111"/>
                      <a:pt x="47" y="100"/>
                      <a:pt x="31" y="83"/>
                    </a:cubicBezTo>
                    <a:cubicBezTo>
                      <a:pt x="15" y="66"/>
                      <a:pt x="3" y="40"/>
                      <a:pt x="18" y="19"/>
                    </a:cubicBezTo>
                    <a:cubicBezTo>
                      <a:pt x="19" y="18"/>
                      <a:pt x="15" y="17"/>
                      <a:pt x="14" y="18"/>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7" name="îŝḷïḑè"/>
              <p:cNvSpPr/>
              <p:nvPr/>
            </p:nvSpPr>
            <p:spPr bwMode="auto">
              <a:xfrm>
                <a:off x="5888038" y="4268788"/>
                <a:ext cx="385763" cy="280988"/>
              </a:xfrm>
              <a:custGeom>
                <a:avLst/>
                <a:gdLst>
                  <a:gd name="T0" fmla="*/ 13 w 117"/>
                  <a:gd name="T1" fmla="*/ 11 h 85"/>
                  <a:gd name="T2" fmla="*/ 24 w 117"/>
                  <a:gd name="T3" fmla="*/ 60 h 85"/>
                  <a:gd name="T4" fmla="*/ 92 w 117"/>
                  <a:gd name="T5" fmla="*/ 78 h 85"/>
                  <a:gd name="T6" fmla="*/ 116 w 117"/>
                  <a:gd name="T7" fmla="*/ 29 h 85"/>
                  <a:gd name="T8" fmla="*/ 73 w 117"/>
                  <a:gd name="T9" fmla="*/ 0 h 85"/>
                  <a:gd name="T10" fmla="*/ 13 w 117"/>
                  <a:gd name="T11" fmla="*/ 11 h 85"/>
                </a:gdLst>
                <a:ahLst/>
                <a:cxnLst>
                  <a:cxn ang="0">
                    <a:pos x="T0" y="T1"/>
                  </a:cxn>
                  <a:cxn ang="0">
                    <a:pos x="T2" y="T3"/>
                  </a:cxn>
                  <a:cxn ang="0">
                    <a:pos x="T4" y="T5"/>
                  </a:cxn>
                  <a:cxn ang="0">
                    <a:pos x="T6" y="T7"/>
                  </a:cxn>
                  <a:cxn ang="0">
                    <a:pos x="T8" y="T9"/>
                  </a:cxn>
                  <a:cxn ang="0">
                    <a:pos x="T10" y="T11"/>
                  </a:cxn>
                </a:cxnLst>
                <a:rect l="0" t="0" r="r" b="b"/>
                <a:pathLst>
                  <a:path w="117" h="85">
                    <a:moveTo>
                      <a:pt x="13" y="11"/>
                    </a:moveTo>
                    <a:cubicBezTo>
                      <a:pt x="0" y="27"/>
                      <a:pt x="12" y="48"/>
                      <a:pt x="24" y="60"/>
                    </a:cubicBezTo>
                    <a:cubicBezTo>
                      <a:pt x="40" y="78"/>
                      <a:pt x="68" y="85"/>
                      <a:pt x="92" y="78"/>
                    </a:cubicBezTo>
                    <a:cubicBezTo>
                      <a:pt x="111" y="71"/>
                      <a:pt x="117" y="47"/>
                      <a:pt x="116" y="29"/>
                    </a:cubicBezTo>
                    <a:cubicBezTo>
                      <a:pt x="115" y="4"/>
                      <a:pt x="94" y="0"/>
                      <a:pt x="73" y="0"/>
                    </a:cubicBezTo>
                    <a:lnTo>
                      <a:pt x="13" y="11"/>
                    </a:lnTo>
                    <a:close/>
                  </a:path>
                </a:pathLst>
              </a:custGeom>
              <a:solidFill>
                <a:srgbClr val="FCA8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8" name="ï$ḻíde"/>
              <p:cNvSpPr/>
              <p:nvPr/>
            </p:nvSpPr>
            <p:spPr bwMode="auto">
              <a:xfrm>
                <a:off x="6291263" y="4279901"/>
                <a:ext cx="455613" cy="517525"/>
              </a:xfrm>
              <a:custGeom>
                <a:avLst/>
                <a:gdLst>
                  <a:gd name="T0" fmla="*/ 0 w 138"/>
                  <a:gd name="T1" fmla="*/ 3 h 157"/>
                  <a:gd name="T2" fmla="*/ 106 w 138"/>
                  <a:gd name="T3" fmla="*/ 157 h 157"/>
                  <a:gd name="T4" fmla="*/ 138 w 138"/>
                  <a:gd name="T5" fmla="*/ 153 h 157"/>
                  <a:gd name="T6" fmla="*/ 86 w 138"/>
                  <a:gd name="T7" fmla="*/ 68 h 157"/>
                  <a:gd name="T8" fmla="*/ 21 w 138"/>
                  <a:gd name="T9" fmla="*/ 0 h 157"/>
                  <a:gd name="T10" fmla="*/ 0 w 138"/>
                  <a:gd name="T11" fmla="*/ 3 h 157"/>
                </a:gdLst>
                <a:ahLst/>
                <a:cxnLst>
                  <a:cxn ang="0">
                    <a:pos x="T0" y="T1"/>
                  </a:cxn>
                  <a:cxn ang="0">
                    <a:pos x="T2" y="T3"/>
                  </a:cxn>
                  <a:cxn ang="0">
                    <a:pos x="T4" y="T5"/>
                  </a:cxn>
                  <a:cxn ang="0">
                    <a:pos x="T6" y="T7"/>
                  </a:cxn>
                  <a:cxn ang="0">
                    <a:pos x="T8" y="T9"/>
                  </a:cxn>
                  <a:cxn ang="0">
                    <a:pos x="T10" y="T11"/>
                  </a:cxn>
                </a:cxnLst>
                <a:rect l="0" t="0" r="r" b="b"/>
                <a:pathLst>
                  <a:path w="138" h="157">
                    <a:moveTo>
                      <a:pt x="0" y="3"/>
                    </a:moveTo>
                    <a:cubicBezTo>
                      <a:pt x="63" y="65"/>
                      <a:pt x="106" y="157"/>
                      <a:pt x="106" y="157"/>
                    </a:cubicBezTo>
                    <a:cubicBezTo>
                      <a:pt x="115" y="157"/>
                      <a:pt x="129" y="153"/>
                      <a:pt x="138" y="153"/>
                    </a:cubicBezTo>
                    <a:cubicBezTo>
                      <a:pt x="121" y="120"/>
                      <a:pt x="105" y="92"/>
                      <a:pt x="86" y="68"/>
                    </a:cubicBezTo>
                    <a:cubicBezTo>
                      <a:pt x="67" y="44"/>
                      <a:pt x="47" y="16"/>
                      <a:pt x="21" y="0"/>
                    </a:cubicBezTo>
                    <a:lnTo>
                      <a:pt x="0" y="3"/>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9" name="iṥ1ïḋe"/>
              <p:cNvSpPr/>
              <p:nvPr/>
            </p:nvSpPr>
            <p:spPr bwMode="auto">
              <a:xfrm>
                <a:off x="5765800" y="4276726"/>
                <a:ext cx="409575" cy="606425"/>
              </a:xfrm>
              <a:custGeom>
                <a:avLst/>
                <a:gdLst>
                  <a:gd name="T0" fmla="*/ 0 w 124"/>
                  <a:gd name="T1" fmla="*/ 0 h 184"/>
                  <a:gd name="T2" fmla="*/ 88 w 124"/>
                  <a:gd name="T3" fmla="*/ 184 h 184"/>
                  <a:gd name="T4" fmla="*/ 124 w 124"/>
                  <a:gd name="T5" fmla="*/ 178 h 184"/>
                  <a:gd name="T6" fmla="*/ 40 w 124"/>
                  <a:gd name="T7" fmla="*/ 8 h 184"/>
                  <a:gd name="T8" fmla="*/ 0 w 124"/>
                  <a:gd name="T9" fmla="*/ 0 h 184"/>
                </a:gdLst>
                <a:ahLst/>
                <a:cxnLst>
                  <a:cxn ang="0">
                    <a:pos x="T0" y="T1"/>
                  </a:cxn>
                  <a:cxn ang="0">
                    <a:pos x="T2" y="T3"/>
                  </a:cxn>
                  <a:cxn ang="0">
                    <a:pos x="T4" y="T5"/>
                  </a:cxn>
                  <a:cxn ang="0">
                    <a:pos x="T6" y="T7"/>
                  </a:cxn>
                  <a:cxn ang="0">
                    <a:pos x="T8" y="T9"/>
                  </a:cxn>
                </a:cxnLst>
                <a:rect l="0" t="0" r="r" b="b"/>
                <a:pathLst>
                  <a:path w="124" h="184">
                    <a:moveTo>
                      <a:pt x="0" y="0"/>
                    </a:moveTo>
                    <a:cubicBezTo>
                      <a:pt x="15" y="22"/>
                      <a:pt x="88" y="184"/>
                      <a:pt x="88" y="184"/>
                    </a:cubicBezTo>
                    <a:cubicBezTo>
                      <a:pt x="98" y="182"/>
                      <a:pt x="114" y="179"/>
                      <a:pt x="124" y="178"/>
                    </a:cubicBezTo>
                    <a:cubicBezTo>
                      <a:pt x="124" y="165"/>
                      <a:pt x="61" y="30"/>
                      <a:pt x="40" y="8"/>
                    </a:cubicBezTo>
                    <a:lnTo>
                      <a:pt x="0" y="0"/>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0" name="íSľïdê"/>
              <p:cNvSpPr/>
              <p:nvPr/>
            </p:nvSpPr>
            <p:spPr bwMode="auto">
              <a:xfrm>
                <a:off x="5343525" y="2868613"/>
                <a:ext cx="1452563" cy="1489075"/>
              </a:xfrm>
              <a:custGeom>
                <a:avLst/>
                <a:gdLst>
                  <a:gd name="T0" fmla="*/ 28 w 440"/>
                  <a:gd name="T1" fmla="*/ 349 h 452"/>
                  <a:gd name="T2" fmla="*/ 154 w 440"/>
                  <a:gd name="T3" fmla="*/ 436 h 452"/>
                  <a:gd name="T4" fmla="*/ 288 w 440"/>
                  <a:gd name="T5" fmla="*/ 442 h 452"/>
                  <a:gd name="T6" fmla="*/ 410 w 440"/>
                  <a:gd name="T7" fmla="*/ 353 h 452"/>
                  <a:gd name="T8" fmla="*/ 414 w 440"/>
                  <a:gd name="T9" fmla="*/ 216 h 452"/>
                  <a:gd name="T10" fmla="*/ 392 w 440"/>
                  <a:gd name="T11" fmla="*/ 147 h 452"/>
                  <a:gd name="T12" fmla="*/ 369 w 440"/>
                  <a:gd name="T13" fmla="*/ 76 h 452"/>
                  <a:gd name="T14" fmla="*/ 231 w 440"/>
                  <a:gd name="T15" fmla="*/ 7 h 452"/>
                  <a:gd name="T16" fmla="*/ 2 w 440"/>
                  <a:gd name="T17" fmla="*/ 236 h 452"/>
                  <a:gd name="T18" fmla="*/ 26 w 440"/>
                  <a:gd name="T19" fmla="*/ 339 h 452"/>
                  <a:gd name="T20" fmla="*/ 28 w 440"/>
                  <a:gd name="T21" fmla="*/ 3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452">
                    <a:moveTo>
                      <a:pt x="28" y="349"/>
                    </a:moveTo>
                    <a:cubicBezTo>
                      <a:pt x="45" y="396"/>
                      <a:pt x="110" y="423"/>
                      <a:pt x="154" y="436"/>
                    </a:cubicBezTo>
                    <a:cubicBezTo>
                      <a:pt x="197" y="449"/>
                      <a:pt x="244" y="452"/>
                      <a:pt x="288" y="442"/>
                    </a:cubicBezTo>
                    <a:cubicBezTo>
                      <a:pt x="341" y="431"/>
                      <a:pt x="380" y="400"/>
                      <a:pt x="410" y="353"/>
                    </a:cubicBezTo>
                    <a:cubicBezTo>
                      <a:pt x="440" y="308"/>
                      <a:pt x="435" y="264"/>
                      <a:pt x="414" y="216"/>
                    </a:cubicBezTo>
                    <a:cubicBezTo>
                      <a:pt x="405" y="193"/>
                      <a:pt x="398" y="170"/>
                      <a:pt x="392" y="147"/>
                    </a:cubicBezTo>
                    <a:cubicBezTo>
                      <a:pt x="388" y="122"/>
                      <a:pt x="385" y="96"/>
                      <a:pt x="369" y="76"/>
                    </a:cubicBezTo>
                    <a:cubicBezTo>
                      <a:pt x="337" y="37"/>
                      <a:pt x="283" y="0"/>
                      <a:pt x="231" y="7"/>
                    </a:cubicBezTo>
                    <a:cubicBezTo>
                      <a:pt x="115" y="20"/>
                      <a:pt x="13" y="119"/>
                      <a:pt x="2" y="236"/>
                    </a:cubicBezTo>
                    <a:cubicBezTo>
                      <a:pt x="0" y="269"/>
                      <a:pt x="4" y="314"/>
                      <a:pt x="26" y="339"/>
                    </a:cubicBezTo>
                    <a:cubicBezTo>
                      <a:pt x="28" y="349"/>
                      <a:pt x="28" y="349"/>
                      <a:pt x="28" y="349"/>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1" name="îślîḋè"/>
              <p:cNvSpPr/>
              <p:nvPr/>
            </p:nvSpPr>
            <p:spPr bwMode="auto">
              <a:xfrm>
                <a:off x="5221288" y="2770188"/>
                <a:ext cx="1443038" cy="1192213"/>
              </a:xfrm>
              <a:custGeom>
                <a:avLst/>
                <a:gdLst>
                  <a:gd name="T0" fmla="*/ 9 w 437"/>
                  <a:gd name="T1" fmla="*/ 240 h 362"/>
                  <a:gd name="T2" fmla="*/ 59 w 437"/>
                  <a:gd name="T3" fmla="*/ 358 h 362"/>
                  <a:gd name="T4" fmla="*/ 51 w 437"/>
                  <a:gd name="T5" fmla="*/ 269 h 362"/>
                  <a:gd name="T6" fmla="*/ 67 w 437"/>
                  <a:gd name="T7" fmla="*/ 292 h 362"/>
                  <a:gd name="T8" fmla="*/ 76 w 437"/>
                  <a:gd name="T9" fmla="*/ 254 h 362"/>
                  <a:gd name="T10" fmla="*/ 76 w 437"/>
                  <a:gd name="T11" fmla="*/ 178 h 362"/>
                  <a:gd name="T12" fmla="*/ 91 w 437"/>
                  <a:gd name="T13" fmla="*/ 212 h 362"/>
                  <a:gd name="T14" fmla="*/ 109 w 437"/>
                  <a:gd name="T15" fmla="*/ 177 h 362"/>
                  <a:gd name="T16" fmla="*/ 130 w 437"/>
                  <a:gd name="T17" fmla="*/ 103 h 362"/>
                  <a:gd name="T18" fmla="*/ 146 w 437"/>
                  <a:gd name="T19" fmla="*/ 124 h 362"/>
                  <a:gd name="T20" fmla="*/ 147 w 437"/>
                  <a:gd name="T21" fmla="*/ 124 h 362"/>
                  <a:gd name="T22" fmla="*/ 150 w 437"/>
                  <a:gd name="T23" fmla="*/ 89 h 362"/>
                  <a:gd name="T24" fmla="*/ 218 w 437"/>
                  <a:gd name="T25" fmla="*/ 112 h 362"/>
                  <a:gd name="T26" fmla="*/ 209 w 437"/>
                  <a:gd name="T27" fmla="*/ 57 h 362"/>
                  <a:gd name="T28" fmla="*/ 278 w 437"/>
                  <a:gd name="T29" fmla="*/ 94 h 362"/>
                  <a:gd name="T30" fmla="*/ 271 w 437"/>
                  <a:gd name="T31" fmla="*/ 48 h 362"/>
                  <a:gd name="T32" fmla="*/ 324 w 437"/>
                  <a:gd name="T33" fmla="*/ 81 h 362"/>
                  <a:gd name="T34" fmla="*/ 329 w 437"/>
                  <a:gd name="T35" fmla="*/ 56 h 362"/>
                  <a:gd name="T36" fmla="*/ 402 w 437"/>
                  <a:gd name="T37" fmla="*/ 85 h 362"/>
                  <a:gd name="T38" fmla="*/ 371 w 437"/>
                  <a:gd name="T39" fmla="*/ 30 h 362"/>
                  <a:gd name="T40" fmla="*/ 237 w 437"/>
                  <a:gd name="T41" fmla="*/ 0 h 362"/>
                  <a:gd name="T42" fmla="*/ 229 w 437"/>
                  <a:gd name="T43" fmla="*/ 0 h 362"/>
                  <a:gd name="T44" fmla="*/ 9 w 437"/>
                  <a:gd name="T45" fmla="*/ 24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7" h="362">
                    <a:moveTo>
                      <a:pt x="9" y="240"/>
                    </a:moveTo>
                    <a:cubicBezTo>
                      <a:pt x="0" y="297"/>
                      <a:pt x="42" y="356"/>
                      <a:pt x="59" y="358"/>
                    </a:cubicBezTo>
                    <a:cubicBezTo>
                      <a:pt x="84" y="362"/>
                      <a:pt x="58" y="282"/>
                      <a:pt x="51" y="269"/>
                    </a:cubicBezTo>
                    <a:cubicBezTo>
                      <a:pt x="52" y="276"/>
                      <a:pt x="60" y="293"/>
                      <a:pt x="67" y="292"/>
                    </a:cubicBezTo>
                    <a:cubicBezTo>
                      <a:pt x="74" y="290"/>
                      <a:pt x="75" y="259"/>
                      <a:pt x="76" y="254"/>
                    </a:cubicBezTo>
                    <a:cubicBezTo>
                      <a:pt x="77" y="228"/>
                      <a:pt x="76" y="203"/>
                      <a:pt x="76" y="178"/>
                    </a:cubicBezTo>
                    <a:cubicBezTo>
                      <a:pt x="76" y="185"/>
                      <a:pt x="80" y="211"/>
                      <a:pt x="91" y="212"/>
                    </a:cubicBezTo>
                    <a:cubicBezTo>
                      <a:pt x="103" y="214"/>
                      <a:pt x="107" y="185"/>
                      <a:pt x="109" y="177"/>
                    </a:cubicBezTo>
                    <a:cubicBezTo>
                      <a:pt x="116" y="152"/>
                      <a:pt x="121" y="126"/>
                      <a:pt x="130" y="103"/>
                    </a:cubicBezTo>
                    <a:cubicBezTo>
                      <a:pt x="133" y="111"/>
                      <a:pt x="140" y="117"/>
                      <a:pt x="146" y="124"/>
                    </a:cubicBezTo>
                    <a:cubicBezTo>
                      <a:pt x="146" y="124"/>
                      <a:pt x="146" y="124"/>
                      <a:pt x="147" y="124"/>
                    </a:cubicBezTo>
                    <a:cubicBezTo>
                      <a:pt x="151" y="113"/>
                      <a:pt x="150" y="101"/>
                      <a:pt x="150" y="89"/>
                    </a:cubicBezTo>
                    <a:cubicBezTo>
                      <a:pt x="168" y="102"/>
                      <a:pt x="194" y="118"/>
                      <a:pt x="218" y="112"/>
                    </a:cubicBezTo>
                    <a:cubicBezTo>
                      <a:pt x="245" y="104"/>
                      <a:pt x="221" y="71"/>
                      <a:pt x="209" y="57"/>
                    </a:cubicBezTo>
                    <a:cubicBezTo>
                      <a:pt x="229" y="69"/>
                      <a:pt x="251" y="96"/>
                      <a:pt x="278" y="94"/>
                    </a:cubicBezTo>
                    <a:cubicBezTo>
                      <a:pt x="304" y="92"/>
                      <a:pt x="282" y="60"/>
                      <a:pt x="271" y="48"/>
                    </a:cubicBezTo>
                    <a:cubicBezTo>
                      <a:pt x="286" y="61"/>
                      <a:pt x="305" y="74"/>
                      <a:pt x="324" y="81"/>
                    </a:cubicBezTo>
                    <a:cubicBezTo>
                      <a:pt x="350" y="89"/>
                      <a:pt x="343" y="70"/>
                      <a:pt x="329" y="56"/>
                    </a:cubicBezTo>
                    <a:cubicBezTo>
                      <a:pt x="342" y="71"/>
                      <a:pt x="381" y="93"/>
                      <a:pt x="402" y="85"/>
                    </a:cubicBezTo>
                    <a:cubicBezTo>
                      <a:pt x="437" y="73"/>
                      <a:pt x="387" y="38"/>
                      <a:pt x="371" y="30"/>
                    </a:cubicBezTo>
                    <a:cubicBezTo>
                      <a:pt x="332" y="11"/>
                      <a:pt x="281" y="1"/>
                      <a:pt x="237" y="0"/>
                    </a:cubicBezTo>
                    <a:cubicBezTo>
                      <a:pt x="235" y="0"/>
                      <a:pt x="232" y="0"/>
                      <a:pt x="229" y="0"/>
                    </a:cubicBezTo>
                    <a:cubicBezTo>
                      <a:pt x="229" y="0"/>
                      <a:pt x="31" y="72"/>
                      <a:pt x="9" y="240"/>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2" name="îṧľíḑé"/>
              <p:cNvSpPr/>
              <p:nvPr/>
            </p:nvSpPr>
            <p:spPr bwMode="auto">
              <a:xfrm>
                <a:off x="5164138" y="3732213"/>
                <a:ext cx="311150" cy="376238"/>
              </a:xfrm>
              <a:custGeom>
                <a:avLst/>
                <a:gdLst>
                  <a:gd name="T0" fmla="*/ 74 w 94"/>
                  <a:gd name="T1" fmla="*/ 65 h 114"/>
                  <a:gd name="T2" fmla="*/ 32 w 94"/>
                  <a:gd name="T3" fmla="*/ 7 h 114"/>
                  <a:gd name="T4" fmla="*/ 3 w 94"/>
                  <a:gd name="T5" fmla="*/ 52 h 114"/>
                  <a:gd name="T6" fmla="*/ 49 w 94"/>
                  <a:gd name="T7" fmla="*/ 109 h 114"/>
                  <a:gd name="T8" fmla="*/ 94 w 94"/>
                  <a:gd name="T9" fmla="*/ 96 h 114"/>
                </a:gdLst>
                <a:ahLst/>
                <a:cxnLst>
                  <a:cxn ang="0">
                    <a:pos x="T0" y="T1"/>
                  </a:cxn>
                  <a:cxn ang="0">
                    <a:pos x="T2" y="T3"/>
                  </a:cxn>
                  <a:cxn ang="0">
                    <a:pos x="T4" y="T5"/>
                  </a:cxn>
                  <a:cxn ang="0">
                    <a:pos x="T6" y="T7"/>
                  </a:cxn>
                  <a:cxn ang="0">
                    <a:pos x="T8" y="T9"/>
                  </a:cxn>
                </a:cxnLst>
                <a:rect l="0" t="0" r="r" b="b"/>
                <a:pathLst>
                  <a:path w="94" h="114">
                    <a:moveTo>
                      <a:pt x="74" y="65"/>
                    </a:moveTo>
                    <a:cubicBezTo>
                      <a:pt x="67" y="43"/>
                      <a:pt x="58" y="12"/>
                      <a:pt x="32" y="7"/>
                    </a:cubicBezTo>
                    <a:cubicBezTo>
                      <a:pt x="2" y="0"/>
                      <a:pt x="0" y="30"/>
                      <a:pt x="3" y="52"/>
                    </a:cubicBezTo>
                    <a:cubicBezTo>
                      <a:pt x="8" y="78"/>
                      <a:pt x="24" y="101"/>
                      <a:pt x="49" y="109"/>
                    </a:cubicBezTo>
                    <a:cubicBezTo>
                      <a:pt x="64" y="113"/>
                      <a:pt x="91" y="114"/>
                      <a:pt x="94" y="96"/>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3" name="ïṡḷïḋé"/>
              <p:cNvSpPr/>
              <p:nvPr/>
            </p:nvSpPr>
            <p:spPr bwMode="auto">
              <a:xfrm>
                <a:off x="6200775" y="3606801"/>
                <a:ext cx="212725" cy="244475"/>
              </a:xfrm>
              <a:custGeom>
                <a:avLst/>
                <a:gdLst>
                  <a:gd name="T0" fmla="*/ 0 w 64"/>
                  <a:gd name="T1" fmla="*/ 0 h 74"/>
                  <a:gd name="T2" fmla="*/ 41 w 64"/>
                  <a:gd name="T3" fmla="*/ 36 h 74"/>
                  <a:gd name="T4" fmla="*/ 62 w 64"/>
                  <a:gd name="T5" fmla="*/ 48 h 74"/>
                  <a:gd name="T6" fmla="*/ 32 w 64"/>
                  <a:gd name="T7" fmla="*/ 72 h 74"/>
                </a:gdLst>
                <a:ahLst/>
                <a:cxnLst>
                  <a:cxn ang="0">
                    <a:pos x="T0" y="T1"/>
                  </a:cxn>
                  <a:cxn ang="0">
                    <a:pos x="T2" y="T3"/>
                  </a:cxn>
                  <a:cxn ang="0">
                    <a:pos x="T4" y="T5"/>
                  </a:cxn>
                  <a:cxn ang="0">
                    <a:pos x="T6" y="T7"/>
                  </a:cxn>
                </a:cxnLst>
                <a:rect l="0" t="0" r="r" b="b"/>
                <a:pathLst>
                  <a:path w="64" h="74">
                    <a:moveTo>
                      <a:pt x="0" y="0"/>
                    </a:moveTo>
                    <a:cubicBezTo>
                      <a:pt x="5" y="24"/>
                      <a:pt x="17" y="43"/>
                      <a:pt x="41" y="36"/>
                    </a:cubicBezTo>
                    <a:cubicBezTo>
                      <a:pt x="54" y="33"/>
                      <a:pt x="64" y="27"/>
                      <a:pt x="62" y="48"/>
                    </a:cubicBezTo>
                    <a:cubicBezTo>
                      <a:pt x="61" y="63"/>
                      <a:pt x="48" y="74"/>
                      <a:pt x="32" y="7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4" name="íŝḷîḍê"/>
              <p:cNvSpPr/>
              <p:nvPr/>
            </p:nvSpPr>
            <p:spPr bwMode="auto">
              <a:xfrm>
                <a:off x="6200775" y="3606801"/>
                <a:ext cx="212725" cy="241300"/>
              </a:xfrm>
              <a:custGeom>
                <a:avLst/>
                <a:gdLst>
                  <a:gd name="T0" fmla="*/ 0 w 64"/>
                  <a:gd name="T1" fmla="*/ 0 h 73"/>
                  <a:gd name="T2" fmla="*/ 2 w 64"/>
                  <a:gd name="T3" fmla="*/ 5 h 73"/>
                  <a:gd name="T4" fmla="*/ 4 w 64"/>
                  <a:gd name="T5" fmla="*/ 12 h 73"/>
                  <a:gd name="T6" fmla="*/ 8 w 64"/>
                  <a:gd name="T7" fmla="*/ 20 h 73"/>
                  <a:gd name="T8" fmla="*/ 14 w 64"/>
                  <a:gd name="T9" fmla="*/ 28 h 73"/>
                  <a:gd name="T10" fmla="*/ 23 w 64"/>
                  <a:gd name="T11" fmla="*/ 34 h 73"/>
                  <a:gd name="T12" fmla="*/ 35 w 64"/>
                  <a:gd name="T13" fmla="*/ 35 h 73"/>
                  <a:gd name="T14" fmla="*/ 47 w 64"/>
                  <a:gd name="T15" fmla="*/ 32 h 73"/>
                  <a:gd name="T16" fmla="*/ 54 w 64"/>
                  <a:gd name="T17" fmla="*/ 31 h 73"/>
                  <a:gd name="T18" fmla="*/ 58 w 64"/>
                  <a:gd name="T19" fmla="*/ 31 h 73"/>
                  <a:gd name="T20" fmla="*/ 62 w 64"/>
                  <a:gd name="T21" fmla="*/ 33 h 73"/>
                  <a:gd name="T22" fmla="*/ 64 w 64"/>
                  <a:gd name="T23" fmla="*/ 40 h 73"/>
                  <a:gd name="T24" fmla="*/ 64 w 64"/>
                  <a:gd name="T25" fmla="*/ 47 h 73"/>
                  <a:gd name="T26" fmla="*/ 60 w 64"/>
                  <a:gd name="T27" fmla="*/ 59 h 73"/>
                  <a:gd name="T28" fmla="*/ 53 w 64"/>
                  <a:gd name="T29" fmla="*/ 67 h 73"/>
                  <a:gd name="T30" fmla="*/ 45 w 64"/>
                  <a:gd name="T31" fmla="*/ 72 h 73"/>
                  <a:gd name="T32" fmla="*/ 38 w 64"/>
                  <a:gd name="T33" fmla="*/ 73 h 73"/>
                  <a:gd name="T34" fmla="*/ 34 w 64"/>
                  <a:gd name="T35" fmla="*/ 72 h 73"/>
                  <a:gd name="T36" fmla="*/ 32 w 64"/>
                  <a:gd name="T37" fmla="*/ 72 h 73"/>
                  <a:gd name="T38" fmla="*/ 34 w 64"/>
                  <a:gd name="T39" fmla="*/ 72 h 73"/>
                  <a:gd name="T40" fmla="*/ 38 w 64"/>
                  <a:gd name="T41" fmla="*/ 72 h 73"/>
                  <a:gd name="T42" fmla="*/ 45 w 64"/>
                  <a:gd name="T43" fmla="*/ 70 h 73"/>
                  <a:gd name="T44" fmla="*/ 52 w 64"/>
                  <a:gd name="T45" fmla="*/ 66 h 73"/>
                  <a:gd name="T46" fmla="*/ 58 w 64"/>
                  <a:gd name="T47" fmla="*/ 58 h 73"/>
                  <a:gd name="T48" fmla="*/ 60 w 64"/>
                  <a:gd name="T49" fmla="*/ 47 h 73"/>
                  <a:gd name="T50" fmla="*/ 60 w 64"/>
                  <a:gd name="T51" fmla="*/ 41 h 73"/>
                  <a:gd name="T52" fmla="*/ 59 w 64"/>
                  <a:gd name="T53" fmla="*/ 36 h 73"/>
                  <a:gd name="T54" fmla="*/ 48 w 64"/>
                  <a:gd name="T55" fmla="*/ 36 h 73"/>
                  <a:gd name="T56" fmla="*/ 35 w 64"/>
                  <a:gd name="T57" fmla="*/ 39 h 73"/>
                  <a:gd name="T58" fmla="*/ 22 w 64"/>
                  <a:gd name="T59" fmla="*/ 37 h 73"/>
                  <a:gd name="T60" fmla="*/ 12 w 64"/>
                  <a:gd name="T61" fmla="*/ 30 h 73"/>
                  <a:gd name="T62" fmla="*/ 6 w 64"/>
                  <a:gd name="T63" fmla="*/ 21 h 73"/>
                  <a:gd name="T64" fmla="*/ 3 w 64"/>
                  <a:gd name="T65" fmla="*/ 12 h 73"/>
                  <a:gd name="T66" fmla="*/ 1 w 64"/>
                  <a:gd name="T67" fmla="*/ 6 h 73"/>
                  <a:gd name="T68" fmla="*/ 1 w 64"/>
                  <a:gd name="T69" fmla="*/ 1 h 73"/>
                  <a:gd name="T70" fmla="*/ 0 w 64"/>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3">
                    <a:moveTo>
                      <a:pt x="0" y="0"/>
                    </a:moveTo>
                    <a:cubicBezTo>
                      <a:pt x="0" y="0"/>
                      <a:pt x="1" y="2"/>
                      <a:pt x="2" y="5"/>
                    </a:cubicBezTo>
                    <a:cubicBezTo>
                      <a:pt x="2" y="7"/>
                      <a:pt x="3" y="9"/>
                      <a:pt x="4" y="12"/>
                    </a:cubicBezTo>
                    <a:cubicBezTo>
                      <a:pt x="5" y="14"/>
                      <a:pt x="6" y="17"/>
                      <a:pt x="8" y="20"/>
                    </a:cubicBezTo>
                    <a:cubicBezTo>
                      <a:pt x="10" y="23"/>
                      <a:pt x="12" y="26"/>
                      <a:pt x="14" y="28"/>
                    </a:cubicBezTo>
                    <a:cubicBezTo>
                      <a:pt x="17" y="31"/>
                      <a:pt x="20" y="33"/>
                      <a:pt x="23" y="34"/>
                    </a:cubicBezTo>
                    <a:cubicBezTo>
                      <a:pt x="27" y="35"/>
                      <a:pt x="31" y="36"/>
                      <a:pt x="35" y="35"/>
                    </a:cubicBezTo>
                    <a:cubicBezTo>
                      <a:pt x="39" y="35"/>
                      <a:pt x="43" y="33"/>
                      <a:pt x="47" y="32"/>
                    </a:cubicBezTo>
                    <a:cubicBezTo>
                      <a:pt x="49" y="32"/>
                      <a:pt x="52" y="31"/>
                      <a:pt x="54" y="31"/>
                    </a:cubicBezTo>
                    <a:cubicBezTo>
                      <a:pt x="55" y="31"/>
                      <a:pt x="57" y="31"/>
                      <a:pt x="58" y="31"/>
                    </a:cubicBezTo>
                    <a:cubicBezTo>
                      <a:pt x="59" y="31"/>
                      <a:pt x="61" y="32"/>
                      <a:pt x="62" y="33"/>
                    </a:cubicBezTo>
                    <a:cubicBezTo>
                      <a:pt x="63" y="36"/>
                      <a:pt x="64" y="38"/>
                      <a:pt x="64" y="40"/>
                    </a:cubicBezTo>
                    <a:cubicBezTo>
                      <a:pt x="64" y="43"/>
                      <a:pt x="64" y="45"/>
                      <a:pt x="64" y="47"/>
                    </a:cubicBezTo>
                    <a:cubicBezTo>
                      <a:pt x="63" y="51"/>
                      <a:pt x="62" y="55"/>
                      <a:pt x="60" y="59"/>
                    </a:cubicBezTo>
                    <a:cubicBezTo>
                      <a:pt x="59" y="62"/>
                      <a:pt x="56" y="65"/>
                      <a:pt x="53" y="67"/>
                    </a:cubicBezTo>
                    <a:cubicBezTo>
                      <a:pt x="51" y="70"/>
                      <a:pt x="48" y="71"/>
                      <a:pt x="45" y="72"/>
                    </a:cubicBezTo>
                    <a:cubicBezTo>
                      <a:pt x="43" y="72"/>
                      <a:pt x="40" y="73"/>
                      <a:pt x="38" y="73"/>
                    </a:cubicBezTo>
                    <a:cubicBezTo>
                      <a:pt x="36" y="73"/>
                      <a:pt x="35" y="73"/>
                      <a:pt x="34" y="72"/>
                    </a:cubicBezTo>
                    <a:cubicBezTo>
                      <a:pt x="33" y="72"/>
                      <a:pt x="32" y="72"/>
                      <a:pt x="32" y="72"/>
                    </a:cubicBezTo>
                    <a:cubicBezTo>
                      <a:pt x="32" y="72"/>
                      <a:pt x="33" y="72"/>
                      <a:pt x="34" y="72"/>
                    </a:cubicBezTo>
                    <a:cubicBezTo>
                      <a:pt x="35" y="72"/>
                      <a:pt x="36" y="72"/>
                      <a:pt x="38" y="72"/>
                    </a:cubicBezTo>
                    <a:cubicBezTo>
                      <a:pt x="40" y="72"/>
                      <a:pt x="42" y="71"/>
                      <a:pt x="45" y="70"/>
                    </a:cubicBezTo>
                    <a:cubicBezTo>
                      <a:pt x="47" y="69"/>
                      <a:pt x="50" y="68"/>
                      <a:pt x="52" y="66"/>
                    </a:cubicBezTo>
                    <a:cubicBezTo>
                      <a:pt x="54" y="64"/>
                      <a:pt x="56" y="61"/>
                      <a:pt x="58" y="58"/>
                    </a:cubicBezTo>
                    <a:cubicBezTo>
                      <a:pt x="59" y="54"/>
                      <a:pt x="60" y="51"/>
                      <a:pt x="60" y="47"/>
                    </a:cubicBezTo>
                    <a:cubicBezTo>
                      <a:pt x="60" y="45"/>
                      <a:pt x="60" y="43"/>
                      <a:pt x="60" y="41"/>
                    </a:cubicBezTo>
                    <a:cubicBezTo>
                      <a:pt x="60" y="39"/>
                      <a:pt x="60" y="37"/>
                      <a:pt x="59" y="36"/>
                    </a:cubicBezTo>
                    <a:cubicBezTo>
                      <a:pt x="57" y="34"/>
                      <a:pt x="52" y="35"/>
                      <a:pt x="48" y="36"/>
                    </a:cubicBezTo>
                    <a:cubicBezTo>
                      <a:pt x="44" y="37"/>
                      <a:pt x="40" y="38"/>
                      <a:pt x="35" y="39"/>
                    </a:cubicBezTo>
                    <a:cubicBezTo>
                      <a:pt x="31" y="39"/>
                      <a:pt x="26" y="39"/>
                      <a:pt x="22" y="37"/>
                    </a:cubicBezTo>
                    <a:cubicBezTo>
                      <a:pt x="18" y="36"/>
                      <a:pt x="15" y="33"/>
                      <a:pt x="12" y="30"/>
                    </a:cubicBezTo>
                    <a:cubicBezTo>
                      <a:pt x="9" y="27"/>
                      <a:pt x="7" y="24"/>
                      <a:pt x="6" y="21"/>
                    </a:cubicBezTo>
                    <a:cubicBezTo>
                      <a:pt x="5" y="18"/>
                      <a:pt x="4" y="15"/>
                      <a:pt x="3" y="12"/>
                    </a:cubicBezTo>
                    <a:cubicBezTo>
                      <a:pt x="2" y="10"/>
                      <a:pt x="2" y="7"/>
                      <a:pt x="1" y="6"/>
                    </a:cubicBezTo>
                    <a:cubicBezTo>
                      <a:pt x="1" y="4"/>
                      <a:pt x="1" y="2"/>
                      <a:pt x="1" y="1"/>
                    </a:cubicBezTo>
                    <a:cubicBezTo>
                      <a:pt x="0" y="0"/>
                      <a:pt x="0" y="0"/>
                      <a:pt x="0"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5" name="ïṩliḓe"/>
              <p:cNvSpPr/>
              <p:nvPr/>
            </p:nvSpPr>
            <p:spPr bwMode="auto">
              <a:xfrm>
                <a:off x="5921375" y="3116263"/>
                <a:ext cx="111125" cy="119063"/>
              </a:xfrm>
              <a:custGeom>
                <a:avLst/>
                <a:gdLst>
                  <a:gd name="T0" fmla="*/ 0 w 34"/>
                  <a:gd name="T1" fmla="*/ 29 h 36"/>
                  <a:gd name="T2" fmla="*/ 23 w 34"/>
                  <a:gd name="T3" fmla="*/ 21 h 36"/>
                  <a:gd name="T4" fmla="*/ 0 w 34"/>
                  <a:gd name="T5" fmla="*/ 28 h 36"/>
                  <a:gd name="T6" fmla="*/ 0 w 34"/>
                  <a:gd name="T7" fmla="*/ 29 h 36"/>
                </a:gdLst>
                <a:ahLst/>
                <a:cxnLst>
                  <a:cxn ang="0">
                    <a:pos x="T0" y="T1"/>
                  </a:cxn>
                  <a:cxn ang="0">
                    <a:pos x="T2" y="T3"/>
                  </a:cxn>
                  <a:cxn ang="0">
                    <a:pos x="T4" y="T5"/>
                  </a:cxn>
                  <a:cxn ang="0">
                    <a:pos x="T6" y="T7"/>
                  </a:cxn>
                </a:cxnLst>
                <a:rect l="0" t="0" r="r" b="b"/>
                <a:pathLst>
                  <a:path w="34" h="36">
                    <a:moveTo>
                      <a:pt x="0" y="29"/>
                    </a:moveTo>
                    <a:cubicBezTo>
                      <a:pt x="8" y="36"/>
                      <a:pt x="19" y="28"/>
                      <a:pt x="23" y="21"/>
                    </a:cubicBezTo>
                    <a:cubicBezTo>
                      <a:pt x="34" y="0"/>
                      <a:pt x="3" y="11"/>
                      <a:pt x="0" y="28"/>
                    </a:cubicBezTo>
                    <a:lnTo>
                      <a:pt x="0" y="29"/>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6" name="íŝļïdè"/>
              <p:cNvSpPr/>
              <p:nvPr/>
            </p:nvSpPr>
            <p:spPr bwMode="auto">
              <a:xfrm>
                <a:off x="6362700" y="3089276"/>
                <a:ext cx="93663" cy="119063"/>
              </a:xfrm>
              <a:custGeom>
                <a:avLst/>
                <a:gdLst>
                  <a:gd name="T0" fmla="*/ 28 w 28"/>
                  <a:gd name="T1" fmla="*/ 34 h 36"/>
                  <a:gd name="T2" fmla="*/ 19 w 28"/>
                  <a:gd name="T3" fmla="*/ 11 h 36"/>
                  <a:gd name="T4" fmla="*/ 25 w 28"/>
                  <a:gd name="T5" fmla="*/ 34 h 36"/>
                  <a:gd name="T6" fmla="*/ 28 w 28"/>
                  <a:gd name="T7" fmla="*/ 34 h 36"/>
                </a:gdLst>
                <a:ahLst/>
                <a:cxnLst>
                  <a:cxn ang="0">
                    <a:pos x="T0" y="T1"/>
                  </a:cxn>
                  <a:cxn ang="0">
                    <a:pos x="T2" y="T3"/>
                  </a:cxn>
                  <a:cxn ang="0">
                    <a:pos x="T4" y="T5"/>
                  </a:cxn>
                  <a:cxn ang="0">
                    <a:pos x="T6" y="T7"/>
                  </a:cxn>
                </a:cxnLst>
                <a:rect l="0" t="0" r="r" b="b"/>
                <a:pathLst>
                  <a:path w="28" h="36">
                    <a:moveTo>
                      <a:pt x="28" y="34"/>
                    </a:moveTo>
                    <a:cubicBezTo>
                      <a:pt x="28" y="25"/>
                      <a:pt x="28" y="17"/>
                      <a:pt x="19" y="11"/>
                    </a:cubicBezTo>
                    <a:cubicBezTo>
                      <a:pt x="0" y="0"/>
                      <a:pt x="11" y="36"/>
                      <a:pt x="25" y="34"/>
                    </a:cubicBezTo>
                    <a:lnTo>
                      <a:pt x="28" y="34"/>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7" name="íś1îḑè"/>
              <p:cNvSpPr/>
              <p:nvPr/>
            </p:nvSpPr>
            <p:spPr bwMode="auto">
              <a:xfrm>
                <a:off x="5884863" y="3481388"/>
                <a:ext cx="55563"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8" name="îṥḻídê"/>
              <p:cNvSpPr/>
              <p:nvPr/>
            </p:nvSpPr>
            <p:spPr bwMode="auto">
              <a:xfrm>
                <a:off x="6469063" y="3471863"/>
                <a:ext cx="58738"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9" name="iṣḷïḍè"/>
              <p:cNvSpPr/>
              <p:nvPr/>
            </p:nvSpPr>
            <p:spPr bwMode="auto">
              <a:xfrm>
                <a:off x="5824538" y="3771901"/>
                <a:ext cx="381000" cy="438150"/>
              </a:xfrm>
              <a:custGeom>
                <a:avLst/>
                <a:gdLst>
                  <a:gd name="T0" fmla="*/ 67 w 115"/>
                  <a:gd name="T1" fmla="*/ 58 h 133"/>
                  <a:gd name="T2" fmla="*/ 31 w 115"/>
                  <a:gd name="T3" fmla="*/ 29 h 133"/>
                  <a:gd name="T4" fmla="*/ 8 w 115"/>
                  <a:gd name="T5" fmla="*/ 3 h 133"/>
                  <a:gd name="T6" fmla="*/ 5 w 115"/>
                  <a:gd name="T7" fmla="*/ 0 h 133"/>
                  <a:gd name="T8" fmla="*/ 19 w 115"/>
                  <a:gd name="T9" fmla="*/ 71 h 133"/>
                  <a:gd name="T10" fmla="*/ 95 w 115"/>
                  <a:gd name="T11" fmla="*/ 128 h 133"/>
                  <a:gd name="T12" fmla="*/ 115 w 115"/>
                  <a:gd name="T13" fmla="*/ 123 h 133"/>
                  <a:gd name="T14" fmla="*/ 83 w 115"/>
                  <a:gd name="T15" fmla="*/ 66 h 133"/>
                  <a:gd name="T16" fmla="*/ 67 w 115"/>
                  <a:gd name="T1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3">
                    <a:moveTo>
                      <a:pt x="67" y="58"/>
                    </a:moveTo>
                    <a:cubicBezTo>
                      <a:pt x="53" y="51"/>
                      <a:pt x="41" y="41"/>
                      <a:pt x="31" y="29"/>
                    </a:cubicBezTo>
                    <a:cubicBezTo>
                      <a:pt x="23" y="21"/>
                      <a:pt x="18" y="8"/>
                      <a:pt x="8" y="3"/>
                    </a:cubicBezTo>
                    <a:cubicBezTo>
                      <a:pt x="5" y="0"/>
                      <a:pt x="5" y="0"/>
                      <a:pt x="5" y="0"/>
                    </a:cubicBezTo>
                    <a:cubicBezTo>
                      <a:pt x="0" y="21"/>
                      <a:pt x="9" y="52"/>
                      <a:pt x="19" y="71"/>
                    </a:cubicBezTo>
                    <a:cubicBezTo>
                      <a:pt x="33" y="101"/>
                      <a:pt x="59" y="133"/>
                      <a:pt x="95" y="128"/>
                    </a:cubicBezTo>
                    <a:cubicBezTo>
                      <a:pt x="103" y="128"/>
                      <a:pt x="109" y="126"/>
                      <a:pt x="115" y="123"/>
                    </a:cubicBezTo>
                    <a:cubicBezTo>
                      <a:pt x="108" y="102"/>
                      <a:pt x="97" y="83"/>
                      <a:pt x="83" y="66"/>
                    </a:cubicBezTo>
                    <a:cubicBezTo>
                      <a:pt x="77" y="64"/>
                      <a:pt x="72" y="61"/>
                      <a:pt x="67" y="58"/>
                    </a:cubicBezTo>
                  </a:path>
                </a:pathLst>
              </a:custGeom>
              <a:solidFill>
                <a:srgbClr val="FF75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0" name="i$ḻiḓé"/>
              <p:cNvSpPr/>
              <p:nvPr/>
            </p:nvSpPr>
            <p:spPr bwMode="auto">
              <a:xfrm>
                <a:off x="6099175" y="3989388"/>
                <a:ext cx="217488" cy="187325"/>
              </a:xfrm>
              <a:custGeom>
                <a:avLst/>
                <a:gdLst>
                  <a:gd name="T0" fmla="*/ 66 w 66"/>
                  <a:gd name="T1" fmla="*/ 5 h 57"/>
                  <a:gd name="T2" fmla="*/ 22 w 66"/>
                  <a:gd name="T3" fmla="*/ 8 h 57"/>
                  <a:gd name="T4" fmla="*/ 0 w 66"/>
                  <a:gd name="T5" fmla="*/ 0 h 57"/>
                  <a:gd name="T6" fmla="*/ 32 w 66"/>
                  <a:gd name="T7" fmla="*/ 57 h 57"/>
                  <a:gd name="T8" fmla="*/ 66 w 66"/>
                  <a:gd name="T9" fmla="*/ 5 h 57"/>
                </a:gdLst>
                <a:ahLst/>
                <a:cxnLst>
                  <a:cxn ang="0">
                    <a:pos x="T0" y="T1"/>
                  </a:cxn>
                  <a:cxn ang="0">
                    <a:pos x="T2" y="T3"/>
                  </a:cxn>
                  <a:cxn ang="0">
                    <a:pos x="T4" y="T5"/>
                  </a:cxn>
                  <a:cxn ang="0">
                    <a:pos x="T6" y="T7"/>
                  </a:cxn>
                  <a:cxn ang="0">
                    <a:pos x="T8" y="T9"/>
                  </a:cxn>
                </a:cxnLst>
                <a:rect l="0" t="0" r="r" b="b"/>
                <a:pathLst>
                  <a:path w="66" h="57">
                    <a:moveTo>
                      <a:pt x="66" y="5"/>
                    </a:moveTo>
                    <a:cubicBezTo>
                      <a:pt x="50" y="5"/>
                      <a:pt x="37" y="10"/>
                      <a:pt x="22" y="8"/>
                    </a:cubicBezTo>
                    <a:cubicBezTo>
                      <a:pt x="14" y="6"/>
                      <a:pt x="7" y="4"/>
                      <a:pt x="0" y="0"/>
                    </a:cubicBezTo>
                    <a:cubicBezTo>
                      <a:pt x="14" y="17"/>
                      <a:pt x="25" y="36"/>
                      <a:pt x="32" y="57"/>
                    </a:cubicBezTo>
                    <a:cubicBezTo>
                      <a:pt x="51" y="48"/>
                      <a:pt x="61" y="28"/>
                      <a:pt x="66" y="5"/>
                    </a:cubicBezTo>
                    <a:close/>
                  </a:path>
                </a:pathLst>
              </a:custGeom>
              <a:solidFill>
                <a:srgbClr val="C246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1" name="iṥḻídê"/>
              <p:cNvSpPr/>
              <p:nvPr/>
            </p:nvSpPr>
            <p:spPr bwMode="auto">
              <a:xfrm>
                <a:off x="5835650" y="3741738"/>
                <a:ext cx="581025" cy="320675"/>
              </a:xfrm>
              <a:custGeom>
                <a:avLst/>
                <a:gdLst>
                  <a:gd name="T0" fmla="*/ 0 w 176"/>
                  <a:gd name="T1" fmla="*/ 8 h 97"/>
                  <a:gd name="T2" fmla="*/ 35 w 176"/>
                  <a:gd name="T3" fmla="*/ 69 h 97"/>
                  <a:gd name="T4" fmla="*/ 122 w 176"/>
                  <a:gd name="T5" fmla="*/ 96 h 97"/>
                  <a:gd name="T6" fmla="*/ 166 w 176"/>
                  <a:gd name="T7" fmla="*/ 85 h 97"/>
                  <a:gd name="T8" fmla="*/ 168 w 176"/>
                  <a:gd name="T9" fmla="*/ 48 h 97"/>
                  <a:gd name="T10" fmla="*/ 81 w 176"/>
                  <a:gd name="T11" fmla="*/ 62 h 97"/>
                  <a:gd name="T12" fmla="*/ 12 w 176"/>
                  <a:gd name="T13" fmla="*/ 0 h 97"/>
                  <a:gd name="T14" fmla="*/ 0 w 176"/>
                  <a:gd name="T15" fmla="*/ 8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7">
                    <a:moveTo>
                      <a:pt x="0" y="8"/>
                    </a:moveTo>
                    <a:cubicBezTo>
                      <a:pt x="9" y="30"/>
                      <a:pt x="15" y="54"/>
                      <a:pt x="35" y="69"/>
                    </a:cubicBezTo>
                    <a:cubicBezTo>
                      <a:pt x="60" y="88"/>
                      <a:pt x="90" y="97"/>
                      <a:pt x="122" y="96"/>
                    </a:cubicBezTo>
                    <a:cubicBezTo>
                      <a:pt x="135" y="96"/>
                      <a:pt x="154" y="94"/>
                      <a:pt x="166" y="85"/>
                    </a:cubicBezTo>
                    <a:cubicBezTo>
                      <a:pt x="176" y="78"/>
                      <a:pt x="171" y="60"/>
                      <a:pt x="168" y="48"/>
                    </a:cubicBezTo>
                    <a:cubicBezTo>
                      <a:pt x="145" y="61"/>
                      <a:pt x="107" y="70"/>
                      <a:pt x="81" y="62"/>
                    </a:cubicBezTo>
                    <a:cubicBezTo>
                      <a:pt x="51" y="52"/>
                      <a:pt x="34" y="21"/>
                      <a:pt x="12" y="0"/>
                    </a:cubicBezTo>
                    <a:cubicBezTo>
                      <a:pt x="0" y="8"/>
                      <a:pt x="0" y="8"/>
                      <a:pt x="0"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2" name="išlîḑê"/>
              <p:cNvSpPr/>
              <p:nvPr/>
            </p:nvSpPr>
            <p:spPr bwMode="auto">
              <a:xfrm>
                <a:off x="5878513" y="3729038"/>
                <a:ext cx="563563" cy="315913"/>
              </a:xfrm>
              <a:custGeom>
                <a:avLst/>
                <a:gdLst>
                  <a:gd name="T0" fmla="*/ 0 w 171"/>
                  <a:gd name="T1" fmla="*/ 0 h 96"/>
                  <a:gd name="T2" fmla="*/ 142 w 171"/>
                  <a:gd name="T3" fmla="*/ 67 h 96"/>
                  <a:gd name="T4" fmla="*/ 171 w 171"/>
                  <a:gd name="T5" fmla="*/ 38 h 96"/>
                  <a:gd name="T6" fmla="*/ 0 w 171"/>
                  <a:gd name="T7" fmla="*/ 0 h 96"/>
                </a:gdLst>
                <a:ahLst/>
                <a:cxnLst>
                  <a:cxn ang="0">
                    <a:pos x="T0" y="T1"/>
                  </a:cxn>
                  <a:cxn ang="0">
                    <a:pos x="T2" y="T3"/>
                  </a:cxn>
                  <a:cxn ang="0">
                    <a:pos x="T4" y="T5"/>
                  </a:cxn>
                  <a:cxn ang="0">
                    <a:pos x="T6" y="T7"/>
                  </a:cxn>
                </a:cxnLst>
                <a:rect l="0" t="0" r="r" b="b"/>
                <a:pathLst>
                  <a:path w="171" h="96">
                    <a:moveTo>
                      <a:pt x="0" y="0"/>
                    </a:moveTo>
                    <a:cubicBezTo>
                      <a:pt x="16" y="54"/>
                      <a:pt x="89" y="96"/>
                      <a:pt x="142" y="67"/>
                    </a:cubicBezTo>
                    <a:cubicBezTo>
                      <a:pt x="153" y="61"/>
                      <a:pt x="165" y="49"/>
                      <a:pt x="171" y="38"/>
                    </a:cubicBezTo>
                    <a:cubicBezTo>
                      <a:pt x="0" y="0"/>
                      <a:pt x="0" y="0"/>
                      <a:pt x="0" y="0"/>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3" name="îṧ1íďê"/>
              <p:cNvSpPr/>
              <p:nvPr/>
            </p:nvSpPr>
            <p:spPr bwMode="auto">
              <a:xfrm>
                <a:off x="5878513" y="3729038"/>
                <a:ext cx="563563" cy="260350"/>
              </a:xfrm>
              <a:custGeom>
                <a:avLst/>
                <a:gdLst>
                  <a:gd name="T0" fmla="*/ 0 w 171"/>
                  <a:gd name="T1" fmla="*/ 0 h 79"/>
                  <a:gd name="T2" fmla="*/ 1 w 171"/>
                  <a:gd name="T3" fmla="*/ 2 h 79"/>
                  <a:gd name="T4" fmla="*/ 4 w 171"/>
                  <a:gd name="T5" fmla="*/ 9 h 79"/>
                  <a:gd name="T6" fmla="*/ 9 w 171"/>
                  <a:gd name="T7" fmla="*/ 18 h 79"/>
                  <a:gd name="T8" fmla="*/ 16 w 171"/>
                  <a:gd name="T9" fmla="*/ 29 h 79"/>
                  <a:gd name="T10" fmla="*/ 27 w 171"/>
                  <a:gd name="T11" fmla="*/ 42 h 79"/>
                  <a:gd name="T12" fmla="*/ 41 w 171"/>
                  <a:gd name="T13" fmla="*/ 53 h 79"/>
                  <a:gd name="T14" fmla="*/ 77 w 171"/>
                  <a:gd name="T15" fmla="*/ 70 h 79"/>
                  <a:gd name="T16" fmla="*/ 115 w 171"/>
                  <a:gd name="T17" fmla="*/ 74 h 79"/>
                  <a:gd name="T18" fmla="*/ 133 w 171"/>
                  <a:gd name="T19" fmla="*/ 69 h 79"/>
                  <a:gd name="T20" fmla="*/ 147 w 171"/>
                  <a:gd name="T21" fmla="*/ 62 h 79"/>
                  <a:gd name="T22" fmla="*/ 158 w 171"/>
                  <a:gd name="T23" fmla="*/ 53 h 79"/>
                  <a:gd name="T24" fmla="*/ 165 w 171"/>
                  <a:gd name="T25" fmla="*/ 46 h 79"/>
                  <a:gd name="T26" fmla="*/ 170 w 171"/>
                  <a:gd name="T27" fmla="*/ 40 h 79"/>
                  <a:gd name="T28" fmla="*/ 171 w 171"/>
                  <a:gd name="T29" fmla="*/ 38 h 79"/>
                  <a:gd name="T30" fmla="*/ 170 w 171"/>
                  <a:gd name="T31" fmla="*/ 40 h 79"/>
                  <a:gd name="T32" fmla="*/ 166 w 171"/>
                  <a:gd name="T33" fmla="*/ 46 h 79"/>
                  <a:gd name="T34" fmla="*/ 159 w 171"/>
                  <a:gd name="T35" fmla="*/ 54 h 79"/>
                  <a:gd name="T36" fmla="*/ 148 w 171"/>
                  <a:gd name="T37" fmla="*/ 64 h 79"/>
                  <a:gd name="T38" fmla="*/ 134 w 171"/>
                  <a:gd name="T39" fmla="*/ 72 h 79"/>
                  <a:gd name="T40" fmla="*/ 116 w 171"/>
                  <a:gd name="T41" fmla="*/ 77 h 79"/>
                  <a:gd name="T42" fmla="*/ 75 w 171"/>
                  <a:gd name="T43" fmla="*/ 74 h 79"/>
                  <a:gd name="T44" fmla="*/ 39 w 171"/>
                  <a:gd name="T45" fmla="*/ 56 h 79"/>
                  <a:gd name="T46" fmla="*/ 25 w 171"/>
                  <a:gd name="T47" fmla="*/ 44 h 79"/>
                  <a:gd name="T48" fmla="*/ 15 w 171"/>
                  <a:gd name="T49" fmla="*/ 31 h 79"/>
                  <a:gd name="T50" fmla="*/ 7 w 171"/>
                  <a:gd name="T51" fmla="*/ 19 h 79"/>
                  <a:gd name="T52" fmla="*/ 3 w 171"/>
                  <a:gd name="T53" fmla="*/ 9 h 79"/>
                  <a:gd name="T54" fmla="*/ 1 w 171"/>
                  <a:gd name="T55" fmla="*/ 2 h 79"/>
                  <a:gd name="T56" fmla="*/ 0 w 171"/>
                  <a:gd name="T5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79">
                    <a:moveTo>
                      <a:pt x="0" y="0"/>
                    </a:moveTo>
                    <a:cubicBezTo>
                      <a:pt x="0" y="0"/>
                      <a:pt x="0" y="1"/>
                      <a:pt x="1" y="2"/>
                    </a:cubicBezTo>
                    <a:cubicBezTo>
                      <a:pt x="1" y="4"/>
                      <a:pt x="2" y="6"/>
                      <a:pt x="4" y="9"/>
                    </a:cubicBezTo>
                    <a:cubicBezTo>
                      <a:pt x="5" y="11"/>
                      <a:pt x="6" y="15"/>
                      <a:pt x="9" y="18"/>
                    </a:cubicBezTo>
                    <a:cubicBezTo>
                      <a:pt x="11" y="22"/>
                      <a:pt x="13" y="25"/>
                      <a:pt x="16" y="29"/>
                    </a:cubicBezTo>
                    <a:cubicBezTo>
                      <a:pt x="20" y="33"/>
                      <a:pt x="23" y="37"/>
                      <a:pt x="27" y="42"/>
                    </a:cubicBezTo>
                    <a:cubicBezTo>
                      <a:pt x="32" y="46"/>
                      <a:pt x="36" y="49"/>
                      <a:pt x="41" y="53"/>
                    </a:cubicBezTo>
                    <a:cubicBezTo>
                      <a:pt x="52" y="60"/>
                      <a:pt x="64" y="67"/>
                      <a:pt x="77" y="70"/>
                    </a:cubicBezTo>
                    <a:cubicBezTo>
                      <a:pt x="89" y="74"/>
                      <a:pt x="103" y="76"/>
                      <a:pt x="115" y="74"/>
                    </a:cubicBezTo>
                    <a:cubicBezTo>
                      <a:pt x="122" y="73"/>
                      <a:pt x="127" y="71"/>
                      <a:pt x="133" y="69"/>
                    </a:cubicBezTo>
                    <a:cubicBezTo>
                      <a:pt x="138" y="67"/>
                      <a:pt x="143" y="65"/>
                      <a:pt x="147" y="62"/>
                    </a:cubicBezTo>
                    <a:cubicBezTo>
                      <a:pt x="151" y="59"/>
                      <a:pt x="155" y="56"/>
                      <a:pt x="158" y="53"/>
                    </a:cubicBezTo>
                    <a:cubicBezTo>
                      <a:pt x="161" y="51"/>
                      <a:pt x="163" y="48"/>
                      <a:pt x="165" y="46"/>
                    </a:cubicBezTo>
                    <a:cubicBezTo>
                      <a:pt x="167" y="43"/>
                      <a:pt x="169" y="42"/>
                      <a:pt x="170" y="40"/>
                    </a:cubicBezTo>
                    <a:cubicBezTo>
                      <a:pt x="170" y="39"/>
                      <a:pt x="171" y="38"/>
                      <a:pt x="171" y="38"/>
                    </a:cubicBezTo>
                    <a:cubicBezTo>
                      <a:pt x="171" y="38"/>
                      <a:pt x="170" y="39"/>
                      <a:pt x="170" y="40"/>
                    </a:cubicBezTo>
                    <a:cubicBezTo>
                      <a:pt x="169" y="42"/>
                      <a:pt x="168" y="44"/>
                      <a:pt x="166" y="46"/>
                    </a:cubicBezTo>
                    <a:cubicBezTo>
                      <a:pt x="164" y="49"/>
                      <a:pt x="162" y="51"/>
                      <a:pt x="159" y="54"/>
                    </a:cubicBezTo>
                    <a:cubicBezTo>
                      <a:pt x="156" y="57"/>
                      <a:pt x="153" y="61"/>
                      <a:pt x="148" y="64"/>
                    </a:cubicBezTo>
                    <a:cubicBezTo>
                      <a:pt x="144" y="67"/>
                      <a:pt x="139" y="70"/>
                      <a:pt x="134" y="72"/>
                    </a:cubicBezTo>
                    <a:cubicBezTo>
                      <a:pt x="128" y="74"/>
                      <a:pt x="122" y="76"/>
                      <a:pt x="116" y="77"/>
                    </a:cubicBezTo>
                    <a:cubicBezTo>
                      <a:pt x="103" y="79"/>
                      <a:pt x="89" y="78"/>
                      <a:pt x="75" y="74"/>
                    </a:cubicBezTo>
                    <a:cubicBezTo>
                      <a:pt x="62" y="70"/>
                      <a:pt x="50" y="64"/>
                      <a:pt x="39" y="56"/>
                    </a:cubicBezTo>
                    <a:cubicBezTo>
                      <a:pt x="34" y="52"/>
                      <a:pt x="29" y="48"/>
                      <a:pt x="25" y="44"/>
                    </a:cubicBezTo>
                    <a:cubicBezTo>
                      <a:pt x="21" y="39"/>
                      <a:pt x="18" y="35"/>
                      <a:pt x="15" y="31"/>
                    </a:cubicBezTo>
                    <a:cubicBezTo>
                      <a:pt x="12" y="27"/>
                      <a:pt x="9" y="23"/>
                      <a:pt x="7" y="19"/>
                    </a:cubicBezTo>
                    <a:cubicBezTo>
                      <a:pt x="5" y="15"/>
                      <a:pt x="4" y="12"/>
                      <a:pt x="3" y="9"/>
                    </a:cubicBezTo>
                    <a:cubicBezTo>
                      <a:pt x="2" y="6"/>
                      <a:pt x="1" y="4"/>
                      <a:pt x="1" y="2"/>
                    </a:cubicBezTo>
                    <a:cubicBezTo>
                      <a:pt x="0" y="1"/>
                      <a:pt x="0" y="0"/>
                      <a:pt x="0" y="0"/>
                    </a:cubicBezTo>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4" name="iṡľíďe"/>
              <p:cNvSpPr/>
              <p:nvPr/>
            </p:nvSpPr>
            <p:spPr bwMode="auto">
              <a:xfrm>
                <a:off x="5181600" y="3109913"/>
                <a:ext cx="1885950" cy="750888"/>
              </a:xfrm>
              <a:custGeom>
                <a:avLst/>
                <a:gdLst>
                  <a:gd name="T0" fmla="*/ 539 w 571"/>
                  <a:gd name="T1" fmla="*/ 0 h 228"/>
                  <a:gd name="T2" fmla="*/ 480 w 571"/>
                  <a:gd name="T3" fmla="*/ 34 h 228"/>
                  <a:gd name="T4" fmla="*/ 374 w 571"/>
                  <a:gd name="T5" fmla="*/ 31 h 228"/>
                  <a:gd name="T6" fmla="*/ 317 w 571"/>
                  <a:gd name="T7" fmla="*/ 85 h 228"/>
                  <a:gd name="T8" fmla="*/ 315 w 571"/>
                  <a:gd name="T9" fmla="*/ 95 h 228"/>
                  <a:gd name="T10" fmla="*/ 169 w 571"/>
                  <a:gd name="T11" fmla="*/ 27 h 228"/>
                  <a:gd name="T12" fmla="*/ 76 w 571"/>
                  <a:gd name="T13" fmla="*/ 48 h 228"/>
                  <a:gd name="T14" fmla="*/ 7 w 571"/>
                  <a:gd name="T15" fmla="*/ 29 h 228"/>
                  <a:gd name="T16" fmla="*/ 5 w 571"/>
                  <a:gd name="T17" fmla="*/ 29 h 228"/>
                  <a:gd name="T18" fmla="*/ 14 w 571"/>
                  <a:gd name="T19" fmla="*/ 115 h 228"/>
                  <a:gd name="T20" fmla="*/ 28 w 571"/>
                  <a:gd name="T21" fmla="*/ 152 h 228"/>
                  <a:gd name="T22" fmla="*/ 114 w 571"/>
                  <a:gd name="T23" fmla="*/ 222 h 228"/>
                  <a:gd name="T24" fmla="*/ 191 w 571"/>
                  <a:gd name="T25" fmla="*/ 223 h 228"/>
                  <a:gd name="T26" fmla="*/ 276 w 571"/>
                  <a:gd name="T27" fmla="*/ 187 h 228"/>
                  <a:gd name="T28" fmla="*/ 305 w 571"/>
                  <a:gd name="T29" fmla="*/ 158 h 228"/>
                  <a:gd name="T30" fmla="*/ 328 w 571"/>
                  <a:gd name="T31" fmla="*/ 152 h 228"/>
                  <a:gd name="T32" fmla="*/ 341 w 571"/>
                  <a:gd name="T33" fmla="*/ 156 h 228"/>
                  <a:gd name="T34" fmla="*/ 373 w 571"/>
                  <a:gd name="T35" fmla="*/ 177 h 228"/>
                  <a:gd name="T36" fmla="*/ 468 w 571"/>
                  <a:gd name="T37" fmla="*/ 188 h 228"/>
                  <a:gd name="T38" fmla="*/ 539 w 571"/>
                  <a:gd name="T39" fmla="*/ 0 h 228"/>
                  <a:gd name="T40" fmla="*/ 246 w 571"/>
                  <a:gd name="T41" fmla="*/ 170 h 228"/>
                  <a:gd name="T42" fmla="*/ 99 w 571"/>
                  <a:gd name="T43" fmla="*/ 77 h 228"/>
                  <a:gd name="T44" fmla="*/ 144 w 571"/>
                  <a:gd name="T45" fmla="*/ 91 h 228"/>
                  <a:gd name="T46" fmla="*/ 218 w 571"/>
                  <a:gd name="T47" fmla="*/ 69 h 228"/>
                  <a:gd name="T48" fmla="*/ 226 w 571"/>
                  <a:gd name="T49" fmla="*/ 69 h 228"/>
                  <a:gd name="T50" fmla="*/ 281 w 571"/>
                  <a:gd name="T51" fmla="*/ 114 h 228"/>
                  <a:gd name="T52" fmla="*/ 246 w 571"/>
                  <a:gd name="T53" fmla="*/ 170 h 228"/>
                  <a:gd name="T54" fmla="*/ 476 w 571"/>
                  <a:gd name="T55" fmla="*/ 106 h 228"/>
                  <a:gd name="T56" fmla="*/ 445 w 571"/>
                  <a:gd name="T57" fmla="*/ 147 h 228"/>
                  <a:gd name="T58" fmla="*/ 369 w 571"/>
                  <a:gd name="T59" fmla="*/ 145 h 228"/>
                  <a:gd name="T60" fmla="*/ 352 w 571"/>
                  <a:gd name="T61" fmla="*/ 129 h 228"/>
                  <a:gd name="T62" fmla="*/ 352 w 571"/>
                  <a:gd name="T63" fmla="*/ 131 h 228"/>
                  <a:gd name="T64" fmla="*/ 392 w 571"/>
                  <a:gd name="T65" fmla="*/ 63 h 228"/>
                  <a:gd name="T66" fmla="*/ 429 w 571"/>
                  <a:gd name="T67" fmla="*/ 67 h 228"/>
                  <a:gd name="T68" fmla="*/ 478 w 571"/>
                  <a:gd name="T69" fmla="*/ 66 h 228"/>
                  <a:gd name="T70" fmla="*/ 488 w 571"/>
                  <a:gd name="T71" fmla="*/ 57 h 228"/>
                  <a:gd name="T72" fmla="*/ 476 w 571"/>
                  <a:gd name="T7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1" h="228">
                    <a:moveTo>
                      <a:pt x="539" y="0"/>
                    </a:moveTo>
                    <a:cubicBezTo>
                      <a:pt x="533" y="27"/>
                      <a:pt x="506" y="38"/>
                      <a:pt x="480" y="34"/>
                    </a:cubicBezTo>
                    <a:cubicBezTo>
                      <a:pt x="444" y="30"/>
                      <a:pt x="410" y="17"/>
                      <a:pt x="374" y="31"/>
                    </a:cubicBezTo>
                    <a:cubicBezTo>
                      <a:pt x="350" y="40"/>
                      <a:pt x="328" y="61"/>
                      <a:pt x="317" y="85"/>
                    </a:cubicBezTo>
                    <a:cubicBezTo>
                      <a:pt x="315" y="95"/>
                      <a:pt x="315" y="95"/>
                      <a:pt x="315" y="95"/>
                    </a:cubicBezTo>
                    <a:cubicBezTo>
                      <a:pt x="301" y="34"/>
                      <a:pt x="226" y="16"/>
                      <a:pt x="169" y="27"/>
                    </a:cubicBezTo>
                    <a:cubicBezTo>
                      <a:pt x="137" y="34"/>
                      <a:pt x="109" y="48"/>
                      <a:pt x="76" y="48"/>
                    </a:cubicBezTo>
                    <a:cubicBezTo>
                      <a:pt x="48" y="48"/>
                      <a:pt x="30" y="41"/>
                      <a:pt x="7" y="29"/>
                    </a:cubicBezTo>
                    <a:cubicBezTo>
                      <a:pt x="5" y="29"/>
                      <a:pt x="5" y="29"/>
                      <a:pt x="5" y="29"/>
                    </a:cubicBezTo>
                    <a:cubicBezTo>
                      <a:pt x="0" y="65"/>
                      <a:pt x="7" y="95"/>
                      <a:pt x="14" y="115"/>
                    </a:cubicBezTo>
                    <a:cubicBezTo>
                      <a:pt x="18" y="127"/>
                      <a:pt x="23" y="140"/>
                      <a:pt x="28" y="152"/>
                    </a:cubicBezTo>
                    <a:cubicBezTo>
                      <a:pt x="45" y="188"/>
                      <a:pt x="75" y="210"/>
                      <a:pt x="114" y="222"/>
                    </a:cubicBezTo>
                    <a:cubicBezTo>
                      <a:pt x="135" y="228"/>
                      <a:pt x="170" y="228"/>
                      <a:pt x="191" y="223"/>
                    </a:cubicBezTo>
                    <a:cubicBezTo>
                      <a:pt x="224" y="216"/>
                      <a:pt x="248" y="206"/>
                      <a:pt x="276" y="187"/>
                    </a:cubicBezTo>
                    <a:cubicBezTo>
                      <a:pt x="288" y="179"/>
                      <a:pt x="298" y="169"/>
                      <a:pt x="305" y="158"/>
                    </a:cubicBezTo>
                    <a:cubicBezTo>
                      <a:pt x="312" y="154"/>
                      <a:pt x="321" y="151"/>
                      <a:pt x="328" y="152"/>
                    </a:cubicBezTo>
                    <a:cubicBezTo>
                      <a:pt x="332" y="153"/>
                      <a:pt x="336" y="155"/>
                      <a:pt x="341" y="156"/>
                    </a:cubicBezTo>
                    <a:cubicBezTo>
                      <a:pt x="350" y="165"/>
                      <a:pt x="362" y="171"/>
                      <a:pt x="373" y="177"/>
                    </a:cubicBezTo>
                    <a:cubicBezTo>
                      <a:pt x="401" y="192"/>
                      <a:pt x="437" y="196"/>
                      <a:pt x="468" y="188"/>
                    </a:cubicBezTo>
                    <a:cubicBezTo>
                      <a:pt x="537" y="170"/>
                      <a:pt x="571" y="61"/>
                      <a:pt x="539" y="0"/>
                    </a:cubicBezTo>
                    <a:moveTo>
                      <a:pt x="246" y="170"/>
                    </a:moveTo>
                    <a:cubicBezTo>
                      <a:pt x="182" y="215"/>
                      <a:pt x="103" y="169"/>
                      <a:pt x="99" y="77"/>
                    </a:cubicBezTo>
                    <a:cubicBezTo>
                      <a:pt x="113" y="88"/>
                      <a:pt x="125" y="90"/>
                      <a:pt x="144" y="91"/>
                    </a:cubicBezTo>
                    <a:cubicBezTo>
                      <a:pt x="170" y="92"/>
                      <a:pt x="193" y="72"/>
                      <a:pt x="218" y="69"/>
                    </a:cubicBezTo>
                    <a:cubicBezTo>
                      <a:pt x="221" y="69"/>
                      <a:pt x="223" y="69"/>
                      <a:pt x="226" y="69"/>
                    </a:cubicBezTo>
                    <a:cubicBezTo>
                      <a:pt x="249" y="71"/>
                      <a:pt x="276" y="83"/>
                      <a:pt x="281" y="114"/>
                    </a:cubicBezTo>
                    <a:cubicBezTo>
                      <a:pt x="285" y="142"/>
                      <a:pt x="263" y="159"/>
                      <a:pt x="246" y="170"/>
                    </a:cubicBezTo>
                    <a:moveTo>
                      <a:pt x="476" y="106"/>
                    </a:moveTo>
                    <a:cubicBezTo>
                      <a:pt x="469" y="122"/>
                      <a:pt x="460" y="140"/>
                      <a:pt x="445" y="147"/>
                    </a:cubicBezTo>
                    <a:cubicBezTo>
                      <a:pt x="421" y="159"/>
                      <a:pt x="393" y="157"/>
                      <a:pt x="369" y="145"/>
                    </a:cubicBezTo>
                    <a:cubicBezTo>
                      <a:pt x="361" y="142"/>
                      <a:pt x="356" y="138"/>
                      <a:pt x="352" y="129"/>
                    </a:cubicBezTo>
                    <a:cubicBezTo>
                      <a:pt x="352" y="131"/>
                      <a:pt x="352" y="131"/>
                      <a:pt x="352" y="131"/>
                    </a:cubicBezTo>
                    <a:cubicBezTo>
                      <a:pt x="346" y="102"/>
                      <a:pt x="368" y="68"/>
                      <a:pt x="392" y="63"/>
                    </a:cubicBezTo>
                    <a:cubicBezTo>
                      <a:pt x="404" y="60"/>
                      <a:pt x="417" y="63"/>
                      <a:pt x="429" y="67"/>
                    </a:cubicBezTo>
                    <a:cubicBezTo>
                      <a:pt x="446" y="71"/>
                      <a:pt x="463" y="75"/>
                      <a:pt x="478" y="66"/>
                    </a:cubicBezTo>
                    <a:cubicBezTo>
                      <a:pt x="481" y="63"/>
                      <a:pt x="485" y="60"/>
                      <a:pt x="488" y="57"/>
                    </a:cubicBezTo>
                    <a:cubicBezTo>
                      <a:pt x="490" y="71"/>
                      <a:pt x="481" y="93"/>
                      <a:pt x="476" y="106"/>
                    </a:cubicBezTo>
                  </a:path>
                </a:pathLst>
              </a:custGeom>
              <a:solidFill>
                <a:srgbClr val="0072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5" name="íṥlíďê"/>
              <p:cNvSpPr/>
              <p:nvPr/>
            </p:nvSpPr>
            <p:spPr bwMode="auto">
              <a:xfrm>
                <a:off x="7172325" y="3524251"/>
                <a:ext cx="733425" cy="909638"/>
              </a:xfrm>
              <a:custGeom>
                <a:avLst/>
                <a:gdLst>
                  <a:gd name="T0" fmla="*/ 0 w 222"/>
                  <a:gd name="T1" fmla="*/ 9 h 276"/>
                  <a:gd name="T2" fmla="*/ 202 w 222"/>
                  <a:gd name="T3" fmla="*/ 266 h 276"/>
                  <a:gd name="T4" fmla="*/ 222 w 222"/>
                  <a:gd name="T5" fmla="*/ 259 h 276"/>
                  <a:gd name="T6" fmla="*/ 13 w 222"/>
                  <a:gd name="T7" fmla="*/ 0 h 276"/>
                  <a:gd name="T8" fmla="*/ 0 w 222"/>
                  <a:gd name="T9" fmla="*/ 9 h 276"/>
                </a:gdLst>
                <a:ahLst/>
                <a:cxnLst>
                  <a:cxn ang="0">
                    <a:pos x="T0" y="T1"/>
                  </a:cxn>
                  <a:cxn ang="0">
                    <a:pos x="T2" y="T3"/>
                  </a:cxn>
                  <a:cxn ang="0">
                    <a:pos x="T4" y="T5"/>
                  </a:cxn>
                  <a:cxn ang="0">
                    <a:pos x="T6" y="T7"/>
                  </a:cxn>
                  <a:cxn ang="0">
                    <a:pos x="T8" y="T9"/>
                  </a:cxn>
                </a:cxnLst>
                <a:rect l="0" t="0" r="r" b="b"/>
                <a:pathLst>
                  <a:path w="222" h="276">
                    <a:moveTo>
                      <a:pt x="0" y="9"/>
                    </a:moveTo>
                    <a:cubicBezTo>
                      <a:pt x="202" y="266"/>
                      <a:pt x="202" y="266"/>
                      <a:pt x="202" y="266"/>
                    </a:cubicBezTo>
                    <a:cubicBezTo>
                      <a:pt x="202" y="266"/>
                      <a:pt x="216" y="276"/>
                      <a:pt x="222" y="259"/>
                    </a:cubicBezTo>
                    <a:cubicBezTo>
                      <a:pt x="13" y="0"/>
                      <a:pt x="13" y="0"/>
                      <a:pt x="13" y="0"/>
                    </a:cubicBezTo>
                    <a:lnTo>
                      <a:pt x="0" y="9"/>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6" name="íSļíḑe"/>
              <p:cNvSpPr/>
              <p:nvPr/>
            </p:nvSpPr>
            <p:spPr bwMode="auto">
              <a:xfrm>
                <a:off x="7062788" y="3395663"/>
                <a:ext cx="192088" cy="195263"/>
              </a:xfrm>
              <a:prstGeom prst="ellipse">
                <a:avLst/>
              </a:pr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7" name="íśľïḋè"/>
              <p:cNvSpPr/>
              <p:nvPr/>
            </p:nvSpPr>
            <p:spPr bwMode="auto">
              <a:xfrm>
                <a:off x="7642225" y="3919538"/>
                <a:ext cx="160338" cy="185738"/>
              </a:xfrm>
              <a:custGeom>
                <a:avLst/>
                <a:gdLst>
                  <a:gd name="T0" fmla="*/ 6 w 49"/>
                  <a:gd name="T1" fmla="*/ 34 h 56"/>
                  <a:gd name="T2" fmla="*/ 23 w 49"/>
                  <a:gd name="T3" fmla="*/ 53 h 56"/>
                  <a:gd name="T4" fmla="*/ 22 w 49"/>
                  <a:gd name="T5" fmla="*/ 12 h 56"/>
                  <a:gd name="T6" fmla="*/ 6 w 49"/>
                  <a:gd name="T7" fmla="*/ 34 h 56"/>
                </a:gdLst>
                <a:ahLst/>
                <a:cxnLst>
                  <a:cxn ang="0">
                    <a:pos x="T0" y="T1"/>
                  </a:cxn>
                  <a:cxn ang="0">
                    <a:pos x="T2" y="T3"/>
                  </a:cxn>
                  <a:cxn ang="0">
                    <a:pos x="T4" y="T5"/>
                  </a:cxn>
                  <a:cxn ang="0">
                    <a:pos x="T6" y="T7"/>
                  </a:cxn>
                </a:cxnLst>
                <a:rect l="0" t="0" r="r" b="b"/>
                <a:pathLst>
                  <a:path w="49" h="56">
                    <a:moveTo>
                      <a:pt x="6" y="34"/>
                    </a:moveTo>
                    <a:cubicBezTo>
                      <a:pt x="0" y="46"/>
                      <a:pt x="9" y="56"/>
                      <a:pt x="23" y="53"/>
                    </a:cubicBezTo>
                    <a:cubicBezTo>
                      <a:pt x="49" y="45"/>
                      <a:pt x="44" y="0"/>
                      <a:pt x="22" y="12"/>
                    </a:cubicBezTo>
                    <a:lnTo>
                      <a:pt x="6" y="34"/>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8" name="îŝ1ïdé"/>
              <p:cNvSpPr/>
              <p:nvPr/>
            </p:nvSpPr>
            <p:spPr bwMode="auto">
              <a:xfrm>
                <a:off x="7654925" y="3946526"/>
                <a:ext cx="128588" cy="150813"/>
              </a:xfrm>
              <a:custGeom>
                <a:avLst/>
                <a:gdLst>
                  <a:gd name="T0" fmla="*/ 2 w 39"/>
                  <a:gd name="T1" fmla="*/ 26 h 46"/>
                  <a:gd name="T2" fmla="*/ 0 w 39"/>
                  <a:gd name="T3" fmla="*/ 32 h 46"/>
                  <a:gd name="T4" fmla="*/ 1 w 39"/>
                  <a:gd name="T5" fmla="*/ 37 h 46"/>
                  <a:gd name="T6" fmla="*/ 4 w 39"/>
                  <a:gd name="T7" fmla="*/ 42 h 46"/>
                  <a:gd name="T8" fmla="*/ 10 w 39"/>
                  <a:gd name="T9" fmla="*/ 44 h 46"/>
                  <a:gd name="T10" fmla="*/ 16 w 39"/>
                  <a:gd name="T11" fmla="*/ 44 h 46"/>
                  <a:gd name="T12" fmla="*/ 18 w 39"/>
                  <a:gd name="T13" fmla="*/ 44 h 46"/>
                  <a:gd name="T14" fmla="*/ 21 w 39"/>
                  <a:gd name="T15" fmla="*/ 43 h 46"/>
                  <a:gd name="T16" fmla="*/ 26 w 39"/>
                  <a:gd name="T17" fmla="*/ 40 h 46"/>
                  <a:gd name="T18" fmla="*/ 30 w 39"/>
                  <a:gd name="T19" fmla="*/ 35 h 46"/>
                  <a:gd name="T20" fmla="*/ 34 w 39"/>
                  <a:gd name="T21" fmla="*/ 13 h 46"/>
                  <a:gd name="T22" fmla="*/ 29 w 39"/>
                  <a:gd name="T23" fmla="*/ 4 h 46"/>
                  <a:gd name="T24" fmla="*/ 24 w 39"/>
                  <a:gd name="T25" fmla="*/ 3 h 46"/>
                  <a:gd name="T26" fmla="*/ 18 w 39"/>
                  <a:gd name="T27" fmla="*/ 4 h 46"/>
                  <a:gd name="T28" fmla="*/ 18 w 39"/>
                  <a:gd name="T29" fmla="*/ 4 h 46"/>
                  <a:gd name="T30" fmla="*/ 10 w 39"/>
                  <a:gd name="T31" fmla="*/ 15 h 46"/>
                  <a:gd name="T32" fmla="*/ 2 w 39"/>
                  <a:gd name="T33" fmla="*/ 26 h 46"/>
                  <a:gd name="T34" fmla="*/ 2 w 39"/>
                  <a:gd name="T35" fmla="*/ 26 h 46"/>
                  <a:gd name="T36" fmla="*/ 9 w 39"/>
                  <a:gd name="T37" fmla="*/ 15 h 46"/>
                  <a:gd name="T38" fmla="*/ 17 w 39"/>
                  <a:gd name="T39" fmla="*/ 3 h 46"/>
                  <a:gd name="T40" fmla="*/ 17 w 39"/>
                  <a:gd name="T41" fmla="*/ 3 h 46"/>
                  <a:gd name="T42" fmla="*/ 17 w 39"/>
                  <a:gd name="T43" fmla="*/ 3 h 46"/>
                  <a:gd name="T44" fmla="*/ 23 w 39"/>
                  <a:gd name="T45" fmla="*/ 1 h 46"/>
                  <a:gd name="T46" fmla="*/ 30 w 39"/>
                  <a:gd name="T47" fmla="*/ 2 h 46"/>
                  <a:gd name="T48" fmla="*/ 35 w 39"/>
                  <a:gd name="T49" fmla="*/ 6 h 46"/>
                  <a:gd name="T50" fmla="*/ 38 w 39"/>
                  <a:gd name="T51" fmla="*/ 13 h 46"/>
                  <a:gd name="T52" fmla="*/ 38 w 39"/>
                  <a:gd name="T53" fmla="*/ 26 h 46"/>
                  <a:gd name="T54" fmla="*/ 33 w 39"/>
                  <a:gd name="T55" fmla="*/ 37 h 46"/>
                  <a:gd name="T56" fmla="*/ 28 w 39"/>
                  <a:gd name="T57" fmla="*/ 42 h 46"/>
                  <a:gd name="T58" fmla="*/ 22 w 39"/>
                  <a:gd name="T59" fmla="*/ 45 h 46"/>
                  <a:gd name="T60" fmla="*/ 19 w 39"/>
                  <a:gd name="T61" fmla="*/ 46 h 46"/>
                  <a:gd name="T62" fmla="*/ 16 w 39"/>
                  <a:gd name="T63" fmla="*/ 46 h 46"/>
                  <a:gd name="T64" fmla="*/ 9 w 39"/>
                  <a:gd name="T65" fmla="*/ 46 h 46"/>
                  <a:gd name="T66" fmla="*/ 4 w 39"/>
                  <a:gd name="T67" fmla="*/ 43 h 46"/>
                  <a:gd name="T68" fmla="*/ 0 w 39"/>
                  <a:gd name="T69" fmla="*/ 38 h 46"/>
                  <a:gd name="T70" fmla="*/ 0 w 39"/>
                  <a:gd name="T71" fmla="*/ 32 h 46"/>
                  <a:gd name="T72" fmla="*/ 2 w 39"/>
                  <a:gd name="T7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6">
                    <a:moveTo>
                      <a:pt x="2" y="26"/>
                    </a:moveTo>
                    <a:cubicBezTo>
                      <a:pt x="1" y="28"/>
                      <a:pt x="0" y="29"/>
                      <a:pt x="0" y="32"/>
                    </a:cubicBezTo>
                    <a:cubicBezTo>
                      <a:pt x="0" y="34"/>
                      <a:pt x="0" y="36"/>
                      <a:pt x="1" y="37"/>
                    </a:cubicBezTo>
                    <a:cubicBezTo>
                      <a:pt x="1" y="39"/>
                      <a:pt x="3" y="41"/>
                      <a:pt x="4" y="42"/>
                    </a:cubicBezTo>
                    <a:cubicBezTo>
                      <a:pt x="6" y="43"/>
                      <a:pt x="8" y="44"/>
                      <a:pt x="10" y="44"/>
                    </a:cubicBezTo>
                    <a:cubicBezTo>
                      <a:pt x="12" y="45"/>
                      <a:pt x="14" y="45"/>
                      <a:pt x="16" y="44"/>
                    </a:cubicBezTo>
                    <a:cubicBezTo>
                      <a:pt x="17" y="44"/>
                      <a:pt x="18" y="44"/>
                      <a:pt x="18" y="44"/>
                    </a:cubicBezTo>
                    <a:cubicBezTo>
                      <a:pt x="19" y="44"/>
                      <a:pt x="20" y="43"/>
                      <a:pt x="21" y="43"/>
                    </a:cubicBezTo>
                    <a:cubicBezTo>
                      <a:pt x="23" y="42"/>
                      <a:pt x="25" y="41"/>
                      <a:pt x="26" y="40"/>
                    </a:cubicBezTo>
                    <a:cubicBezTo>
                      <a:pt x="27" y="38"/>
                      <a:pt x="29" y="37"/>
                      <a:pt x="30" y="35"/>
                    </a:cubicBezTo>
                    <a:cubicBezTo>
                      <a:pt x="34" y="29"/>
                      <a:pt x="36" y="21"/>
                      <a:pt x="34" y="13"/>
                    </a:cubicBezTo>
                    <a:cubicBezTo>
                      <a:pt x="33" y="10"/>
                      <a:pt x="32" y="6"/>
                      <a:pt x="29" y="4"/>
                    </a:cubicBezTo>
                    <a:cubicBezTo>
                      <a:pt x="27" y="3"/>
                      <a:pt x="25" y="3"/>
                      <a:pt x="24" y="3"/>
                    </a:cubicBezTo>
                    <a:cubicBezTo>
                      <a:pt x="22" y="3"/>
                      <a:pt x="20" y="4"/>
                      <a:pt x="18" y="4"/>
                    </a:cubicBezTo>
                    <a:cubicBezTo>
                      <a:pt x="18" y="4"/>
                      <a:pt x="18" y="4"/>
                      <a:pt x="18" y="4"/>
                    </a:cubicBezTo>
                    <a:cubicBezTo>
                      <a:pt x="16" y="8"/>
                      <a:pt x="13" y="11"/>
                      <a:pt x="10" y="15"/>
                    </a:cubicBezTo>
                    <a:cubicBezTo>
                      <a:pt x="7" y="18"/>
                      <a:pt x="4" y="22"/>
                      <a:pt x="2" y="26"/>
                    </a:cubicBezTo>
                    <a:close/>
                    <a:moveTo>
                      <a:pt x="2" y="26"/>
                    </a:moveTo>
                    <a:cubicBezTo>
                      <a:pt x="4" y="22"/>
                      <a:pt x="7" y="18"/>
                      <a:pt x="9" y="15"/>
                    </a:cubicBezTo>
                    <a:cubicBezTo>
                      <a:pt x="12" y="11"/>
                      <a:pt x="15" y="7"/>
                      <a:pt x="17" y="3"/>
                    </a:cubicBezTo>
                    <a:cubicBezTo>
                      <a:pt x="17" y="3"/>
                      <a:pt x="17" y="3"/>
                      <a:pt x="17" y="3"/>
                    </a:cubicBezTo>
                    <a:cubicBezTo>
                      <a:pt x="17" y="3"/>
                      <a:pt x="17" y="3"/>
                      <a:pt x="17" y="3"/>
                    </a:cubicBezTo>
                    <a:cubicBezTo>
                      <a:pt x="19" y="2"/>
                      <a:pt x="21" y="1"/>
                      <a:pt x="23" y="1"/>
                    </a:cubicBezTo>
                    <a:cubicBezTo>
                      <a:pt x="26" y="0"/>
                      <a:pt x="28" y="1"/>
                      <a:pt x="30" y="2"/>
                    </a:cubicBezTo>
                    <a:cubicBezTo>
                      <a:pt x="32" y="3"/>
                      <a:pt x="34" y="4"/>
                      <a:pt x="35" y="6"/>
                    </a:cubicBezTo>
                    <a:cubicBezTo>
                      <a:pt x="36" y="8"/>
                      <a:pt x="37" y="10"/>
                      <a:pt x="38" y="13"/>
                    </a:cubicBezTo>
                    <a:cubicBezTo>
                      <a:pt x="39" y="17"/>
                      <a:pt x="39" y="21"/>
                      <a:pt x="38" y="26"/>
                    </a:cubicBezTo>
                    <a:cubicBezTo>
                      <a:pt x="37" y="30"/>
                      <a:pt x="35" y="34"/>
                      <a:pt x="33" y="37"/>
                    </a:cubicBezTo>
                    <a:cubicBezTo>
                      <a:pt x="31" y="39"/>
                      <a:pt x="30" y="41"/>
                      <a:pt x="28" y="42"/>
                    </a:cubicBezTo>
                    <a:cubicBezTo>
                      <a:pt x="26" y="43"/>
                      <a:pt x="24" y="44"/>
                      <a:pt x="22" y="45"/>
                    </a:cubicBezTo>
                    <a:cubicBezTo>
                      <a:pt x="21" y="45"/>
                      <a:pt x="20" y="46"/>
                      <a:pt x="19" y="46"/>
                    </a:cubicBezTo>
                    <a:cubicBezTo>
                      <a:pt x="18" y="46"/>
                      <a:pt x="17" y="46"/>
                      <a:pt x="16" y="46"/>
                    </a:cubicBezTo>
                    <a:cubicBezTo>
                      <a:pt x="14" y="46"/>
                      <a:pt x="11" y="46"/>
                      <a:pt x="9" y="46"/>
                    </a:cubicBezTo>
                    <a:cubicBezTo>
                      <a:pt x="7" y="45"/>
                      <a:pt x="5" y="44"/>
                      <a:pt x="4" y="43"/>
                    </a:cubicBezTo>
                    <a:cubicBezTo>
                      <a:pt x="2" y="41"/>
                      <a:pt x="1" y="40"/>
                      <a:pt x="0" y="38"/>
                    </a:cubicBezTo>
                    <a:cubicBezTo>
                      <a:pt x="0" y="36"/>
                      <a:pt x="0" y="34"/>
                      <a:pt x="0" y="32"/>
                    </a:cubicBezTo>
                    <a:cubicBezTo>
                      <a:pt x="0" y="29"/>
                      <a:pt x="1" y="28"/>
                      <a:pt x="2" y="26"/>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9" name="íṣľidè"/>
              <p:cNvSpPr/>
              <p:nvPr/>
            </p:nvSpPr>
            <p:spPr bwMode="auto">
              <a:xfrm>
                <a:off x="7602538" y="3857626"/>
                <a:ext cx="184150" cy="184150"/>
              </a:xfrm>
              <a:custGeom>
                <a:avLst/>
                <a:gdLst>
                  <a:gd name="T0" fmla="*/ 1 w 56"/>
                  <a:gd name="T1" fmla="*/ 32 h 56"/>
                  <a:gd name="T2" fmla="*/ 21 w 56"/>
                  <a:gd name="T3" fmla="*/ 52 h 56"/>
                  <a:gd name="T4" fmla="*/ 23 w 56"/>
                  <a:gd name="T5" fmla="*/ 8 h 56"/>
                  <a:gd name="T6" fmla="*/ 1 w 56"/>
                  <a:gd name="T7" fmla="*/ 32 h 56"/>
                </a:gdLst>
                <a:ahLst/>
                <a:cxnLst>
                  <a:cxn ang="0">
                    <a:pos x="T0" y="T1"/>
                  </a:cxn>
                  <a:cxn ang="0">
                    <a:pos x="T2" y="T3"/>
                  </a:cxn>
                  <a:cxn ang="0">
                    <a:pos x="T4" y="T5"/>
                  </a:cxn>
                  <a:cxn ang="0">
                    <a:pos x="T6" y="T7"/>
                  </a:cxn>
                </a:cxnLst>
                <a:rect l="0" t="0" r="r" b="b"/>
                <a:pathLst>
                  <a:path w="56" h="56">
                    <a:moveTo>
                      <a:pt x="1" y="32"/>
                    </a:moveTo>
                    <a:cubicBezTo>
                      <a:pt x="0" y="45"/>
                      <a:pt x="7" y="56"/>
                      <a:pt x="21" y="52"/>
                    </a:cubicBezTo>
                    <a:cubicBezTo>
                      <a:pt x="45" y="45"/>
                      <a:pt x="56" y="0"/>
                      <a:pt x="23" y="8"/>
                    </a:cubicBezTo>
                    <a:lnTo>
                      <a:pt x="1" y="3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0" name="íṣḷïďé"/>
              <p:cNvSpPr/>
              <p:nvPr/>
            </p:nvSpPr>
            <p:spPr bwMode="auto">
              <a:xfrm>
                <a:off x="7605713" y="3873501"/>
                <a:ext cx="147638" cy="161925"/>
              </a:xfrm>
              <a:custGeom>
                <a:avLst/>
                <a:gdLst>
                  <a:gd name="T0" fmla="*/ 0 w 45"/>
                  <a:gd name="T1" fmla="*/ 27 h 49"/>
                  <a:gd name="T2" fmla="*/ 3 w 45"/>
                  <a:gd name="T3" fmla="*/ 39 h 49"/>
                  <a:gd name="T4" fmla="*/ 13 w 45"/>
                  <a:gd name="T5" fmla="*/ 46 h 49"/>
                  <a:gd name="T6" fmla="*/ 19 w 45"/>
                  <a:gd name="T7" fmla="*/ 46 h 49"/>
                  <a:gd name="T8" fmla="*/ 20 w 45"/>
                  <a:gd name="T9" fmla="*/ 45 h 49"/>
                  <a:gd name="T10" fmla="*/ 21 w 45"/>
                  <a:gd name="T11" fmla="*/ 45 h 49"/>
                  <a:gd name="T12" fmla="*/ 24 w 45"/>
                  <a:gd name="T13" fmla="*/ 43 h 49"/>
                  <a:gd name="T14" fmla="*/ 33 w 45"/>
                  <a:gd name="T15" fmla="*/ 35 h 49"/>
                  <a:gd name="T16" fmla="*/ 39 w 45"/>
                  <a:gd name="T17" fmla="*/ 25 h 49"/>
                  <a:gd name="T18" fmla="*/ 41 w 45"/>
                  <a:gd name="T19" fmla="*/ 19 h 49"/>
                  <a:gd name="T20" fmla="*/ 40 w 45"/>
                  <a:gd name="T21" fmla="*/ 13 h 49"/>
                  <a:gd name="T22" fmla="*/ 34 w 45"/>
                  <a:gd name="T23" fmla="*/ 5 h 49"/>
                  <a:gd name="T24" fmla="*/ 28 w 45"/>
                  <a:gd name="T25" fmla="*/ 4 h 49"/>
                  <a:gd name="T26" fmla="*/ 22 w 45"/>
                  <a:gd name="T27" fmla="*/ 4 h 49"/>
                  <a:gd name="T28" fmla="*/ 23 w 45"/>
                  <a:gd name="T29" fmla="*/ 4 h 49"/>
                  <a:gd name="T30" fmla="*/ 12 w 45"/>
                  <a:gd name="T31" fmla="*/ 16 h 49"/>
                  <a:gd name="T32" fmla="*/ 0 w 45"/>
                  <a:gd name="T33" fmla="*/ 27 h 49"/>
                  <a:gd name="T34" fmla="*/ 0 w 45"/>
                  <a:gd name="T35" fmla="*/ 27 h 49"/>
                  <a:gd name="T36" fmla="*/ 10 w 45"/>
                  <a:gd name="T37" fmla="*/ 14 h 49"/>
                  <a:gd name="T38" fmla="*/ 21 w 45"/>
                  <a:gd name="T39" fmla="*/ 2 h 49"/>
                  <a:gd name="T40" fmla="*/ 21 w 45"/>
                  <a:gd name="T41" fmla="*/ 2 h 49"/>
                  <a:gd name="T42" fmla="*/ 21 w 45"/>
                  <a:gd name="T43" fmla="*/ 1 h 49"/>
                  <a:gd name="T44" fmla="*/ 28 w 45"/>
                  <a:gd name="T45" fmla="*/ 0 h 49"/>
                  <a:gd name="T46" fmla="*/ 35 w 45"/>
                  <a:gd name="T47" fmla="*/ 1 h 49"/>
                  <a:gd name="T48" fmla="*/ 41 w 45"/>
                  <a:gd name="T49" fmla="*/ 5 h 49"/>
                  <a:gd name="T50" fmla="*/ 44 w 45"/>
                  <a:gd name="T51" fmla="*/ 12 h 49"/>
                  <a:gd name="T52" fmla="*/ 43 w 45"/>
                  <a:gd name="T53" fmla="*/ 26 h 49"/>
                  <a:gd name="T54" fmla="*/ 36 w 45"/>
                  <a:gd name="T55" fmla="*/ 38 h 49"/>
                  <a:gd name="T56" fmla="*/ 26 w 45"/>
                  <a:gd name="T57" fmla="*/ 46 h 49"/>
                  <a:gd name="T58" fmla="*/ 22 w 45"/>
                  <a:gd name="T59" fmla="*/ 48 h 49"/>
                  <a:gd name="T60" fmla="*/ 21 w 45"/>
                  <a:gd name="T61" fmla="*/ 48 h 49"/>
                  <a:gd name="T62" fmla="*/ 19 w 45"/>
                  <a:gd name="T63" fmla="*/ 49 h 49"/>
                  <a:gd name="T64" fmla="*/ 12 w 45"/>
                  <a:gd name="T65" fmla="*/ 49 h 49"/>
                  <a:gd name="T66" fmla="*/ 6 w 45"/>
                  <a:gd name="T67" fmla="*/ 46 h 49"/>
                  <a:gd name="T68" fmla="*/ 2 w 45"/>
                  <a:gd name="T69" fmla="*/ 40 h 49"/>
                  <a:gd name="T70" fmla="*/ 0 w 45"/>
                  <a:gd name="T71"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9">
                    <a:moveTo>
                      <a:pt x="0" y="27"/>
                    </a:moveTo>
                    <a:cubicBezTo>
                      <a:pt x="0" y="31"/>
                      <a:pt x="1" y="36"/>
                      <a:pt x="3" y="39"/>
                    </a:cubicBezTo>
                    <a:cubicBezTo>
                      <a:pt x="5" y="43"/>
                      <a:pt x="9" y="46"/>
                      <a:pt x="13" y="46"/>
                    </a:cubicBezTo>
                    <a:cubicBezTo>
                      <a:pt x="15" y="46"/>
                      <a:pt x="17" y="46"/>
                      <a:pt x="19" y="46"/>
                    </a:cubicBezTo>
                    <a:cubicBezTo>
                      <a:pt x="19" y="46"/>
                      <a:pt x="20" y="45"/>
                      <a:pt x="20" y="45"/>
                    </a:cubicBezTo>
                    <a:cubicBezTo>
                      <a:pt x="21" y="45"/>
                      <a:pt x="21" y="45"/>
                      <a:pt x="21" y="45"/>
                    </a:cubicBezTo>
                    <a:cubicBezTo>
                      <a:pt x="22" y="44"/>
                      <a:pt x="23" y="44"/>
                      <a:pt x="24" y="43"/>
                    </a:cubicBezTo>
                    <a:cubicBezTo>
                      <a:pt x="28" y="42"/>
                      <a:pt x="31" y="39"/>
                      <a:pt x="33" y="35"/>
                    </a:cubicBezTo>
                    <a:cubicBezTo>
                      <a:pt x="36" y="32"/>
                      <a:pt x="38" y="28"/>
                      <a:pt x="39" y="25"/>
                    </a:cubicBezTo>
                    <a:cubicBezTo>
                      <a:pt x="40" y="23"/>
                      <a:pt x="40" y="21"/>
                      <a:pt x="41" y="19"/>
                    </a:cubicBezTo>
                    <a:cubicBezTo>
                      <a:pt x="41" y="17"/>
                      <a:pt x="41" y="15"/>
                      <a:pt x="40" y="13"/>
                    </a:cubicBezTo>
                    <a:cubicBezTo>
                      <a:pt x="40" y="9"/>
                      <a:pt x="38" y="6"/>
                      <a:pt x="34" y="5"/>
                    </a:cubicBezTo>
                    <a:cubicBezTo>
                      <a:pt x="32" y="4"/>
                      <a:pt x="30" y="4"/>
                      <a:pt x="28" y="4"/>
                    </a:cubicBezTo>
                    <a:cubicBezTo>
                      <a:pt x="26" y="4"/>
                      <a:pt x="24" y="4"/>
                      <a:pt x="22" y="4"/>
                    </a:cubicBezTo>
                    <a:cubicBezTo>
                      <a:pt x="23" y="4"/>
                      <a:pt x="23" y="4"/>
                      <a:pt x="23" y="4"/>
                    </a:cubicBezTo>
                    <a:cubicBezTo>
                      <a:pt x="19" y="8"/>
                      <a:pt x="15" y="12"/>
                      <a:pt x="12" y="16"/>
                    </a:cubicBezTo>
                    <a:cubicBezTo>
                      <a:pt x="8" y="19"/>
                      <a:pt x="4" y="23"/>
                      <a:pt x="0" y="27"/>
                    </a:cubicBezTo>
                    <a:close/>
                    <a:moveTo>
                      <a:pt x="0" y="27"/>
                    </a:moveTo>
                    <a:cubicBezTo>
                      <a:pt x="4" y="23"/>
                      <a:pt x="7" y="19"/>
                      <a:pt x="10" y="14"/>
                    </a:cubicBezTo>
                    <a:cubicBezTo>
                      <a:pt x="14" y="10"/>
                      <a:pt x="17" y="6"/>
                      <a:pt x="21" y="2"/>
                    </a:cubicBezTo>
                    <a:cubicBezTo>
                      <a:pt x="21" y="2"/>
                      <a:pt x="21" y="2"/>
                      <a:pt x="21" y="2"/>
                    </a:cubicBezTo>
                    <a:cubicBezTo>
                      <a:pt x="21" y="1"/>
                      <a:pt x="21" y="1"/>
                      <a:pt x="21" y="1"/>
                    </a:cubicBezTo>
                    <a:cubicBezTo>
                      <a:pt x="24" y="1"/>
                      <a:pt x="26" y="0"/>
                      <a:pt x="28" y="0"/>
                    </a:cubicBezTo>
                    <a:cubicBezTo>
                      <a:pt x="30" y="0"/>
                      <a:pt x="33" y="0"/>
                      <a:pt x="35" y="1"/>
                    </a:cubicBezTo>
                    <a:cubicBezTo>
                      <a:pt x="37" y="2"/>
                      <a:pt x="40" y="3"/>
                      <a:pt x="41" y="5"/>
                    </a:cubicBezTo>
                    <a:cubicBezTo>
                      <a:pt x="43" y="7"/>
                      <a:pt x="44" y="10"/>
                      <a:pt x="44" y="12"/>
                    </a:cubicBezTo>
                    <a:cubicBezTo>
                      <a:pt x="45" y="17"/>
                      <a:pt x="44" y="22"/>
                      <a:pt x="43" y="26"/>
                    </a:cubicBezTo>
                    <a:cubicBezTo>
                      <a:pt x="41" y="30"/>
                      <a:pt x="39" y="34"/>
                      <a:pt x="36" y="38"/>
                    </a:cubicBezTo>
                    <a:cubicBezTo>
                      <a:pt x="33" y="41"/>
                      <a:pt x="30" y="44"/>
                      <a:pt x="26" y="46"/>
                    </a:cubicBezTo>
                    <a:cubicBezTo>
                      <a:pt x="25" y="47"/>
                      <a:pt x="24" y="47"/>
                      <a:pt x="22" y="48"/>
                    </a:cubicBezTo>
                    <a:cubicBezTo>
                      <a:pt x="21" y="48"/>
                      <a:pt x="21" y="48"/>
                      <a:pt x="21" y="48"/>
                    </a:cubicBezTo>
                    <a:cubicBezTo>
                      <a:pt x="20" y="48"/>
                      <a:pt x="20" y="49"/>
                      <a:pt x="19" y="49"/>
                    </a:cubicBezTo>
                    <a:cubicBezTo>
                      <a:pt x="17" y="49"/>
                      <a:pt x="14" y="49"/>
                      <a:pt x="12" y="49"/>
                    </a:cubicBezTo>
                    <a:cubicBezTo>
                      <a:pt x="10" y="48"/>
                      <a:pt x="8" y="47"/>
                      <a:pt x="6" y="46"/>
                    </a:cubicBezTo>
                    <a:cubicBezTo>
                      <a:pt x="4" y="44"/>
                      <a:pt x="3" y="42"/>
                      <a:pt x="2" y="40"/>
                    </a:cubicBezTo>
                    <a:cubicBezTo>
                      <a:pt x="0" y="36"/>
                      <a:pt x="0" y="31"/>
                      <a:pt x="0" y="2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1" name="îṧḻídè"/>
              <p:cNvSpPr/>
              <p:nvPr/>
            </p:nvSpPr>
            <p:spPr bwMode="auto">
              <a:xfrm>
                <a:off x="7554913" y="3778251"/>
                <a:ext cx="179388" cy="220663"/>
              </a:xfrm>
              <a:custGeom>
                <a:avLst/>
                <a:gdLst>
                  <a:gd name="T0" fmla="*/ 1 w 54"/>
                  <a:gd name="T1" fmla="*/ 42 h 67"/>
                  <a:gd name="T2" fmla="*/ 37 w 54"/>
                  <a:gd name="T3" fmla="*/ 42 h 67"/>
                  <a:gd name="T4" fmla="*/ 14 w 54"/>
                  <a:gd name="T5" fmla="*/ 14 h 67"/>
                  <a:gd name="T6" fmla="*/ 1 w 54"/>
                  <a:gd name="T7" fmla="*/ 42 h 67"/>
                </a:gdLst>
                <a:ahLst/>
                <a:cxnLst>
                  <a:cxn ang="0">
                    <a:pos x="T0" y="T1"/>
                  </a:cxn>
                  <a:cxn ang="0">
                    <a:pos x="T2" y="T3"/>
                  </a:cxn>
                  <a:cxn ang="0">
                    <a:pos x="T4" y="T5"/>
                  </a:cxn>
                  <a:cxn ang="0">
                    <a:pos x="T6" y="T7"/>
                  </a:cxn>
                </a:cxnLst>
                <a:rect l="0" t="0" r="r" b="b"/>
                <a:pathLst>
                  <a:path w="54" h="67">
                    <a:moveTo>
                      <a:pt x="1" y="42"/>
                    </a:moveTo>
                    <a:cubicBezTo>
                      <a:pt x="0" y="67"/>
                      <a:pt x="29" y="52"/>
                      <a:pt x="37" y="42"/>
                    </a:cubicBezTo>
                    <a:cubicBezTo>
                      <a:pt x="54" y="22"/>
                      <a:pt x="36" y="0"/>
                      <a:pt x="14" y="14"/>
                    </a:cubicBezTo>
                    <a:lnTo>
                      <a:pt x="1" y="4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2" name="íśliḋé"/>
              <p:cNvSpPr/>
              <p:nvPr/>
            </p:nvSpPr>
            <p:spPr bwMode="auto">
              <a:xfrm>
                <a:off x="7559675" y="3805238"/>
                <a:ext cx="144463" cy="160338"/>
              </a:xfrm>
              <a:custGeom>
                <a:avLst/>
                <a:gdLst>
                  <a:gd name="T0" fmla="*/ 0 w 44"/>
                  <a:gd name="T1" fmla="*/ 34 h 49"/>
                  <a:gd name="T2" fmla="*/ 1 w 44"/>
                  <a:gd name="T3" fmla="*/ 41 h 49"/>
                  <a:gd name="T4" fmla="*/ 5 w 44"/>
                  <a:gd name="T5" fmla="*/ 46 h 49"/>
                  <a:gd name="T6" fmla="*/ 17 w 44"/>
                  <a:gd name="T7" fmla="*/ 45 h 49"/>
                  <a:gd name="T8" fmla="*/ 28 w 44"/>
                  <a:gd name="T9" fmla="*/ 39 h 49"/>
                  <a:gd name="T10" fmla="*/ 33 w 44"/>
                  <a:gd name="T11" fmla="*/ 35 h 49"/>
                  <a:gd name="T12" fmla="*/ 34 w 44"/>
                  <a:gd name="T13" fmla="*/ 34 h 49"/>
                  <a:gd name="T14" fmla="*/ 34 w 44"/>
                  <a:gd name="T15" fmla="*/ 33 h 49"/>
                  <a:gd name="T16" fmla="*/ 35 w 44"/>
                  <a:gd name="T17" fmla="*/ 32 h 49"/>
                  <a:gd name="T18" fmla="*/ 37 w 44"/>
                  <a:gd name="T19" fmla="*/ 30 h 49"/>
                  <a:gd name="T20" fmla="*/ 39 w 44"/>
                  <a:gd name="T21" fmla="*/ 24 h 49"/>
                  <a:gd name="T22" fmla="*/ 40 w 44"/>
                  <a:gd name="T23" fmla="*/ 21 h 49"/>
                  <a:gd name="T24" fmla="*/ 40 w 44"/>
                  <a:gd name="T25" fmla="*/ 18 h 49"/>
                  <a:gd name="T26" fmla="*/ 39 w 44"/>
                  <a:gd name="T27" fmla="*/ 12 h 49"/>
                  <a:gd name="T28" fmla="*/ 38 w 44"/>
                  <a:gd name="T29" fmla="*/ 10 h 49"/>
                  <a:gd name="T30" fmla="*/ 37 w 44"/>
                  <a:gd name="T31" fmla="*/ 8 h 49"/>
                  <a:gd name="T32" fmla="*/ 36 w 44"/>
                  <a:gd name="T33" fmla="*/ 7 h 49"/>
                  <a:gd name="T34" fmla="*/ 31 w 44"/>
                  <a:gd name="T35" fmla="*/ 4 h 49"/>
                  <a:gd name="T36" fmla="*/ 26 w 44"/>
                  <a:gd name="T37" fmla="*/ 3 h 49"/>
                  <a:gd name="T38" fmla="*/ 20 w 44"/>
                  <a:gd name="T39" fmla="*/ 5 h 49"/>
                  <a:gd name="T40" fmla="*/ 14 w 44"/>
                  <a:gd name="T41" fmla="*/ 8 h 49"/>
                  <a:gd name="T42" fmla="*/ 14 w 44"/>
                  <a:gd name="T43" fmla="*/ 7 h 49"/>
                  <a:gd name="T44" fmla="*/ 7 w 44"/>
                  <a:gd name="T45" fmla="*/ 21 h 49"/>
                  <a:gd name="T46" fmla="*/ 0 w 44"/>
                  <a:gd name="T47" fmla="*/ 34 h 49"/>
                  <a:gd name="T48" fmla="*/ 0 w 44"/>
                  <a:gd name="T49" fmla="*/ 34 h 49"/>
                  <a:gd name="T50" fmla="*/ 6 w 44"/>
                  <a:gd name="T51" fmla="*/ 20 h 49"/>
                  <a:gd name="T52" fmla="*/ 12 w 44"/>
                  <a:gd name="T53" fmla="*/ 6 h 49"/>
                  <a:gd name="T54" fmla="*/ 12 w 44"/>
                  <a:gd name="T55" fmla="*/ 5 h 49"/>
                  <a:gd name="T56" fmla="*/ 12 w 44"/>
                  <a:gd name="T57" fmla="*/ 5 h 49"/>
                  <a:gd name="T58" fmla="*/ 18 w 44"/>
                  <a:gd name="T59" fmla="*/ 2 h 49"/>
                  <a:gd name="T60" fmla="*/ 25 w 44"/>
                  <a:gd name="T61" fmla="*/ 0 h 49"/>
                  <a:gd name="T62" fmla="*/ 33 w 44"/>
                  <a:gd name="T63" fmla="*/ 1 h 49"/>
                  <a:gd name="T64" fmla="*/ 39 w 44"/>
                  <a:gd name="T65" fmla="*/ 5 h 49"/>
                  <a:gd name="T66" fmla="*/ 40 w 44"/>
                  <a:gd name="T67" fmla="*/ 6 h 49"/>
                  <a:gd name="T68" fmla="*/ 41 w 44"/>
                  <a:gd name="T69" fmla="*/ 7 h 49"/>
                  <a:gd name="T70" fmla="*/ 43 w 44"/>
                  <a:gd name="T71" fmla="*/ 11 h 49"/>
                  <a:gd name="T72" fmla="*/ 44 w 44"/>
                  <a:gd name="T73" fmla="*/ 18 h 49"/>
                  <a:gd name="T74" fmla="*/ 44 w 44"/>
                  <a:gd name="T75" fmla="*/ 22 h 49"/>
                  <a:gd name="T76" fmla="*/ 43 w 44"/>
                  <a:gd name="T77" fmla="*/ 25 h 49"/>
                  <a:gd name="T78" fmla="*/ 40 w 44"/>
                  <a:gd name="T79" fmla="*/ 32 h 49"/>
                  <a:gd name="T80" fmla="*/ 38 w 44"/>
                  <a:gd name="T81" fmla="*/ 34 h 49"/>
                  <a:gd name="T82" fmla="*/ 37 w 44"/>
                  <a:gd name="T83" fmla="*/ 35 h 49"/>
                  <a:gd name="T84" fmla="*/ 37 w 44"/>
                  <a:gd name="T85" fmla="*/ 36 h 49"/>
                  <a:gd name="T86" fmla="*/ 35 w 44"/>
                  <a:gd name="T87" fmla="*/ 37 h 49"/>
                  <a:gd name="T88" fmla="*/ 30 w 44"/>
                  <a:gd name="T89" fmla="*/ 42 h 49"/>
                  <a:gd name="T90" fmla="*/ 18 w 44"/>
                  <a:gd name="T91" fmla="*/ 48 h 49"/>
                  <a:gd name="T92" fmla="*/ 11 w 44"/>
                  <a:gd name="T93" fmla="*/ 49 h 49"/>
                  <a:gd name="T94" fmla="*/ 4 w 44"/>
                  <a:gd name="T95" fmla="*/ 47 h 49"/>
                  <a:gd name="T96" fmla="*/ 0 w 44"/>
                  <a:gd name="T97" fmla="*/ 41 h 49"/>
                  <a:gd name="T98" fmla="*/ 0 w 44"/>
                  <a:gd name="T9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49">
                    <a:moveTo>
                      <a:pt x="0" y="34"/>
                    </a:moveTo>
                    <a:cubicBezTo>
                      <a:pt x="0" y="36"/>
                      <a:pt x="0" y="39"/>
                      <a:pt x="1" y="41"/>
                    </a:cubicBezTo>
                    <a:cubicBezTo>
                      <a:pt x="2" y="43"/>
                      <a:pt x="3" y="45"/>
                      <a:pt x="5" y="46"/>
                    </a:cubicBezTo>
                    <a:cubicBezTo>
                      <a:pt x="8" y="48"/>
                      <a:pt x="13" y="47"/>
                      <a:pt x="17" y="45"/>
                    </a:cubicBezTo>
                    <a:cubicBezTo>
                      <a:pt x="21" y="44"/>
                      <a:pt x="25" y="42"/>
                      <a:pt x="28" y="39"/>
                    </a:cubicBezTo>
                    <a:cubicBezTo>
                      <a:pt x="30" y="38"/>
                      <a:pt x="31" y="36"/>
                      <a:pt x="33" y="35"/>
                    </a:cubicBezTo>
                    <a:cubicBezTo>
                      <a:pt x="33" y="34"/>
                      <a:pt x="34" y="34"/>
                      <a:pt x="34" y="34"/>
                    </a:cubicBezTo>
                    <a:cubicBezTo>
                      <a:pt x="34" y="33"/>
                      <a:pt x="34" y="33"/>
                      <a:pt x="34" y="33"/>
                    </a:cubicBezTo>
                    <a:cubicBezTo>
                      <a:pt x="35" y="32"/>
                      <a:pt x="35" y="32"/>
                      <a:pt x="35" y="32"/>
                    </a:cubicBezTo>
                    <a:cubicBezTo>
                      <a:pt x="37" y="30"/>
                      <a:pt x="37" y="30"/>
                      <a:pt x="37" y="30"/>
                    </a:cubicBezTo>
                    <a:cubicBezTo>
                      <a:pt x="38" y="28"/>
                      <a:pt x="39" y="26"/>
                      <a:pt x="39" y="24"/>
                    </a:cubicBezTo>
                    <a:cubicBezTo>
                      <a:pt x="40" y="23"/>
                      <a:pt x="40" y="22"/>
                      <a:pt x="40" y="21"/>
                    </a:cubicBezTo>
                    <a:cubicBezTo>
                      <a:pt x="40" y="20"/>
                      <a:pt x="40" y="19"/>
                      <a:pt x="40" y="18"/>
                    </a:cubicBezTo>
                    <a:cubicBezTo>
                      <a:pt x="40" y="16"/>
                      <a:pt x="40" y="14"/>
                      <a:pt x="39" y="12"/>
                    </a:cubicBezTo>
                    <a:cubicBezTo>
                      <a:pt x="39" y="11"/>
                      <a:pt x="39" y="10"/>
                      <a:pt x="38" y="10"/>
                    </a:cubicBezTo>
                    <a:cubicBezTo>
                      <a:pt x="37" y="8"/>
                      <a:pt x="37" y="8"/>
                      <a:pt x="37" y="8"/>
                    </a:cubicBezTo>
                    <a:cubicBezTo>
                      <a:pt x="36" y="7"/>
                      <a:pt x="36" y="7"/>
                      <a:pt x="36" y="7"/>
                    </a:cubicBezTo>
                    <a:cubicBezTo>
                      <a:pt x="35" y="6"/>
                      <a:pt x="33" y="5"/>
                      <a:pt x="31" y="4"/>
                    </a:cubicBezTo>
                    <a:cubicBezTo>
                      <a:pt x="30" y="4"/>
                      <a:pt x="28" y="3"/>
                      <a:pt x="26" y="3"/>
                    </a:cubicBezTo>
                    <a:cubicBezTo>
                      <a:pt x="24" y="4"/>
                      <a:pt x="21" y="4"/>
                      <a:pt x="20" y="5"/>
                    </a:cubicBezTo>
                    <a:cubicBezTo>
                      <a:pt x="17" y="5"/>
                      <a:pt x="16" y="7"/>
                      <a:pt x="14" y="8"/>
                    </a:cubicBezTo>
                    <a:cubicBezTo>
                      <a:pt x="14" y="7"/>
                      <a:pt x="14" y="7"/>
                      <a:pt x="14" y="7"/>
                    </a:cubicBezTo>
                    <a:cubicBezTo>
                      <a:pt x="12" y="12"/>
                      <a:pt x="10" y="16"/>
                      <a:pt x="7" y="21"/>
                    </a:cubicBezTo>
                    <a:cubicBezTo>
                      <a:pt x="5" y="25"/>
                      <a:pt x="2" y="30"/>
                      <a:pt x="0" y="34"/>
                    </a:cubicBezTo>
                    <a:close/>
                    <a:moveTo>
                      <a:pt x="0" y="34"/>
                    </a:moveTo>
                    <a:cubicBezTo>
                      <a:pt x="2" y="29"/>
                      <a:pt x="4" y="25"/>
                      <a:pt x="6" y="20"/>
                    </a:cubicBezTo>
                    <a:cubicBezTo>
                      <a:pt x="8" y="15"/>
                      <a:pt x="10" y="10"/>
                      <a:pt x="12" y="6"/>
                    </a:cubicBezTo>
                    <a:cubicBezTo>
                      <a:pt x="12" y="5"/>
                      <a:pt x="12" y="5"/>
                      <a:pt x="12" y="5"/>
                    </a:cubicBezTo>
                    <a:cubicBezTo>
                      <a:pt x="12" y="5"/>
                      <a:pt x="12" y="5"/>
                      <a:pt x="12" y="5"/>
                    </a:cubicBezTo>
                    <a:cubicBezTo>
                      <a:pt x="14" y="4"/>
                      <a:pt x="16" y="3"/>
                      <a:pt x="18" y="2"/>
                    </a:cubicBezTo>
                    <a:cubicBezTo>
                      <a:pt x="20" y="1"/>
                      <a:pt x="23" y="0"/>
                      <a:pt x="25" y="0"/>
                    </a:cubicBezTo>
                    <a:cubicBezTo>
                      <a:pt x="28" y="0"/>
                      <a:pt x="30" y="0"/>
                      <a:pt x="33" y="1"/>
                    </a:cubicBezTo>
                    <a:cubicBezTo>
                      <a:pt x="35" y="1"/>
                      <a:pt x="37" y="3"/>
                      <a:pt x="39" y="5"/>
                    </a:cubicBezTo>
                    <a:cubicBezTo>
                      <a:pt x="40" y="6"/>
                      <a:pt x="40" y="6"/>
                      <a:pt x="40" y="6"/>
                    </a:cubicBezTo>
                    <a:cubicBezTo>
                      <a:pt x="41" y="7"/>
                      <a:pt x="41" y="7"/>
                      <a:pt x="41" y="7"/>
                    </a:cubicBezTo>
                    <a:cubicBezTo>
                      <a:pt x="42" y="8"/>
                      <a:pt x="43" y="10"/>
                      <a:pt x="43" y="11"/>
                    </a:cubicBezTo>
                    <a:cubicBezTo>
                      <a:pt x="44" y="13"/>
                      <a:pt x="44" y="16"/>
                      <a:pt x="44" y="18"/>
                    </a:cubicBezTo>
                    <a:cubicBezTo>
                      <a:pt x="44" y="19"/>
                      <a:pt x="44" y="21"/>
                      <a:pt x="44" y="22"/>
                    </a:cubicBezTo>
                    <a:cubicBezTo>
                      <a:pt x="44" y="23"/>
                      <a:pt x="43" y="24"/>
                      <a:pt x="43" y="25"/>
                    </a:cubicBezTo>
                    <a:cubicBezTo>
                      <a:pt x="42" y="28"/>
                      <a:pt x="41" y="30"/>
                      <a:pt x="40" y="32"/>
                    </a:cubicBezTo>
                    <a:cubicBezTo>
                      <a:pt x="38" y="34"/>
                      <a:pt x="38" y="34"/>
                      <a:pt x="38" y="34"/>
                    </a:cubicBezTo>
                    <a:cubicBezTo>
                      <a:pt x="37" y="35"/>
                      <a:pt x="37" y="35"/>
                      <a:pt x="37" y="35"/>
                    </a:cubicBezTo>
                    <a:cubicBezTo>
                      <a:pt x="37" y="36"/>
                      <a:pt x="37" y="36"/>
                      <a:pt x="37" y="36"/>
                    </a:cubicBezTo>
                    <a:cubicBezTo>
                      <a:pt x="36" y="36"/>
                      <a:pt x="36" y="37"/>
                      <a:pt x="35" y="37"/>
                    </a:cubicBezTo>
                    <a:cubicBezTo>
                      <a:pt x="34" y="39"/>
                      <a:pt x="32" y="40"/>
                      <a:pt x="30" y="42"/>
                    </a:cubicBezTo>
                    <a:cubicBezTo>
                      <a:pt x="26" y="44"/>
                      <a:pt x="22" y="46"/>
                      <a:pt x="18" y="48"/>
                    </a:cubicBezTo>
                    <a:cubicBezTo>
                      <a:pt x="15" y="48"/>
                      <a:pt x="13" y="49"/>
                      <a:pt x="11" y="49"/>
                    </a:cubicBezTo>
                    <a:cubicBezTo>
                      <a:pt x="8" y="49"/>
                      <a:pt x="6" y="48"/>
                      <a:pt x="4" y="47"/>
                    </a:cubicBezTo>
                    <a:cubicBezTo>
                      <a:pt x="2" y="45"/>
                      <a:pt x="1" y="43"/>
                      <a:pt x="0" y="41"/>
                    </a:cubicBezTo>
                    <a:cubicBezTo>
                      <a:pt x="0" y="39"/>
                      <a:pt x="0" y="36"/>
                      <a:pt x="0" y="34"/>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3" name="ís1iḓe"/>
              <p:cNvSpPr/>
              <p:nvPr/>
            </p:nvSpPr>
            <p:spPr bwMode="auto">
              <a:xfrm>
                <a:off x="7480300" y="3762376"/>
                <a:ext cx="193675" cy="180975"/>
              </a:xfrm>
              <a:custGeom>
                <a:avLst/>
                <a:gdLst>
                  <a:gd name="T0" fmla="*/ 6 w 59"/>
                  <a:gd name="T1" fmla="*/ 29 h 55"/>
                  <a:gd name="T2" fmla="*/ 36 w 59"/>
                  <a:gd name="T3" fmla="*/ 39 h 55"/>
                  <a:gd name="T4" fmla="*/ 38 w 59"/>
                  <a:gd name="T5" fmla="*/ 2 h 55"/>
                  <a:gd name="T6" fmla="*/ 8 w 59"/>
                  <a:gd name="T7" fmla="*/ 25 h 55"/>
                  <a:gd name="T8" fmla="*/ 6 w 59"/>
                  <a:gd name="T9" fmla="*/ 29 h 55"/>
                </a:gdLst>
                <a:ahLst/>
                <a:cxnLst>
                  <a:cxn ang="0">
                    <a:pos x="T0" y="T1"/>
                  </a:cxn>
                  <a:cxn ang="0">
                    <a:pos x="T2" y="T3"/>
                  </a:cxn>
                  <a:cxn ang="0">
                    <a:pos x="T4" y="T5"/>
                  </a:cxn>
                  <a:cxn ang="0">
                    <a:pos x="T6" y="T7"/>
                  </a:cxn>
                  <a:cxn ang="0">
                    <a:pos x="T8" y="T9"/>
                  </a:cxn>
                </a:cxnLst>
                <a:rect l="0" t="0" r="r" b="b"/>
                <a:pathLst>
                  <a:path w="59" h="55">
                    <a:moveTo>
                      <a:pt x="6" y="29"/>
                    </a:moveTo>
                    <a:cubicBezTo>
                      <a:pt x="0" y="50"/>
                      <a:pt x="23" y="55"/>
                      <a:pt x="36" y="39"/>
                    </a:cubicBezTo>
                    <a:cubicBezTo>
                      <a:pt x="44" y="30"/>
                      <a:pt x="59" y="5"/>
                      <a:pt x="38" y="2"/>
                    </a:cubicBezTo>
                    <a:cubicBezTo>
                      <a:pt x="23" y="0"/>
                      <a:pt x="14" y="15"/>
                      <a:pt x="8" y="25"/>
                    </a:cubicBezTo>
                    <a:lnTo>
                      <a:pt x="6" y="29"/>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4" name="iṩľîdè"/>
              <p:cNvSpPr/>
              <p:nvPr/>
            </p:nvSpPr>
            <p:spPr bwMode="auto">
              <a:xfrm>
                <a:off x="7496175" y="3762376"/>
                <a:ext cx="155575" cy="168275"/>
              </a:xfrm>
              <a:custGeom>
                <a:avLst/>
                <a:gdLst>
                  <a:gd name="T0" fmla="*/ 1 w 47"/>
                  <a:gd name="T1" fmla="*/ 29 h 51"/>
                  <a:gd name="T2" fmla="*/ 1 w 47"/>
                  <a:gd name="T3" fmla="*/ 30 h 51"/>
                  <a:gd name="T4" fmla="*/ 1 w 47"/>
                  <a:gd name="T5" fmla="*/ 35 h 51"/>
                  <a:gd name="T6" fmla="*/ 1 w 47"/>
                  <a:gd name="T7" fmla="*/ 38 h 51"/>
                  <a:gd name="T8" fmla="*/ 2 w 47"/>
                  <a:gd name="T9" fmla="*/ 41 h 51"/>
                  <a:gd name="T10" fmla="*/ 8 w 47"/>
                  <a:gd name="T11" fmla="*/ 46 h 51"/>
                  <a:gd name="T12" fmla="*/ 18 w 47"/>
                  <a:gd name="T13" fmla="*/ 46 h 51"/>
                  <a:gd name="T14" fmla="*/ 27 w 47"/>
                  <a:gd name="T15" fmla="*/ 41 h 51"/>
                  <a:gd name="T16" fmla="*/ 29 w 47"/>
                  <a:gd name="T17" fmla="*/ 38 h 51"/>
                  <a:gd name="T18" fmla="*/ 31 w 47"/>
                  <a:gd name="T19" fmla="*/ 36 h 51"/>
                  <a:gd name="T20" fmla="*/ 34 w 47"/>
                  <a:gd name="T21" fmla="*/ 31 h 51"/>
                  <a:gd name="T22" fmla="*/ 40 w 47"/>
                  <a:gd name="T23" fmla="*/ 20 h 51"/>
                  <a:gd name="T24" fmla="*/ 41 w 47"/>
                  <a:gd name="T25" fmla="*/ 9 h 51"/>
                  <a:gd name="T26" fmla="*/ 32 w 47"/>
                  <a:gd name="T27" fmla="*/ 4 h 51"/>
                  <a:gd name="T28" fmla="*/ 27 w 47"/>
                  <a:gd name="T29" fmla="*/ 4 h 51"/>
                  <a:gd name="T30" fmla="*/ 22 w 47"/>
                  <a:gd name="T31" fmla="*/ 6 h 51"/>
                  <a:gd name="T32" fmla="*/ 14 w 47"/>
                  <a:gd name="T33" fmla="*/ 12 h 51"/>
                  <a:gd name="T34" fmla="*/ 5 w 47"/>
                  <a:gd name="T35" fmla="*/ 24 h 51"/>
                  <a:gd name="T36" fmla="*/ 1 w 47"/>
                  <a:gd name="T37" fmla="*/ 29 h 51"/>
                  <a:gd name="T38" fmla="*/ 1 w 47"/>
                  <a:gd name="T39" fmla="*/ 29 h 51"/>
                  <a:gd name="T40" fmla="*/ 4 w 47"/>
                  <a:gd name="T41" fmla="*/ 24 h 51"/>
                  <a:gd name="T42" fmla="*/ 12 w 47"/>
                  <a:gd name="T43" fmla="*/ 10 h 51"/>
                  <a:gd name="T44" fmla="*/ 20 w 47"/>
                  <a:gd name="T45" fmla="*/ 3 h 51"/>
                  <a:gd name="T46" fmla="*/ 26 w 47"/>
                  <a:gd name="T47" fmla="*/ 1 h 51"/>
                  <a:gd name="T48" fmla="*/ 33 w 47"/>
                  <a:gd name="T49" fmla="*/ 1 h 51"/>
                  <a:gd name="T50" fmla="*/ 39 w 47"/>
                  <a:gd name="T51" fmla="*/ 3 h 51"/>
                  <a:gd name="T52" fmla="*/ 42 w 47"/>
                  <a:gd name="T53" fmla="*/ 5 h 51"/>
                  <a:gd name="T54" fmla="*/ 44 w 47"/>
                  <a:gd name="T55" fmla="*/ 8 h 51"/>
                  <a:gd name="T56" fmla="*/ 44 w 47"/>
                  <a:gd name="T57" fmla="*/ 22 h 51"/>
                  <a:gd name="T58" fmla="*/ 37 w 47"/>
                  <a:gd name="T59" fmla="*/ 33 h 51"/>
                  <a:gd name="T60" fmla="*/ 33 w 47"/>
                  <a:gd name="T61" fmla="*/ 39 h 51"/>
                  <a:gd name="T62" fmla="*/ 31 w 47"/>
                  <a:gd name="T63" fmla="*/ 41 h 51"/>
                  <a:gd name="T64" fmla="*/ 29 w 47"/>
                  <a:gd name="T65" fmla="*/ 43 h 51"/>
                  <a:gd name="T66" fmla="*/ 7 w 47"/>
                  <a:gd name="T67" fmla="*/ 48 h 51"/>
                  <a:gd name="T68" fmla="*/ 1 w 47"/>
                  <a:gd name="T69" fmla="*/ 42 h 51"/>
                  <a:gd name="T70" fmla="*/ 0 w 47"/>
                  <a:gd name="T71" fmla="*/ 38 h 51"/>
                  <a:gd name="T72" fmla="*/ 0 w 47"/>
                  <a:gd name="T73" fmla="*/ 35 h 51"/>
                  <a:gd name="T74" fmla="*/ 1 w 47"/>
                  <a:gd name="T75" fmla="*/ 30 h 51"/>
                  <a:gd name="T76" fmla="*/ 1 w 47"/>
                  <a:gd name="T7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51">
                    <a:moveTo>
                      <a:pt x="1" y="29"/>
                    </a:moveTo>
                    <a:cubicBezTo>
                      <a:pt x="1" y="29"/>
                      <a:pt x="1" y="29"/>
                      <a:pt x="1" y="30"/>
                    </a:cubicBezTo>
                    <a:cubicBezTo>
                      <a:pt x="1" y="31"/>
                      <a:pt x="1" y="33"/>
                      <a:pt x="1" y="35"/>
                    </a:cubicBezTo>
                    <a:cubicBezTo>
                      <a:pt x="1" y="36"/>
                      <a:pt x="1" y="37"/>
                      <a:pt x="1" y="38"/>
                    </a:cubicBezTo>
                    <a:cubicBezTo>
                      <a:pt x="1" y="39"/>
                      <a:pt x="2" y="40"/>
                      <a:pt x="2" y="41"/>
                    </a:cubicBezTo>
                    <a:cubicBezTo>
                      <a:pt x="3" y="43"/>
                      <a:pt x="5" y="45"/>
                      <a:pt x="8" y="46"/>
                    </a:cubicBezTo>
                    <a:cubicBezTo>
                      <a:pt x="11" y="47"/>
                      <a:pt x="14" y="47"/>
                      <a:pt x="18" y="46"/>
                    </a:cubicBezTo>
                    <a:cubicBezTo>
                      <a:pt x="21" y="45"/>
                      <a:pt x="24" y="43"/>
                      <a:pt x="27" y="41"/>
                    </a:cubicBezTo>
                    <a:cubicBezTo>
                      <a:pt x="29" y="38"/>
                      <a:pt x="29" y="38"/>
                      <a:pt x="29" y="38"/>
                    </a:cubicBezTo>
                    <a:cubicBezTo>
                      <a:pt x="31" y="36"/>
                      <a:pt x="31" y="36"/>
                      <a:pt x="31" y="36"/>
                    </a:cubicBezTo>
                    <a:cubicBezTo>
                      <a:pt x="32" y="35"/>
                      <a:pt x="33" y="33"/>
                      <a:pt x="34" y="31"/>
                    </a:cubicBezTo>
                    <a:cubicBezTo>
                      <a:pt x="37" y="28"/>
                      <a:pt x="39" y="24"/>
                      <a:pt x="40" y="20"/>
                    </a:cubicBezTo>
                    <a:cubicBezTo>
                      <a:pt x="42" y="17"/>
                      <a:pt x="42" y="12"/>
                      <a:pt x="41" y="9"/>
                    </a:cubicBezTo>
                    <a:cubicBezTo>
                      <a:pt x="40" y="6"/>
                      <a:pt x="36" y="5"/>
                      <a:pt x="32" y="4"/>
                    </a:cubicBezTo>
                    <a:cubicBezTo>
                      <a:pt x="30" y="4"/>
                      <a:pt x="29" y="4"/>
                      <a:pt x="27" y="4"/>
                    </a:cubicBezTo>
                    <a:cubicBezTo>
                      <a:pt x="25" y="4"/>
                      <a:pt x="23" y="5"/>
                      <a:pt x="22" y="6"/>
                    </a:cubicBezTo>
                    <a:cubicBezTo>
                      <a:pt x="19" y="7"/>
                      <a:pt x="16" y="9"/>
                      <a:pt x="14" y="12"/>
                    </a:cubicBezTo>
                    <a:cubicBezTo>
                      <a:pt x="10" y="16"/>
                      <a:pt x="7" y="21"/>
                      <a:pt x="5" y="24"/>
                    </a:cubicBezTo>
                    <a:cubicBezTo>
                      <a:pt x="2" y="27"/>
                      <a:pt x="1" y="29"/>
                      <a:pt x="1" y="29"/>
                    </a:cubicBezTo>
                    <a:close/>
                    <a:moveTo>
                      <a:pt x="1" y="29"/>
                    </a:moveTo>
                    <a:cubicBezTo>
                      <a:pt x="1" y="29"/>
                      <a:pt x="2" y="27"/>
                      <a:pt x="4" y="24"/>
                    </a:cubicBezTo>
                    <a:cubicBezTo>
                      <a:pt x="6" y="20"/>
                      <a:pt x="8" y="15"/>
                      <a:pt x="12" y="10"/>
                    </a:cubicBezTo>
                    <a:cubicBezTo>
                      <a:pt x="14" y="8"/>
                      <a:pt x="17" y="5"/>
                      <a:pt x="20" y="3"/>
                    </a:cubicBezTo>
                    <a:cubicBezTo>
                      <a:pt x="22" y="2"/>
                      <a:pt x="24" y="1"/>
                      <a:pt x="26" y="1"/>
                    </a:cubicBezTo>
                    <a:cubicBezTo>
                      <a:pt x="28" y="0"/>
                      <a:pt x="31" y="1"/>
                      <a:pt x="33" y="1"/>
                    </a:cubicBezTo>
                    <a:cubicBezTo>
                      <a:pt x="35" y="1"/>
                      <a:pt x="37" y="1"/>
                      <a:pt x="39" y="3"/>
                    </a:cubicBezTo>
                    <a:cubicBezTo>
                      <a:pt x="40" y="3"/>
                      <a:pt x="41" y="4"/>
                      <a:pt x="42" y="5"/>
                    </a:cubicBezTo>
                    <a:cubicBezTo>
                      <a:pt x="43" y="5"/>
                      <a:pt x="44" y="7"/>
                      <a:pt x="44" y="8"/>
                    </a:cubicBezTo>
                    <a:cubicBezTo>
                      <a:pt x="47" y="13"/>
                      <a:pt x="45" y="18"/>
                      <a:pt x="44" y="22"/>
                    </a:cubicBezTo>
                    <a:cubicBezTo>
                      <a:pt x="42" y="26"/>
                      <a:pt x="40" y="30"/>
                      <a:pt x="37" y="33"/>
                    </a:cubicBezTo>
                    <a:cubicBezTo>
                      <a:pt x="36" y="35"/>
                      <a:pt x="35" y="37"/>
                      <a:pt x="33" y="39"/>
                    </a:cubicBezTo>
                    <a:cubicBezTo>
                      <a:pt x="31" y="41"/>
                      <a:pt x="31" y="41"/>
                      <a:pt x="31" y="41"/>
                    </a:cubicBezTo>
                    <a:cubicBezTo>
                      <a:pt x="31" y="42"/>
                      <a:pt x="30" y="42"/>
                      <a:pt x="29" y="43"/>
                    </a:cubicBezTo>
                    <a:cubicBezTo>
                      <a:pt x="23" y="49"/>
                      <a:pt x="14" y="51"/>
                      <a:pt x="7" y="48"/>
                    </a:cubicBezTo>
                    <a:cubicBezTo>
                      <a:pt x="4" y="47"/>
                      <a:pt x="2" y="44"/>
                      <a:pt x="1" y="42"/>
                    </a:cubicBezTo>
                    <a:cubicBezTo>
                      <a:pt x="0" y="40"/>
                      <a:pt x="0" y="39"/>
                      <a:pt x="0" y="38"/>
                    </a:cubicBezTo>
                    <a:cubicBezTo>
                      <a:pt x="0" y="37"/>
                      <a:pt x="0" y="36"/>
                      <a:pt x="0" y="35"/>
                    </a:cubicBezTo>
                    <a:cubicBezTo>
                      <a:pt x="0" y="33"/>
                      <a:pt x="1" y="31"/>
                      <a:pt x="1" y="30"/>
                    </a:cubicBezTo>
                    <a:cubicBezTo>
                      <a:pt x="1" y="29"/>
                      <a:pt x="1" y="29"/>
                      <a:pt x="1" y="29"/>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5" name="îṡḻiďê"/>
              <p:cNvSpPr/>
              <p:nvPr/>
            </p:nvSpPr>
            <p:spPr bwMode="auto">
              <a:xfrm>
                <a:off x="7380288" y="3857626"/>
                <a:ext cx="244475" cy="269875"/>
              </a:xfrm>
              <a:custGeom>
                <a:avLst/>
                <a:gdLst>
                  <a:gd name="T0" fmla="*/ 36 w 74"/>
                  <a:gd name="T1" fmla="*/ 75 h 82"/>
                  <a:gd name="T2" fmla="*/ 35 w 74"/>
                  <a:gd name="T3" fmla="*/ 41 h 82"/>
                  <a:gd name="T4" fmla="*/ 68 w 74"/>
                  <a:gd name="T5" fmla="*/ 54 h 82"/>
                  <a:gd name="T6" fmla="*/ 40 w 74"/>
                  <a:gd name="T7" fmla="*/ 14 h 82"/>
                  <a:gd name="T8" fmla="*/ 4 w 74"/>
                  <a:gd name="T9" fmla="*/ 82 h 82"/>
                </a:gdLst>
                <a:ahLst/>
                <a:cxnLst>
                  <a:cxn ang="0">
                    <a:pos x="T0" y="T1"/>
                  </a:cxn>
                  <a:cxn ang="0">
                    <a:pos x="T2" y="T3"/>
                  </a:cxn>
                  <a:cxn ang="0">
                    <a:pos x="T4" y="T5"/>
                  </a:cxn>
                  <a:cxn ang="0">
                    <a:pos x="T6" y="T7"/>
                  </a:cxn>
                  <a:cxn ang="0">
                    <a:pos x="T8" y="T9"/>
                  </a:cxn>
                </a:cxnLst>
                <a:rect l="0" t="0" r="r" b="b"/>
                <a:pathLst>
                  <a:path w="74" h="82">
                    <a:moveTo>
                      <a:pt x="36" y="75"/>
                    </a:moveTo>
                    <a:cubicBezTo>
                      <a:pt x="41" y="63"/>
                      <a:pt x="41" y="54"/>
                      <a:pt x="35" y="41"/>
                    </a:cubicBezTo>
                    <a:cubicBezTo>
                      <a:pt x="41" y="50"/>
                      <a:pt x="60" y="72"/>
                      <a:pt x="68" y="54"/>
                    </a:cubicBezTo>
                    <a:cubicBezTo>
                      <a:pt x="74" y="39"/>
                      <a:pt x="52" y="18"/>
                      <a:pt x="40" y="14"/>
                    </a:cubicBezTo>
                    <a:cubicBezTo>
                      <a:pt x="0" y="0"/>
                      <a:pt x="14" y="63"/>
                      <a:pt x="4" y="8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6" name="íṩlïḋé"/>
              <p:cNvSpPr/>
              <p:nvPr/>
            </p:nvSpPr>
            <p:spPr bwMode="auto">
              <a:xfrm>
                <a:off x="7394575" y="3890963"/>
                <a:ext cx="220663" cy="236538"/>
              </a:xfrm>
              <a:custGeom>
                <a:avLst/>
                <a:gdLst>
                  <a:gd name="T0" fmla="*/ 32 w 67"/>
                  <a:gd name="T1" fmla="*/ 65 h 72"/>
                  <a:gd name="T2" fmla="*/ 35 w 67"/>
                  <a:gd name="T3" fmla="*/ 48 h 72"/>
                  <a:gd name="T4" fmla="*/ 30 w 67"/>
                  <a:gd name="T5" fmla="*/ 31 h 72"/>
                  <a:gd name="T6" fmla="*/ 31 w 67"/>
                  <a:gd name="T7" fmla="*/ 30 h 72"/>
                  <a:gd name="T8" fmla="*/ 32 w 67"/>
                  <a:gd name="T9" fmla="*/ 30 h 72"/>
                  <a:gd name="T10" fmla="*/ 32 w 67"/>
                  <a:gd name="T11" fmla="*/ 30 h 72"/>
                  <a:gd name="T12" fmla="*/ 39 w 67"/>
                  <a:gd name="T13" fmla="*/ 39 h 72"/>
                  <a:gd name="T14" fmla="*/ 48 w 67"/>
                  <a:gd name="T15" fmla="*/ 47 h 72"/>
                  <a:gd name="T16" fmla="*/ 58 w 67"/>
                  <a:gd name="T17" fmla="*/ 49 h 72"/>
                  <a:gd name="T18" fmla="*/ 61 w 67"/>
                  <a:gd name="T19" fmla="*/ 46 h 72"/>
                  <a:gd name="T20" fmla="*/ 62 w 67"/>
                  <a:gd name="T21" fmla="*/ 44 h 72"/>
                  <a:gd name="T22" fmla="*/ 62 w 67"/>
                  <a:gd name="T23" fmla="*/ 42 h 72"/>
                  <a:gd name="T24" fmla="*/ 63 w 67"/>
                  <a:gd name="T25" fmla="*/ 41 h 72"/>
                  <a:gd name="T26" fmla="*/ 61 w 67"/>
                  <a:gd name="T27" fmla="*/ 31 h 72"/>
                  <a:gd name="T28" fmla="*/ 55 w 67"/>
                  <a:gd name="T29" fmla="*/ 21 h 72"/>
                  <a:gd name="T30" fmla="*/ 47 w 67"/>
                  <a:gd name="T31" fmla="*/ 13 h 72"/>
                  <a:gd name="T32" fmla="*/ 38 w 67"/>
                  <a:gd name="T33" fmla="*/ 7 h 72"/>
                  <a:gd name="T34" fmla="*/ 35 w 67"/>
                  <a:gd name="T35" fmla="*/ 6 h 72"/>
                  <a:gd name="T36" fmla="*/ 33 w 67"/>
                  <a:gd name="T37" fmla="*/ 5 h 72"/>
                  <a:gd name="T38" fmla="*/ 27 w 67"/>
                  <a:gd name="T39" fmla="*/ 4 h 72"/>
                  <a:gd name="T40" fmla="*/ 17 w 67"/>
                  <a:gd name="T41" fmla="*/ 6 h 72"/>
                  <a:gd name="T42" fmla="*/ 11 w 67"/>
                  <a:gd name="T43" fmla="*/ 15 h 72"/>
                  <a:gd name="T44" fmla="*/ 8 w 67"/>
                  <a:gd name="T45" fmla="*/ 26 h 72"/>
                  <a:gd name="T46" fmla="*/ 5 w 67"/>
                  <a:gd name="T47" fmla="*/ 49 h 72"/>
                  <a:gd name="T48" fmla="*/ 4 w 67"/>
                  <a:gd name="T49" fmla="*/ 61 h 72"/>
                  <a:gd name="T50" fmla="*/ 0 w 67"/>
                  <a:gd name="T51" fmla="*/ 72 h 72"/>
                  <a:gd name="T52" fmla="*/ 3 w 67"/>
                  <a:gd name="T53" fmla="*/ 61 h 72"/>
                  <a:gd name="T54" fmla="*/ 4 w 67"/>
                  <a:gd name="T55" fmla="*/ 49 h 72"/>
                  <a:gd name="T56" fmla="*/ 5 w 67"/>
                  <a:gd name="T57" fmla="*/ 25 h 72"/>
                  <a:gd name="T58" fmla="*/ 8 w 67"/>
                  <a:gd name="T59" fmla="*/ 14 h 72"/>
                  <a:gd name="T60" fmla="*/ 15 w 67"/>
                  <a:gd name="T61" fmla="*/ 3 h 72"/>
                  <a:gd name="T62" fmla="*/ 27 w 67"/>
                  <a:gd name="T63" fmla="*/ 0 h 72"/>
                  <a:gd name="T64" fmla="*/ 34 w 67"/>
                  <a:gd name="T65" fmla="*/ 1 h 72"/>
                  <a:gd name="T66" fmla="*/ 36 w 67"/>
                  <a:gd name="T67" fmla="*/ 2 h 72"/>
                  <a:gd name="T68" fmla="*/ 39 w 67"/>
                  <a:gd name="T69" fmla="*/ 3 h 72"/>
                  <a:gd name="T70" fmla="*/ 50 w 67"/>
                  <a:gd name="T71" fmla="*/ 10 h 72"/>
                  <a:gd name="T72" fmla="*/ 58 w 67"/>
                  <a:gd name="T73" fmla="*/ 19 h 72"/>
                  <a:gd name="T74" fmla="*/ 64 w 67"/>
                  <a:gd name="T75" fmla="*/ 29 h 72"/>
                  <a:gd name="T76" fmla="*/ 66 w 67"/>
                  <a:gd name="T77" fmla="*/ 42 h 72"/>
                  <a:gd name="T78" fmla="*/ 66 w 67"/>
                  <a:gd name="T79" fmla="*/ 43 h 72"/>
                  <a:gd name="T80" fmla="*/ 65 w 67"/>
                  <a:gd name="T81" fmla="*/ 45 h 72"/>
                  <a:gd name="T82" fmla="*/ 64 w 67"/>
                  <a:gd name="T83" fmla="*/ 48 h 72"/>
                  <a:gd name="T84" fmla="*/ 59 w 67"/>
                  <a:gd name="T85" fmla="*/ 52 h 72"/>
                  <a:gd name="T86" fmla="*/ 52 w 67"/>
                  <a:gd name="T87" fmla="*/ 52 h 72"/>
                  <a:gd name="T88" fmla="*/ 46 w 67"/>
                  <a:gd name="T89" fmla="*/ 50 h 72"/>
                  <a:gd name="T90" fmla="*/ 37 w 67"/>
                  <a:gd name="T91" fmla="*/ 41 h 72"/>
                  <a:gd name="T92" fmla="*/ 30 w 67"/>
                  <a:gd name="T93" fmla="*/ 31 h 72"/>
                  <a:gd name="T94" fmla="*/ 33 w 67"/>
                  <a:gd name="T95" fmla="*/ 31 h 72"/>
                  <a:gd name="T96" fmla="*/ 36 w 67"/>
                  <a:gd name="T97" fmla="*/ 48 h 72"/>
                  <a:gd name="T98" fmla="*/ 32 w 67"/>
                  <a:gd name="T9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2">
                    <a:moveTo>
                      <a:pt x="32" y="65"/>
                    </a:moveTo>
                    <a:cubicBezTo>
                      <a:pt x="34" y="60"/>
                      <a:pt x="35" y="54"/>
                      <a:pt x="35" y="48"/>
                    </a:cubicBezTo>
                    <a:cubicBezTo>
                      <a:pt x="34" y="42"/>
                      <a:pt x="33" y="37"/>
                      <a:pt x="30" y="31"/>
                    </a:cubicBezTo>
                    <a:cubicBezTo>
                      <a:pt x="30" y="31"/>
                      <a:pt x="30" y="30"/>
                      <a:pt x="31" y="30"/>
                    </a:cubicBezTo>
                    <a:cubicBezTo>
                      <a:pt x="32" y="30"/>
                      <a:pt x="32" y="30"/>
                      <a:pt x="32" y="30"/>
                    </a:cubicBezTo>
                    <a:cubicBezTo>
                      <a:pt x="32" y="30"/>
                      <a:pt x="32" y="30"/>
                      <a:pt x="32" y="30"/>
                    </a:cubicBezTo>
                    <a:cubicBezTo>
                      <a:pt x="34" y="34"/>
                      <a:pt x="37" y="37"/>
                      <a:pt x="39" y="39"/>
                    </a:cubicBezTo>
                    <a:cubicBezTo>
                      <a:pt x="42" y="42"/>
                      <a:pt x="45" y="45"/>
                      <a:pt x="48" y="47"/>
                    </a:cubicBezTo>
                    <a:cubicBezTo>
                      <a:pt x="51" y="49"/>
                      <a:pt x="55" y="50"/>
                      <a:pt x="58" y="49"/>
                    </a:cubicBezTo>
                    <a:cubicBezTo>
                      <a:pt x="59" y="48"/>
                      <a:pt x="60" y="47"/>
                      <a:pt x="61" y="46"/>
                    </a:cubicBezTo>
                    <a:cubicBezTo>
                      <a:pt x="61" y="45"/>
                      <a:pt x="62" y="44"/>
                      <a:pt x="62" y="44"/>
                    </a:cubicBezTo>
                    <a:cubicBezTo>
                      <a:pt x="62" y="42"/>
                      <a:pt x="62" y="42"/>
                      <a:pt x="62" y="42"/>
                    </a:cubicBezTo>
                    <a:cubicBezTo>
                      <a:pt x="63" y="41"/>
                      <a:pt x="63" y="41"/>
                      <a:pt x="63" y="41"/>
                    </a:cubicBezTo>
                    <a:cubicBezTo>
                      <a:pt x="63" y="38"/>
                      <a:pt x="62" y="34"/>
                      <a:pt x="61" y="31"/>
                    </a:cubicBezTo>
                    <a:cubicBezTo>
                      <a:pt x="59" y="27"/>
                      <a:pt x="57" y="24"/>
                      <a:pt x="55" y="21"/>
                    </a:cubicBezTo>
                    <a:cubicBezTo>
                      <a:pt x="53" y="18"/>
                      <a:pt x="50" y="15"/>
                      <a:pt x="47" y="13"/>
                    </a:cubicBezTo>
                    <a:cubicBezTo>
                      <a:pt x="44" y="11"/>
                      <a:pt x="41" y="8"/>
                      <a:pt x="38" y="7"/>
                    </a:cubicBezTo>
                    <a:cubicBezTo>
                      <a:pt x="37" y="6"/>
                      <a:pt x="36" y="6"/>
                      <a:pt x="35" y="6"/>
                    </a:cubicBezTo>
                    <a:cubicBezTo>
                      <a:pt x="34" y="5"/>
                      <a:pt x="33" y="5"/>
                      <a:pt x="33" y="5"/>
                    </a:cubicBezTo>
                    <a:cubicBezTo>
                      <a:pt x="31" y="4"/>
                      <a:pt x="29" y="4"/>
                      <a:pt x="27" y="4"/>
                    </a:cubicBezTo>
                    <a:cubicBezTo>
                      <a:pt x="24" y="3"/>
                      <a:pt x="20" y="4"/>
                      <a:pt x="17" y="6"/>
                    </a:cubicBezTo>
                    <a:cubicBezTo>
                      <a:pt x="14" y="8"/>
                      <a:pt x="12" y="11"/>
                      <a:pt x="11" y="15"/>
                    </a:cubicBezTo>
                    <a:cubicBezTo>
                      <a:pt x="10" y="18"/>
                      <a:pt x="9" y="22"/>
                      <a:pt x="8" y="26"/>
                    </a:cubicBezTo>
                    <a:cubicBezTo>
                      <a:pt x="7" y="33"/>
                      <a:pt x="6" y="41"/>
                      <a:pt x="5" y="49"/>
                    </a:cubicBezTo>
                    <a:cubicBezTo>
                      <a:pt x="5" y="53"/>
                      <a:pt x="4" y="57"/>
                      <a:pt x="4" y="61"/>
                    </a:cubicBezTo>
                    <a:cubicBezTo>
                      <a:pt x="3" y="65"/>
                      <a:pt x="2" y="68"/>
                      <a:pt x="0" y="72"/>
                    </a:cubicBezTo>
                    <a:cubicBezTo>
                      <a:pt x="2" y="68"/>
                      <a:pt x="2" y="64"/>
                      <a:pt x="3" y="61"/>
                    </a:cubicBezTo>
                    <a:cubicBezTo>
                      <a:pt x="3" y="57"/>
                      <a:pt x="3" y="53"/>
                      <a:pt x="4" y="49"/>
                    </a:cubicBezTo>
                    <a:cubicBezTo>
                      <a:pt x="4" y="41"/>
                      <a:pt x="4" y="33"/>
                      <a:pt x="5" y="25"/>
                    </a:cubicBezTo>
                    <a:cubicBezTo>
                      <a:pt x="6" y="21"/>
                      <a:pt x="7" y="17"/>
                      <a:pt x="8" y="14"/>
                    </a:cubicBezTo>
                    <a:cubicBezTo>
                      <a:pt x="9" y="10"/>
                      <a:pt x="12" y="6"/>
                      <a:pt x="15" y="3"/>
                    </a:cubicBezTo>
                    <a:cubicBezTo>
                      <a:pt x="19" y="1"/>
                      <a:pt x="23" y="0"/>
                      <a:pt x="27" y="0"/>
                    </a:cubicBezTo>
                    <a:cubicBezTo>
                      <a:pt x="29" y="0"/>
                      <a:pt x="32" y="1"/>
                      <a:pt x="34" y="1"/>
                    </a:cubicBezTo>
                    <a:cubicBezTo>
                      <a:pt x="35" y="1"/>
                      <a:pt x="35" y="2"/>
                      <a:pt x="36" y="2"/>
                    </a:cubicBezTo>
                    <a:cubicBezTo>
                      <a:pt x="38" y="2"/>
                      <a:pt x="38" y="3"/>
                      <a:pt x="39" y="3"/>
                    </a:cubicBezTo>
                    <a:cubicBezTo>
                      <a:pt x="43" y="5"/>
                      <a:pt x="46" y="7"/>
                      <a:pt x="50" y="10"/>
                    </a:cubicBezTo>
                    <a:cubicBezTo>
                      <a:pt x="53" y="13"/>
                      <a:pt x="55" y="15"/>
                      <a:pt x="58" y="19"/>
                    </a:cubicBezTo>
                    <a:cubicBezTo>
                      <a:pt x="61" y="22"/>
                      <a:pt x="63" y="25"/>
                      <a:pt x="64" y="29"/>
                    </a:cubicBezTo>
                    <a:cubicBezTo>
                      <a:pt x="66" y="33"/>
                      <a:pt x="67" y="37"/>
                      <a:pt x="66" y="42"/>
                    </a:cubicBezTo>
                    <a:cubicBezTo>
                      <a:pt x="66" y="43"/>
                      <a:pt x="66" y="43"/>
                      <a:pt x="66" y="43"/>
                    </a:cubicBezTo>
                    <a:cubicBezTo>
                      <a:pt x="65" y="45"/>
                      <a:pt x="65" y="45"/>
                      <a:pt x="65" y="45"/>
                    </a:cubicBezTo>
                    <a:cubicBezTo>
                      <a:pt x="65" y="46"/>
                      <a:pt x="65" y="47"/>
                      <a:pt x="64" y="48"/>
                    </a:cubicBezTo>
                    <a:cubicBezTo>
                      <a:pt x="63" y="49"/>
                      <a:pt x="61" y="51"/>
                      <a:pt x="59" y="52"/>
                    </a:cubicBezTo>
                    <a:cubicBezTo>
                      <a:pt x="57" y="53"/>
                      <a:pt x="54" y="53"/>
                      <a:pt x="52" y="52"/>
                    </a:cubicBezTo>
                    <a:cubicBezTo>
                      <a:pt x="50" y="52"/>
                      <a:pt x="48" y="51"/>
                      <a:pt x="46" y="50"/>
                    </a:cubicBezTo>
                    <a:cubicBezTo>
                      <a:pt x="43" y="47"/>
                      <a:pt x="40" y="44"/>
                      <a:pt x="37" y="41"/>
                    </a:cubicBezTo>
                    <a:cubicBezTo>
                      <a:pt x="35" y="38"/>
                      <a:pt x="32" y="35"/>
                      <a:pt x="30" y="31"/>
                    </a:cubicBezTo>
                    <a:cubicBezTo>
                      <a:pt x="33" y="31"/>
                      <a:pt x="33" y="31"/>
                      <a:pt x="33" y="31"/>
                    </a:cubicBezTo>
                    <a:cubicBezTo>
                      <a:pt x="35" y="36"/>
                      <a:pt x="36" y="42"/>
                      <a:pt x="36" y="48"/>
                    </a:cubicBezTo>
                    <a:cubicBezTo>
                      <a:pt x="36" y="54"/>
                      <a:pt x="34" y="60"/>
                      <a:pt x="32" y="65"/>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7" name="íṩļîḍê"/>
              <p:cNvSpPr/>
              <p:nvPr/>
            </p:nvSpPr>
            <p:spPr bwMode="auto">
              <a:xfrm>
                <a:off x="5349875" y="4843463"/>
                <a:ext cx="739775" cy="579438"/>
              </a:xfrm>
              <a:custGeom>
                <a:avLst/>
                <a:gdLst>
                  <a:gd name="T0" fmla="*/ 42 w 224"/>
                  <a:gd name="T1" fmla="*/ 5 h 176"/>
                  <a:gd name="T2" fmla="*/ 31 w 224"/>
                  <a:gd name="T3" fmla="*/ 49 h 176"/>
                  <a:gd name="T4" fmla="*/ 121 w 224"/>
                  <a:gd name="T5" fmla="*/ 122 h 176"/>
                  <a:gd name="T6" fmla="*/ 220 w 224"/>
                  <a:gd name="T7" fmla="*/ 129 h 176"/>
                  <a:gd name="T8" fmla="*/ 224 w 224"/>
                  <a:gd name="T9" fmla="*/ 170 h 176"/>
                  <a:gd name="T10" fmla="*/ 172 w 224"/>
                  <a:gd name="T11" fmla="*/ 171 h 176"/>
                  <a:gd name="T12" fmla="*/ 123 w 224"/>
                  <a:gd name="T13" fmla="*/ 162 h 176"/>
                  <a:gd name="T14" fmla="*/ 31 w 224"/>
                  <a:gd name="T15" fmla="*/ 118 h 176"/>
                  <a:gd name="T16" fmla="*/ 6 w 224"/>
                  <a:gd name="T17" fmla="*/ 87 h 176"/>
                  <a:gd name="T18" fmla="*/ 5 w 224"/>
                  <a:gd name="T19" fmla="*/ 52 h 176"/>
                  <a:gd name="T20" fmla="*/ 44 w 224"/>
                  <a:gd name="T21" fmla="*/ 0 h 176"/>
                  <a:gd name="T22" fmla="*/ 42 w 224"/>
                  <a:gd name="T23"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176">
                    <a:moveTo>
                      <a:pt x="42" y="5"/>
                    </a:moveTo>
                    <a:cubicBezTo>
                      <a:pt x="13" y="14"/>
                      <a:pt x="26" y="40"/>
                      <a:pt x="31" y="49"/>
                    </a:cubicBezTo>
                    <a:cubicBezTo>
                      <a:pt x="50" y="84"/>
                      <a:pt x="82" y="111"/>
                      <a:pt x="121" y="122"/>
                    </a:cubicBezTo>
                    <a:cubicBezTo>
                      <a:pt x="155" y="131"/>
                      <a:pt x="187" y="127"/>
                      <a:pt x="220" y="129"/>
                    </a:cubicBezTo>
                    <a:cubicBezTo>
                      <a:pt x="221" y="143"/>
                      <a:pt x="222" y="156"/>
                      <a:pt x="224" y="170"/>
                    </a:cubicBezTo>
                    <a:cubicBezTo>
                      <a:pt x="212" y="176"/>
                      <a:pt x="186" y="172"/>
                      <a:pt x="172" y="171"/>
                    </a:cubicBezTo>
                    <a:cubicBezTo>
                      <a:pt x="156" y="169"/>
                      <a:pt x="140" y="166"/>
                      <a:pt x="123" y="162"/>
                    </a:cubicBezTo>
                    <a:cubicBezTo>
                      <a:pt x="90" y="153"/>
                      <a:pt x="55" y="145"/>
                      <a:pt x="31" y="118"/>
                    </a:cubicBezTo>
                    <a:cubicBezTo>
                      <a:pt x="22" y="109"/>
                      <a:pt x="13" y="98"/>
                      <a:pt x="6" y="87"/>
                    </a:cubicBezTo>
                    <a:cubicBezTo>
                      <a:pt x="0" y="74"/>
                      <a:pt x="2" y="66"/>
                      <a:pt x="5" y="52"/>
                    </a:cubicBezTo>
                    <a:cubicBezTo>
                      <a:pt x="9" y="37"/>
                      <a:pt x="12" y="7"/>
                      <a:pt x="44" y="0"/>
                    </a:cubicBezTo>
                    <a:lnTo>
                      <a:pt x="42" y="5"/>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8" name="íśľïḑe"/>
              <p:cNvSpPr/>
              <p:nvPr/>
            </p:nvSpPr>
            <p:spPr bwMode="auto">
              <a:xfrm>
                <a:off x="6010275" y="4957763"/>
                <a:ext cx="1393825" cy="795338"/>
              </a:xfrm>
              <a:custGeom>
                <a:avLst/>
                <a:gdLst>
                  <a:gd name="T0" fmla="*/ 0 w 422"/>
                  <a:gd name="T1" fmla="*/ 10 h 241"/>
                  <a:gd name="T2" fmla="*/ 14 w 422"/>
                  <a:gd name="T3" fmla="*/ 159 h 241"/>
                  <a:gd name="T4" fmla="*/ 422 w 422"/>
                  <a:gd name="T5" fmla="*/ 136 h 241"/>
                  <a:gd name="T6" fmla="*/ 417 w 422"/>
                  <a:gd name="T7" fmla="*/ 0 h 241"/>
                  <a:gd name="T8" fmla="*/ 0 w 422"/>
                  <a:gd name="T9" fmla="*/ 10 h 241"/>
                </a:gdLst>
                <a:ahLst/>
                <a:cxnLst>
                  <a:cxn ang="0">
                    <a:pos x="T0" y="T1"/>
                  </a:cxn>
                  <a:cxn ang="0">
                    <a:pos x="T2" y="T3"/>
                  </a:cxn>
                  <a:cxn ang="0">
                    <a:pos x="T4" y="T5"/>
                  </a:cxn>
                  <a:cxn ang="0">
                    <a:pos x="T6" y="T7"/>
                  </a:cxn>
                  <a:cxn ang="0">
                    <a:pos x="T8" y="T9"/>
                  </a:cxn>
                </a:cxnLst>
                <a:rect l="0" t="0" r="r" b="b"/>
                <a:pathLst>
                  <a:path w="422" h="241">
                    <a:moveTo>
                      <a:pt x="0" y="10"/>
                    </a:moveTo>
                    <a:cubicBezTo>
                      <a:pt x="14" y="159"/>
                      <a:pt x="14" y="159"/>
                      <a:pt x="14" y="159"/>
                    </a:cubicBezTo>
                    <a:cubicBezTo>
                      <a:pt x="14" y="159"/>
                      <a:pt x="252" y="241"/>
                      <a:pt x="422" y="136"/>
                    </a:cubicBezTo>
                    <a:cubicBezTo>
                      <a:pt x="417" y="0"/>
                      <a:pt x="417" y="0"/>
                      <a:pt x="417" y="0"/>
                    </a:cubicBezTo>
                    <a:cubicBezTo>
                      <a:pt x="417" y="0"/>
                      <a:pt x="228" y="82"/>
                      <a:pt x="0" y="10"/>
                    </a:cubicBezTo>
                    <a:close/>
                  </a:path>
                </a:pathLst>
              </a:custGeom>
              <a:solidFill>
                <a:srgbClr val="FB5E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9" name="iśḻîḓé"/>
              <p:cNvSpPr/>
              <p:nvPr/>
            </p:nvSpPr>
            <p:spPr bwMode="auto">
              <a:xfrm>
                <a:off x="6010275" y="5033963"/>
                <a:ext cx="1390650" cy="569913"/>
              </a:xfrm>
              <a:custGeom>
                <a:avLst/>
                <a:gdLst>
                  <a:gd name="T0" fmla="*/ 453 w 876"/>
                  <a:gd name="T1" fmla="*/ 359 h 359"/>
                  <a:gd name="T2" fmla="*/ 297 w 876"/>
                  <a:gd name="T3" fmla="*/ 56 h 359"/>
                  <a:gd name="T4" fmla="*/ 177 w 876"/>
                  <a:gd name="T5" fmla="*/ 341 h 359"/>
                  <a:gd name="T6" fmla="*/ 64 w 876"/>
                  <a:gd name="T7" fmla="*/ 27 h 359"/>
                  <a:gd name="T8" fmla="*/ 8 w 876"/>
                  <a:gd name="T9" fmla="*/ 233 h 359"/>
                  <a:gd name="T10" fmla="*/ 0 w 876"/>
                  <a:gd name="T11" fmla="*/ 231 h 359"/>
                  <a:gd name="T12" fmla="*/ 64 w 876"/>
                  <a:gd name="T13" fmla="*/ 0 h 359"/>
                  <a:gd name="T14" fmla="*/ 177 w 876"/>
                  <a:gd name="T15" fmla="*/ 318 h 359"/>
                  <a:gd name="T16" fmla="*/ 297 w 876"/>
                  <a:gd name="T17" fmla="*/ 37 h 359"/>
                  <a:gd name="T18" fmla="*/ 451 w 876"/>
                  <a:gd name="T19" fmla="*/ 336 h 359"/>
                  <a:gd name="T20" fmla="*/ 545 w 876"/>
                  <a:gd name="T21" fmla="*/ 33 h 359"/>
                  <a:gd name="T22" fmla="*/ 684 w 876"/>
                  <a:gd name="T23" fmla="*/ 316 h 359"/>
                  <a:gd name="T24" fmla="*/ 759 w 876"/>
                  <a:gd name="T25" fmla="*/ 0 h 359"/>
                  <a:gd name="T26" fmla="*/ 876 w 876"/>
                  <a:gd name="T27" fmla="*/ 270 h 359"/>
                  <a:gd name="T28" fmla="*/ 867 w 876"/>
                  <a:gd name="T29" fmla="*/ 272 h 359"/>
                  <a:gd name="T30" fmla="*/ 761 w 876"/>
                  <a:gd name="T31" fmla="*/ 27 h 359"/>
                  <a:gd name="T32" fmla="*/ 686 w 876"/>
                  <a:gd name="T33" fmla="*/ 341 h 359"/>
                  <a:gd name="T34" fmla="*/ 547 w 876"/>
                  <a:gd name="T35" fmla="*/ 56 h 359"/>
                  <a:gd name="T36" fmla="*/ 453 w 876"/>
                  <a:gd name="T3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6" h="359">
                    <a:moveTo>
                      <a:pt x="453" y="359"/>
                    </a:moveTo>
                    <a:lnTo>
                      <a:pt x="297" y="56"/>
                    </a:lnTo>
                    <a:lnTo>
                      <a:pt x="177" y="341"/>
                    </a:lnTo>
                    <a:lnTo>
                      <a:pt x="64" y="27"/>
                    </a:lnTo>
                    <a:lnTo>
                      <a:pt x="8" y="233"/>
                    </a:lnTo>
                    <a:lnTo>
                      <a:pt x="0" y="231"/>
                    </a:lnTo>
                    <a:lnTo>
                      <a:pt x="64" y="0"/>
                    </a:lnTo>
                    <a:lnTo>
                      <a:pt x="177" y="318"/>
                    </a:lnTo>
                    <a:lnTo>
                      <a:pt x="297" y="37"/>
                    </a:lnTo>
                    <a:lnTo>
                      <a:pt x="451" y="336"/>
                    </a:lnTo>
                    <a:lnTo>
                      <a:pt x="545" y="33"/>
                    </a:lnTo>
                    <a:lnTo>
                      <a:pt x="684" y="316"/>
                    </a:lnTo>
                    <a:lnTo>
                      <a:pt x="759" y="0"/>
                    </a:lnTo>
                    <a:lnTo>
                      <a:pt x="876" y="270"/>
                    </a:lnTo>
                    <a:lnTo>
                      <a:pt x="867" y="272"/>
                    </a:lnTo>
                    <a:lnTo>
                      <a:pt x="761" y="27"/>
                    </a:lnTo>
                    <a:lnTo>
                      <a:pt x="686" y="341"/>
                    </a:lnTo>
                    <a:lnTo>
                      <a:pt x="547" y="56"/>
                    </a:lnTo>
                    <a:lnTo>
                      <a:pt x="453" y="3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0" name="iSḷîḓé"/>
              <p:cNvSpPr/>
              <p:nvPr/>
            </p:nvSpPr>
            <p:spPr bwMode="auto">
              <a:xfrm>
                <a:off x="5973763" y="4846638"/>
                <a:ext cx="1455738" cy="312738"/>
              </a:xfrm>
              <a:custGeom>
                <a:avLst/>
                <a:gdLst>
                  <a:gd name="T0" fmla="*/ 0 w 441"/>
                  <a:gd name="T1" fmla="*/ 14 h 95"/>
                  <a:gd name="T2" fmla="*/ 3 w 441"/>
                  <a:gd name="T3" fmla="*/ 56 h 95"/>
                  <a:gd name="T4" fmla="*/ 221 w 441"/>
                  <a:gd name="T5" fmla="*/ 91 h 95"/>
                  <a:gd name="T6" fmla="*/ 440 w 441"/>
                  <a:gd name="T7" fmla="*/ 42 h 95"/>
                  <a:gd name="T8" fmla="*/ 441 w 441"/>
                  <a:gd name="T9" fmla="*/ 0 h 95"/>
                  <a:gd name="T10" fmla="*/ 0 w 441"/>
                  <a:gd name="T11" fmla="*/ 14 h 95"/>
                </a:gdLst>
                <a:ahLst/>
                <a:cxnLst>
                  <a:cxn ang="0">
                    <a:pos x="T0" y="T1"/>
                  </a:cxn>
                  <a:cxn ang="0">
                    <a:pos x="T2" y="T3"/>
                  </a:cxn>
                  <a:cxn ang="0">
                    <a:pos x="T4" y="T5"/>
                  </a:cxn>
                  <a:cxn ang="0">
                    <a:pos x="T6" y="T7"/>
                  </a:cxn>
                  <a:cxn ang="0">
                    <a:pos x="T8" y="T9"/>
                  </a:cxn>
                  <a:cxn ang="0">
                    <a:pos x="T10" y="T11"/>
                  </a:cxn>
                </a:cxnLst>
                <a:rect l="0" t="0" r="r" b="b"/>
                <a:pathLst>
                  <a:path w="441" h="95">
                    <a:moveTo>
                      <a:pt x="0" y="14"/>
                    </a:moveTo>
                    <a:cubicBezTo>
                      <a:pt x="3" y="56"/>
                      <a:pt x="3" y="56"/>
                      <a:pt x="3" y="56"/>
                    </a:cubicBezTo>
                    <a:cubicBezTo>
                      <a:pt x="4" y="79"/>
                      <a:pt x="99" y="95"/>
                      <a:pt x="221" y="91"/>
                    </a:cubicBezTo>
                    <a:cubicBezTo>
                      <a:pt x="342" y="88"/>
                      <a:pt x="441" y="66"/>
                      <a:pt x="440" y="42"/>
                    </a:cubicBezTo>
                    <a:cubicBezTo>
                      <a:pt x="441" y="0"/>
                      <a:pt x="441" y="0"/>
                      <a:pt x="441" y="0"/>
                    </a:cubicBezTo>
                    <a:lnTo>
                      <a:pt x="0" y="14"/>
                    </a:ln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1" name="îsľíḓé"/>
              <p:cNvSpPr/>
              <p:nvPr/>
            </p:nvSpPr>
            <p:spPr bwMode="auto">
              <a:xfrm>
                <a:off x="5973763" y="4718051"/>
                <a:ext cx="1455738" cy="236538"/>
              </a:xfrm>
              <a:custGeom>
                <a:avLst/>
                <a:gdLst>
                  <a:gd name="T0" fmla="*/ 412 w 441"/>
                  <a:gd name="T1" fmla="*/ 61 h 72"/>
                  <a:gd name="T2" fmla="*/ 441 w 441"/>
                  <a:gd name="T3" fmla="*/ 39 h 72"/>
                  <a:gd name="T4" fmla="*/ 219 w 441"/>
                  <a:gd name="T5" fmla="*/ 4 h 72"/>
                  <a:gd name="T6" fmla="*/ 0 w 441"/>
                  <a:gd name="T7" fmla="*/ 53 h 72"/>
                  <a:gd name="T8" fmla="*/ 28 w 441"/>
                  <a:gd name="T9" fmla="*/ 72 h 72"/>
                  <a:gd name="T10" fmla="*/ 218 w 441"/>
                  <a:gd name="T11" fmla="*/ 45 h 72"/>
                  <a:gd name="T12" fmla="*/ 412 w 44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441" h="72">
                    <a:moveTo>
                      <a:pt x="412" y="61"/>
                    </a:moveTo>
                    <a:cubicBezTo>
                      <a:pt x="431" y="55"/>
                      <a:pt x="441" y="47"/>
                      <a:pt x="441" y="39"/>
                    </a:cubicBezTo>
                    <a:cubicBezTo>
                      <a:pt x="440" y="16"/>
                      <a:pt x="341" y="0"/>
                      <a:pt x="219" y="4"/>
                    </a:cubicBezTo>
                    <a:cubicBezTo>
                      <a:pt x="98" y="7"/>
                      <a:pt x="0" y="29"/>
                      <a:pt x="0" y="53"/>
                    </a:cubicBezTo>
                    <a:cubicBezTo>
                      <a:pt x="1" y="60"/>
                      <a:pt x="11" y="67"/>
                      <a:pt x="28" y="72"/>
                    </a:cubicBezTo>
                    <a:cubicBezTo>
                      <a:pt x="66" y="59"/>
                      <a:pt x="137" y="48"/>
                      <a:pt x="218" y="45"/>
                    </a:cubicBezTo>
                    <a:cubicBezTo>
                      <a:pt x="301" y="43"/>
                      <a:pt x="374" y="50"/>
                      <a:pt x="412" y="61"/>
                    </a:cubicBezTo>
                    <a:close/>
                  </a:path>
                </a:pathLst>
              </a:custGeom>
              <a:solidFill>
                <a:srgbClr val="E8BD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2" name="íṥḷîḓe"/>
              <p:cNvSpPr/>
              <p:nvPr/>
            </p:nvSpPr>
            <p:spPr bwMode="auto">
              <a:xfrm>
                <a:off x="6065838" y="4859338"/>
                <a:ext cx="1268413" cy="158750"/>
              </a:xfrm>
              <a:custGeom>
                <a:avLst/>
                <a:gdLst>
                  <a:gd name="T0" fmla="*/ 194 w 384"/>
                  <a:gd name="T1" fmla="*/ 45 h 48"/>
                  <a:gd name="T2" fmla="*/ 384 w 384"/>
                  <a:gd name="T3" fmla="*/ 18 h 48"/>
                  <a:gd name="T4" fmla="*/ 190 w 384"/>
                  <a:gd name="T5" fmla="*/ 2 h 48"/>
                  <a:gd name="T6" fmla="*/ 0 w 384"/>
                  <a:gd name="T7" fmla="*/ 29 h 48"/>
                  <a:gd name="T8" fmla="*/ 194 w 384"/>
                  <a:gd name="T9" fmla="*/ 45 h 48"/>
                </a:gdLst>
                <a:ahLst/>
                <a:cxnLst>
                  <a:cxn ang="0">
                    <a:pos x="T0" y="T1"/>
                  </a:cxn>
                  <a:cxn ang="0">
                    <a:pos x="T2" y="T3"/>
                  </a:cxn>
                  <a:cxn ang="0">
                    <a:pos x="T4" y="T5"/>
                  </a:cxn>
                  <a:cxn ang="0">
                    <a:pos x="T6" y="T7"/>
                  </a:cxn>
                  <a:cxn ang="0">
                    <a:pos x="T8" y="T9"/>
                  </a:cxn>
                </a:cxnLst>
                <a:rect l="0" t="0" r="r" b="b"/>
                <a:pathLst>
                  <a:path w="384" h="48">
                    <a:moveTo>
                      <a:pt x="194" y="45"/>
                    </a:moveTo>
                    <a:cubicBezTo>
                      <a:pt x="275" y="43"/>
                      <a:pt x="346" y="32"/>
                      <a:pt x="384" y="18"/>
                    </a:cubicBezTo>
                    <a:cubicBezTo>
                      <a:pt x="346" y="7"/>
                      <a:pt x="273" y="0"/>
                      <a:pt x="190" y="2"/>
                    </a:cubicBezTo>
                    <a:cubicBezTo>
                      <a:pt x="109" y="5"/>
                      <a:pt x="38" y="16"/>
                      <a:pt x="0" y="29"/>
                    </a:cubicBezTo>
                    <a:cubicBezTo>
                      <a:pt x="38" y="41"/>
                      <a:pt x="111" y="48"/>
                      <a:pt x="194" y="45"/>
                    </a:cubicBezTo>
                    <a:close/>
                  </a:path>
                </a:pathLst>
              </a:custGeom>
              <a:solidFill>
                <a:srgbClr val="FFEE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3" name="îṥḻîḋé"/>
              <p:cNvSpPr/>
              <p:nvPr/>
            </p:nvSpPr>
            <p:spPr bwMode="auto">
              <a:xfrm>
                <a:off x="6053138" y="5370513"/>
                <a:ext cx="1354138" cy="325438"/>
              </a:xfrm>
              <a:custGeom>
                <a:avLst/>
                <a:gdLst>
                  <a:gd name="T0" fmla="*/ 382 w 410"/>
                  <a:gd name="T1" fmla="*/ 25 h 99"/>
                  <a:gd name="T2" fmla="*/ 206 w 410"/>
                  <a:gd name="T3" fmla="*/ 53 h 99"/>
                  <a:gd name="T4" fmla="*/ 25 w 410"/>
                  <a:gd name="T5" fmla="*/ 37 h 99"/>
                  <a:gd name="T6" fmla="*/ 0 w 410"/>
                  <a:gd name="T7" fmla="*/ 19 h 99"/>
                  <a:gd name="T8" fmla="*/ 2 w 410"/>
                  <a:gd name="T9" fmla="*/ 59 h 99"/>
                  <a:gd name="T10" fmla="*/ 205 w 410"/>
                  <a:gd name="T11" fmla="*/ 95 h 99"/>
                  <a:gd name="T12" fmla="*/ 409 w 410"/>
                  <a:gd name="T13" fmla="*/ 46 h 99"/>
                  <a:gd name="T14" fmla="*/ 409 w 410"/>
                  <a:gd name="T15" fmla="*/ 0 h 99"/>
                  <a:gd name="T16" fmla="*/ 382 w 410"/>
                  <a:gd name="T17"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9">
                    <a:moveTo>
                      <a:pt x="382" y="25"/>
                    </a:moveTo>
                    <a:cubicBezTo>
                      <a:pt x="347" y="39"/>
                      <a:pt x="282" y="51"/>
                      <a:pt x="206" y="53"/>
                    </a:cubicBezTo>
                    <a:cubicBezTo>
                      <a:pt x="128" y="56"/>
                      <a:pt x="60" y="49"/>
                      <a:pt x="25" y="37"/>
                    </a:cubicBezTo>
                    <a:cubicBezTo>
                      <a:pt x="9" y="32"/>
                      <a:pt x="0" y="26"/>
                      <a:pt x="0" y="19"/>
                    </a:cubicBezTo>
                    <a:cubicBezTo>
                      <a:pt x="2" y="59"/>
                      <a:pt x="2" y="59"/>
                      <a:pt x="2" y="59"/>
                    </a:cubicBezTo>
                    <a:cubicBezTo>
                      <a:pt x="2" y="83"/>
                      <a:pt x="91" y="99"/>
                      <a:pt x="205" y="95"/>
                    </a:cubicBezTo>
                    <a:cubicBezTo>
                      <a:pt x="318" y="91"/>
                      <a:pt x="410" y="69"/>
                      <a:pt x="409" y="46"/>
                    </a:cubicBezTo>
                    <a:cubicBezTo>
                      <a:pt x="409" y="0"/>
                      <a:pt x="409" y="0"/>
                      <a:pt x="409" y="0"/>
                    </a:cubicBezTo>
                    <a:cubicBezTo>
                      <a:pt x="409" y="8"/>
                      <a:pt x="400" y="18"/>
                      <a:pt x="382" y="25"/>
                    </a:cubicBez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4" name="ïŝḷïdé"/>
              <p:cNvSpPr/>
              <p:nvPr/>
            </p:nvSpPr>
            <p:spPr bwMode="auto">
              <a:xfrm>
                <a:off x="6276975" y="4440238"/>
                <a:ext cx="301625" cy="1108075"/>
              </a:xfrm>
              <a:custGeom>
                <a:avLst/>
                <a:gdLst>
                  <a:gd name="T0" fmla="*/ 0 w 91"/>
                  <a:gd name="T1" fmla="*/ 2 h 336"/>
                  <a:gd name="T2" fmla="*/ 70 w 91"/>
                  <a:gd name="T3" fmla="*/ 322 h 336"/>
                  <a:gd name="T4" fmla="*/ 91 w 91"/>
                  <a:gd name="T5" fmla="*/ 324 h 336"/>
                  <a:gd name="T6" fmla="*/ 15 w 91"/>
                  <a:gd name="T7" fmla="*/ 0 h 336"/>
                  <a:gd name="T8" fmla="*/ 0 w 91"/>
                  <a:gd name="T9" fmla="*/ 2 h 336"/>
                </a:gdLst>
                <a:ahLst/>
                <a:cxnLst>
                  <a:cxn ang="0">
                    <a:pos x="T0" y="T1"/>
                  </a:cxn>
                  <a:cxn ang="0">
                    <a:pos x="T2" y="T3"/>
                  </a:cxn>
                  <a:cxn ang="0">
                    <a:pos x="T4" y="T5"/>
                  </a:cxn>
                  <a:cxn ang="0">
                    <a:pos x="T6" y="T7"/>
                  </a:cxn>
                  <a:cxn ang="0">
                    <a:pos x="T8" y="T9"/>
                  </a:cxn>
                </a:cxnLst>
                <a:rect l="0" t="0" r="r" b="b"/>
                <a:pathLst>
                  <a:path w="91" h="336">
                    <a:moveTo>
                      <a:pt x="0" y="2"/>
                    </a:moveTo>
                    <a:cubicBezTo>
                      <a:pt x="70" y="322"/>
                      <a:pt x="70" y="322"/>
                      <a:pt x="70" y="322"/>
                    </a:cubicBezTo>
                    <a:cubicBezTo>
                      <a:pt x="70" y="322"/>
                      <a:pt x="78" y="336"/>
                      <a:pt x="91" y="324"/>
                    </a:cubicBezTo>
                    <a:cubicBezTo>
                      <a:pt x="15" y="0"/>
                      <a:pt x="15" y="0"/>
                      <a:pt x="15" y="0"/>
                    </a:cubicBezTo>
                    <a:lnTo>
                      <a:pt x="0" y="2"/>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5" name="ïŝḷïḓè"/>
              <p:cNvSpPr/>
              <p:nvPr/>
            </p:nvSpPr>
            <p:spPr bwMode="auto">
              <a:xfrm>
                <a:off x="6181725" y="4276726"/>
                <a:ext cx="220663" cy="220663"/>
              </a:xfrm>
              <a:custGeom>
                <a:avLst/>
                <a:gdLst>
                  <a:gd name="T0" fmla="*/ 7 w 67"/>
                  <a:gd name="T1" fmla="*/ 21 h 67"/>
                  <a:gd name="T2" fmla="*/ 46 w 67"/>
                  <a:gd name="T3" fmla="*/ 7 h 67"/>
                  <a:gd name="T4" fmla="*/ 60 w 67"/>
                  <a:gd name="T5" fmla="*/ 46 h 67"/>
                  <a:gd name="T6" fmla="*/ 20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1" y="0"/>
                      <a:pt x="46" y="7"/>
                    </a:cubicBezTo>
                    <a:cubicBezTo>
                      <a:pt x="61" y="14"/>
                      <a:pt x="67" y="32"/>
                      <a:pt x="60" y="46"/>
                    </a:cubicBezTo>
                    <a:cubicBezTo>
                      <a:pt x="53" y="61"/>
                      <a:pt x="35" y="67"/>
                      <a:pt x="20" y="60"/>
                    </a:cubicBezTo>
                    <a:cubicBezTo>
                      <a:pt x="6" y="53"/>
                      <a:pt x="0" y="35"/>
                      <a:pt x="7" y="21"/>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6" name="ïŝḷïdè"/>
              <p:cNvSpPr/>
              <p:nvPr/>
            </p:nvSpPr>
            <p:spPr bwMode="auto">
              <a:xfrm>
                <a:off x="6108700" y="4700588"/>
                <a:ext cx="498475" cy="501650"/>
              </a:xfrm>
              <a:custGeom>
                <a:avLst/>
                <a:gdLst>
                  <a:gd name="T0" fmla="*/ 11 w 151"/>
                  <a:gd name="T1" fmla="*/ 87 h 152"/>
                  <a:gd name="T2" fmla="*/ 48 w 151"/>
                  <a:gd name="T3" fmla="*/ 71 h 152"/>
                  <a:gd name="T4" fmla="*/ 61 w 151"/>
                  <a:gd name="T5" fmla="*/ 11 h 152"/>
                  <a:gd name="T6" fmla="*/ 101 w 151"/>
                  <a:gd name="T7" fmla="*/ 0 h 152"/>
                  <a:gd name="T8" fmla="*/ 118 w 151"/>
                  <a:gd name="T9" fmla="*/ 4 h 152"/>
                  <a:gd name="T10" fmla="*/ 123 w 151"/>
                  <a:gd name="T11" fmla="*/ 24 h 152"/>
                  <a:gd name="T12" fmla="*/ 142 w 151"/>
                  <a:gd name="T13" fmla="*/ 39 h 152"/>
                  <a:gd name="T14" fmla="*/ 133 w 151"/>
                  <a:gd name="T15" fmla="*/ 56 h 152"/>
                  <a:gd name="T16" fmla="*/ 137 w 151"/>
                  <a:gd name="T17" fmla="*/ 79 h 152"/>
                  <a:gd name="T18" fmla="*/ 110 w 151"/>
                  <a:gd name="T19" fmla="*/ 104 h 152"/>
                  <a:gd name="T20" fmla="*/ 71 w 151"/>
                  <a:gd name="T21" fmla="*/ 124 h 152"/>
                  <a:gd name="T22" fmla="*/ 44 w 151"/>
                  <a:gd name="T23" fmla="*/ 143 h 152"/>
                  <a:gd name="T24" fmla="*/ 17 w 151"/>
                  <a:gd name="T25" fmla="*/ 141 h 152"/>
                  <a:gd name="T26" fmla="*/ 11 w 151"/>
                  <a:gd name="T27" fmla="*/ 88 h 152"/>
                  <a:gd name="T28" fmla="*/ 11 w 151"/>
                  <a:gd name="T29"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52">
                    <a:moveTo>
                      <a:pt x="11" y="87"/>
                    </a:moveTo>
                    <a:cubicBezTo>
                      <a:pt x="23" y="85"/>
                      <a:pt x="37" y="77"/>
                      <a:pt x="48" y="71"/>
                    </a:cubicBezTo>
                    <a:cubicBezTo>
                      <a:pt x="48" y="52"/>
                      <a:pt x="44" y="22"/>
                      <a:pt x="61" y="11"/>
                    </a:cubicBezTo>
                    <a:cubicBezTo>
                      <a:pt x="72" y="4"/>
                      <a:pt x="89" y="0"/>
                      <a:pt x="101" y="0"/>
                    </a:cubicBezTo>
                    <a:cubicBezTo>
                      <a:pt x="107" y="0"/>
                      <a:pt x="114" y="0"/>
                      <a:pt x="118" y="4"/>
                    </a:cubicBezTo>
                    <a:cubicBezTo>
                      <a:pt x="126" y="10"/>
                      <a:pt x="123" y="23"/>
                      <a:pt x="123" y="24"/>
                    </a:cubicBezTo>
                    <a:cubicBezTo>
                      <a:pt x="129" y="26"/>
                      <a:pt x="139" y="33"/>
                      <a:pt x="142" y="39"/>
                    </a:cubicBezTo>
                    <a:cubicBezTo>
                      <a:pt x="145" y="48"/>
                      <a:pt x="140" y="51"/>
                      <a:pt x="133" y="56"/>
                    </a:cubicBezTo>
                    <a:cubicBezTo>
                      <a:pt x="151" y="55"/>
                      <a:pt x="144" y="72"/>
                      <a:pt x="137" y="79"/>
                    </a:cubicBezTo>
                    <a:cubicBezTo>
                      <a:pt x="148" y="100"/>
                      <a:pt x="112" y="131"/>
                      <a:pt x="110" y="104"/>
                    </a:cubicBezTo>
                    <a:cubicBezTo>
                      <a:pt x="104" y="117"/>
                      <a:pt x="85" y="131"/>
                      <a:pt x="71" y="124"/>
                    </a:cubicBezTo>
                    <a:cubicBezTo>
                      <a:pt x="65" y="132"/>
                      <a:pt x="52" y="138"/>
                      <a:pt x="44" y="143"/>
                    </a:cubicBezTo>
                    <a:cubicBezTo>
                      <a:pt x="32" y="149"/>
                      <a:pt x="26" y="152"/>
                      <a:pt x="17" y="141"/>
                    </a:cubicBezTo>
                    <a:cubicBezTo>
                      <a:pt x="6" y="129"/>
                      <a:pt x="0" y="99"/>
                      <a:pt x="11" y="88"/>
                    </a:cubicBezTo>
                    <a:lnTo>
                      <a:pt x="11" y="87"/>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7" name="îSļîḑe"/>
              <p:cNvSpPr/>
              <p:nvPr/>
            </p:nvSpPr>
            <p:spPr bwMode="auto">
              <a:xfrm>
                <a:off x="5630863" y="4529138"/>
                <a:ext cx="590550" cy="742950"/>
              </a:xfrm>
              <a:custGeom>
                <a:avLst/>
                <a:gdLst>
                  <a:gd name="T0" fmla="*/ 179 w 179"/>
                  <a:gd name="T1" fmla="*/ 204 h 225"/>
                  <a:gd name="T2" fmla="*/ 163 w 179"/>
                  <a:gd name="T3" fmla="*/ 135 h 225"/>
                  <a:gd name="T4" fmla="*/ 96 w 179"/>
                  <a:gd name="T5" fmla="*/ 113 h 225"/>
                  <a:gd name="T6" fmla="*/ 48 w 179"/>
                  <a:gd name="T7" fmla="*/ 21 h 225"/>
                  <a:gd name="T8" fmla="*/ 15 w 179"/>
                  <a:gd name="T9" fmla="*/ 9 h 225"/>
                  <a:gd name="T10" fmla="*/ 1 w 179"/>
                  <a:gd name="T11" fmla="*/ 53 h 225"/>
                  <a:gd name="T12" fmla="*/ 8 w 179"/>
                  <a:gd name="T13" fmla="*/ 100 h 225"/>
                  <a:gd name="T14" fmla="*/ 29 w 179"/>
                  <a:gd name="T15" fmla="*/ 151 h 225"/>
                  <a:gd name="T16" fmla="*/ 179 w 179"/>
                  <a:gd name="T17"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25">
                    <a:moveTo>
                      <a:pt x="179" y="204"/>
                    </a:moveTo>
                    <a:cubicBezTo>
                      <a:pt x="165" y="185"/>
                      <a:pt x="165" y="153"/>
                      <a:pt x="163" y="135"/>
                    </a:cubicBezTo>
                    <a:cubicBezTo>
                      <a:pt x="139" y="134"/>
                      <a:pt x="114" y="129"/>
                      <a:pt x="96" y="113"/>
                    </a:cubicBezTo>
                    <a:cubicBezTo>
                      <a:pt x="68" y="89"/>
                      <a:pt x="67" y="51"/>
                      <a:pt x="48" y="21"/>
                    </a:cubicBezTo>
                    <a:cubicBezTo>
                      <a:pt x="41" y="10"/>
                      <a:pt x="28" y="0"/>
                      <a:pt x="15" y="9"/>
                    </a:cubicBezTo>
                    <a:cubicBezTo>
                      <a:pt x="3" y="19"/>
                      <a:pt x="1" y="40"/>
                      <a:pt x="1" y="53"/>
                    </a:cubicBezTo>
                    <a:cubicBezTo>
                      <a:pt x="0" y="69"/>
                      <a:pt x="2" y="85"/>
                      <a:pt x="8" y="100"/>
                    </a:cubicBezTo>
                    <a:cubicBezTo>
                      <a:pt x="14" y="117"/>
                      <a:pt x="20" y="135"/>
                      <a:pt x="29" y="151"/>
                    </a:cubicBezTo>
                    <a:cubicBezTo>
                      <a:pt x="67" y="225"/>
                      <a:pt x="179" y="204"/>
                      <a:pt x="179" y="204"/>
                    </a:cubicBezTo>
                    <a:close/>
                  </a:path>
                </a:pathLst>
              </a:custGeom>
              <a:solidFill>
                <a:srgbClr val="C1EE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8" name="iṣļïďe"/>
              <p:cNvSpPr/>
              <p:nvPr/>
            </p:nvSpPr>
            <p:spPr bwMode="auto">
              <a:xfrm>
                <a:off x="5543550" y="3267076"/>
                <a:ext cx="650875" cy="228600"/>
              </a:xfrm>
              <a:custGeom>
                <a:avLst/>
                <a:gdLst>
                  <a:gd name="T0" fmla="*/ 14 w 197"/>
                  <a:gd name="T1" fmla="*/ 1 h 69"/>
                  <a:gd name="T2" fmla="*/ 1 w 197"/>
                  <a:gd name="T3" fmla="*/ 12 h 69"/>
                  <a:gd name="T4" fmla="*/ 8 w 197"/>
                  <a:gd name="T5" fmla="*/ 23 h 69"/>
                  <a:gd name="T6" fmla="*/ 23 w 197"/>
                  <a:gd name="T7" fmla="*/ 25 h 69"/>
                  <a:gd name="T8" fmla="*/ 54 w 197"/>
                  <a:gd name="T9" fmla="*/ 21 h 69"/>
                  <a:gd name="T10" fmla="*/ 68 w 197"/>
                  <a:gd name="T11" fmla="*/ 17 h 69"/>
                  <a:gd name="T12" fmla="*/ 107 w 197"/>
                  <a:gd name="T13" fmla="*/ 6 h 69"/>
                  <a:gd name="T14" fmla="*/ 134 w 197"/>
                  <a:gd name="T15" fmla="*/ 6 h 69"/>
                  <a:gd name="T16" fmla="*/ 165 w 197"/>
                  <a:gd name="T17" fmla="*/ 22 h 69"/>
                  <a:gd name="T18" fmla="*/ 173 w 197"/>
                  <a:gd name="T19" fmla="*/ 30 h 69"/>
                  <a:gd name="T20" fmla="*/ 191 w 197"/>
                  <a:gd name="T21" fmla="*/ 58 h 69"/>
                  <a:gd name="T22" fmla="*/ 195 w 197"/>
                  <a:gd name="T23" fmla="*/ 66 h 69"/>
                  <a:gd name="T24" fmla="*/ 185 w 197"/>
                  <a:gd name="T25" fmla="*/ 45 h 69"/>
                  <a:gd name="T26" fmla="*/ 171 w 197"/>
                  <a:gd name="T27" fmla="*/ 24 h 69"/>
                  <a:gd name="T28" fmla="*/ 158 w 197"/>
                  <a:gd name="T29" fmla="*/ 13 h 69"/>
                  <a:gd name="T30" fmla="*/ 120 w 197"/>
                  <a:gd name="T31" fmla="*/ 1 h 69"/>
                  <a:gd name="T32" fmla="*/ 80 w 197"/>
                  <a:gd name="T33" fmla="*/ 9 h 69"/>
                  <a:gd name="T34" fmla="*/ 60 w 197"/>
                  <a:gd name="T35" fmla="*/ 16 h 69"/>
                  <a:gd name="T36" fmla="*/ 27 w 197"/>
                  <a:gd name="T37" fmla="*/ 21 h 69"/>
                  <a:gd name="T38" fmla="*/ 14 w 197"/>
                  <a:gd name="T39" fmla="*/ 21 h 69"/>
                  <a:gd name="T40" fmla="*/ 6 w 197"/>
                  <a:gd name="T41" fmla="*/ 8 h 69"/>
                  <a:gd name="T42" fmla="*/ 21 w 197"/>
                  <a:gd name="T43" fmla="*/ 2 h 69"/>
                  <a:gd name="T44" fmla="*/ 31 w 197"/>
                  <a:gd name="T45" fmla="*/ 7 h 69"/>
                  <a:gd name="T46" fmla="*/ 31 w 197"/>
                  <a:gd name="T47" fmla="*/ 11 h 69"/>
                  <a:gd name="T48" fmla="*/ 24 w 197"/>
                  <a:gd name="T49" fmla="*/ 17 h 69"/>
                  <a:gd name="T50" fmla="*/ 17 w 197"/>
                  <a:gd name="T51" fmla="*/ 13 h 69"/>
                  <a:gd name="T52" fmla="*/ 16 w 197"/>
                  <a:gd name="T53" fmla="*/ 11 h 69"/>
                  <a:gd name="T54" fmla="*/ 16 w 197"/>
                  <a:gd name="T55" fmla="*/ 11 h 69"/>
                  <a:gd name="T56" fmla="*/ 16 w 197"/>
                  <a:gd name="T57" fmla="*/ 13 h 69"/>
                  <a:gd name="T58" fmla="*/ 24 w 197"/>
                  <a:gd name="T59" fmla="*/ 18 h 69"/>
                  <a:gd name="T60" fmla="*/ 32 w 197"/>
                  <a:gd name="T61" fmla="*/ 11 h 69"/>
                  <a:gd name="T62" fmla="*/ 32 w 197"/>
                  <a:gd name="T63" fmla="*/ 6 h 69"/>
                  <a:gd name="T64" fmla="*/ 20 w 197"/>
                  <a:gd name="T6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69">
                    <a:moveTo>
                      <a:pt x="20" y="0"/>
                    </a:moveTo>
                    <a:cubicBezTo>
                      <a:pt x="18" y="0"/>
                      <a:pt x="16" y="0"/>
                      <a:pt x="14" y="1"/>
                    </a:cubicBezTo>
                    <a:cubicBezTo>
                      <a:pt x="11" y="2"/>
                      <a:pt x="7" y="3"/>
                      <a:pt x="4" y="6"/>
                    </a:cubicBezTo>
                    <a:cubicBezTo>
                      <a:pt x="3" y="8"/>
                      <a:pt x="2" y="10"/>
                      <a:pt x="1" y="12"/>
                    </a:cubicBezTo>
                    <a:cubicBezTo>
                      <a:pt x="0" y="14"/>
                      <a:pt x="1" y="17"/>
                      <a:pt x="2" y="19"/>
                    </a:cubicBezTo>
                    <a:cubicBezTo>
                      <a:pt x="3" y="21"/>
                      <a:pt x="6" y="22"/>
                      <a:pt x="8" y="23"/>
                    </a:cubicBezTo>
                    <a:cubicBezTo>
                      <a:pt x="10" y="23"/>
                      <a:pt x="12" y="24"/>
                      <a:pt x="14" y="24"/>
                    </a:cubicBezTo>
                    <a:cubicBezTo>
                      <a:pt x="17" y="25"/>
                      <a:pt x="20" y="25"/>
                      <a:pt x="23" y="25"/>
                    </a:cubicBezTo>
                    <a:cubicBezTo>
                      <a:pt x="24" y="25"/>
                      <a:pt x="26" y="25"/>
                      <a:pt x="27" y="25"/>
                    </a:cubicBezTo>
                    <a:cubicBezTo>
                      <a:pt x="36" y="24"/>
                      <a:pt x="45" y="23"/>
                      <a:pt x="54" y="21"/>
                    </a:cubicBezTo>
                    <a:cubicBezTo>
                      <a:pt x="56" y="21"/>
                      <a:pt x="59" y="20"/>
                      <a:pt x="61" y="20"/>
                    </a:cubicBezTo>
                    <a:cubicBezTo>
                      <a:pt x="68" y="17"/>
                      <a:pt x="68" y="17"/>
                      <a:pt x="68" y="17"/>
                    </a:cubicBezTo>
                    <a:cubicBezTo>
                      <a:pt x="72" y="16"/>
                      <a:pt x="76" y="14"/>
                      <a:pt x="81" y="13"/>
                    </a:cubicBezTo>
                    <a:cubicBezTo>
                      <a:pt x="90" y="10"/>
                      <a:pt x="99" y="7"/>
                      <a:pt x="107" y="6"/>
                    </a:cubicBezTo>
                    <a:cubicBezTo>
                      <a:pt x="112" y="5"/>
                      <a:pt x="116" y="5"/>
                      <a:pt x="121" y="5"/>
                    </a:cubicBezTo>
                    <a:cubicBezTo>
                      <a:pt x="125" y="5"/>
                      <a:pt x="129" y="5"/>
                      <a:pt x="134" y="6"/>
                    </a:cubicBezTo>
                    <a:cubicBezTo>
                      <a:pt x="142" y="8"/>
                      <a:pt x="150" y="11"/>
                      <a:pt x="156" y="15"/>
                    </a:cubicBezTo>
                    <a:cubicBezTo>
                      <a:pt x="159" y="17"/>
                      <a:pt x="163" y="19"/>
                      <a:pt x="165" y="22"/>
                    </a:cubicBezTo>
                    <a:cubicBezTo>
                      <a:pt x="166" y="23"/>
                      <a:pt x="168" y="25"/>
                      <a:pt x="169" y="26"/>
                    </a:cubicBezTo>
                    <a:cubicBezTo>
                      <a:pt x="170" y="27"/>
                      <a:pt x="171" y="29"/>
                      <a:pt x="173" y="30"/>
                    </a:cubicBezTo>
                    <a:cubicBezTo>
                      <a:pt x="177" y="35"/>
                      <a:pt x="180" y="41"/>
                      <a:pt x="183" y="45"/>
                    </a:cubicBezTo>
                    <a:cubicBezTo>
                      <a:pt x="186" y="50"/>
                      <a:pt x="189" y="55"/>
                      <a:pt x="191" y="58"/>
                    </a:cubicBezTo>
                    <a:cubicBezTo>
                      <a:pt x="194" y="65"/>
                      <a:pt x="197" y="69"/>
                      <a:pt x="197" y="69"/>
                    </a:cubicBezTo>
                    <a:cubicBezTo>
                      <a:pt x="197" y="69"/>
                      <a:pt x="196" y="68"/>
                      <a:pt x="195" y="66"/>
                    </a:cubicBezTo>
                    <a:cubicBezTo>
                      <a:pt x="194" y="64"/>
                      <a:pt x="193" y="61"/>
                      <a:pt x="191" y="58"/>
                    </a:cubicBezTo>
                    <a:cubicBezTo>
                      <a:pt x="190" y="54"/>
                      <a:pt x="187" y="50"/>
                      <a:pt x="185" y="45"/>
                    </a:cubicBezTo>
                    <a:cubicBezTo>
                      <a:pt x="182" y="40"/>
                      <a:pt x="179" y="34"/>
                      <a:pt x="174" y="29"/>
                    </a:cubicBezTo>
                    <a:cubicBezTo>
                      <a:pt x="173" y="27"/>
                      <a:pt x="172" y="26"/>
                      <a:pt x="171" y="24"/>
                    </a:cubicBezTo>
                    <a:cubicBezTo>
                      <a:pt x="170" y="23"/>
                      <a:pt x="168" y="22"/>
                      <a:pt x="167" y="20"/>
                    </a:cubicBezTo>
                    <a:cubicBezTo>
                      <a:pt x="164" y="17"/>
                      <a:pt x="161" y="15"/>
                      <a:pt x="158" y="13"/>
                    </a:cubicBezTo>
                    <a:cubicBezTo>
                      <a:pt x="151" y="8"/>
                      <a:pt x="143" y="4"/>
                      <a:pt x="134" y="2"/>
                    </a:cubicBezTo>
                    <a:cubicBezTo>
                      <a:pt x="130" y="1"/>
                      <a:pt x="125" y="1"/>
                      <a:pt x="120" y="1"/>
                    </a:cubicBezTo>
                    <a:cubicBezTo>
                      <a:pt x="116" y="1"/>
                      <a:pt x="111" y="1"/>
                      <a:pt x="107" y="2"/>
                    </a:cubicBezTo>
                    <a:cubicBezTo>
                      <a:pt x="98" y="4"/>
                      <a:pt x="89" y="6"/>
                      <a:pt x="80" y="9"/>
                    </a:cubicBezTo>
                    <a:cubicBezTo>
                      <a:pt x="75" y="11"/>
                      <a:pt x="71" y="12"/>
                      <a:pt x="66" y="14"/>
                    </a:cubicBezTo>
                    <a:cubicBezTo>
                      <a:pt x="60" y="16"/>
                      <a:pt x="60" y="16"/>
                      <a:pt x="60" y="16"/>
                    </a:cubicBezTo>
                    <a:cubicBezTo>
                      <a:pt x="58" y="17"/>
                      <a:pt x="56" y="17"/>
                      <a:pt x="53" y="18"/>
                    </a:cubicBezTo>
                    <a:cubicBezTo>
                      <a:pt x="45" y="20"/>
                      <a:pt x="36" y="21"/>
                      <a:pt x="27" y="21"/>
                    </a:cubicBezTo>
                    <a:cubicBezTo>
                      <a:pt x="25" y="21"/>
                      <a:pt x="24" y="21"/>
                      <a:pt x="22" y="21"/>
                    </a:cubicBezTo>
                    <a:cubicBezTo>
                      <a:pt x="20" y="21"/>
                      <a:pt x="17" y="21"/>
                      <a:pt x="14" y="21"/>
                    </a:cubicBezTo>
                    <a:cubicBezTo>
                      <a:pt x="11" y="20"/>
                      <a:pt x="6" y="19"/>
                      <a:pt x="4" y="17"/>
                    </a:cubicBezTo>
                    <a:cubicBezTo>
                      <a:pt x="2" y="14"/>
                      <a:pt x="4" y="10"/>
                      <a:pt x="6" y="8"/>
                    </a:cubicBezTo>
                    <a:cubicBezTo>
                      <a:pt x="8" y="5"/>
                      <a:pt x="11" y="4"/>
                      <a:pt x="15" y="3"/>
                    </a:cubicBezTo>
                    <a:cubicBezTo>
                      <a:pt x="17" y="2"/>
                      <a:pt x="19" y="2"/>
                      <a:pt x="21" y="2"/>
                    </a:cubicBezTo>
                    <a:cubicBezTo>
                      <a:pt x="22" y="2"/>
                      <a:pt x="23" y="2"/>
                      <a:pt x="24" y="2"/>
                    </a:cubicBezTo>
                    <a:cubicBezTo>
                      <a:pt x="27" y="3"/>
                      <a:pt x="30" y="4"/>
                      <a:pt x="31" y="7"/>
                    </a:cubicBezTo>
                    <a:cubicBezTo>
                      <a:pt x="31" y="7"/>
                      <a:pt x="31" y="8"/>
                      <a:pt x="31" y="9"/>
                    </a:cubicBezTo>
                    <a:cubicBezTo>
                      <a:pt x="31" y="9"/>
                      <a:pt x="31" y="10"/>
                      <a:pt x="31" y="11"/>
                    </a:cubicBezTo>
                    <a:cubicBezTo>
                      <a:pt x="31" y="12"/>
                      <a:pt x="30" y="13"/>
                      <a:pt x="30" y="14"/>
                    </a:cubicBezTo>
                    <a:cubicBezTo>
                      <a:pt x="28" y="16"/>
                      <a:pt x="26" y="17"/>
                      <a:pt x="24" y="17"/>
                    </a:cubicBezTo>
                    <a:cubicBezTo>
                      <a:pt x="24" y="17"/>
                      <a:pt x="23" y="17"/>
                      <a:pt x="23" y="17"/>
                    </a:cubicBezTo>
                    <a:cubicBezTo>
                      <a:pt x="20" y="17"/>
                      <a:pt x="17" y="15"/>
                      <a:pt x="17" y="13"/>
                    </a:cubicBezTo>
                    <a:cubicBezTo>
                      <a:pt x="17" y="13"/>
                      <a:pt x="16" y="12"/>
                      <a:pt x="16" y="12"/>
                    </a:cubicBezTo>
                    <a:cubicBezTo>
                      <a:pt x="16" y="12"/>
                      <a:pt x="16" y="11"/>
                      <a:pt x="16" y="11"/>
                    </a:cubicBezTo>
                    <a:cubicBezTo>
                      <a:pt x="16" y="10"/>
                      <a:pt x="16" y="10"/>
                      <a:pt x="16" y="10"/>
                    </a:cubicBezTo>
                    <a:cubicBezTo>
                      <a:pt x="16" y="10"/>
                      <a:pt x="16" y="10"/>
                      <a:pt x="16" y="11"/>
                    </a:cubicBezTo>
                    <a:cubicBezTo>
                      <a:pt x="16" y="11"/>
                      <a:pt x="16" y="12"/>
                      <a:pt x="16" y="12"/>
                    </a:cubicBezTo>
                    <a:cubicBezTo>
                      <a:pt x="16" y="12"/>
                      <a:pt x="16" y="13"/>
                      <a:pt x="16" y="13"/>
                    </a:cubicBezTo>
                    <a:cubicBezTo>
                      <a:pt x="17" y="15"/>
                      <a:pt x="19" y="18"/>
                      <a:pt x="23" y="18"/>
                    </a:cubicBezTo>
                    <a:cubicBezTo>
                      <a:pt x="23" y="18"/>
                      <a:pt x="24" y="18"/>
                      <a:pt x="24" y="18"/>
                    </a:cubicBezTo>
                    <a:cubicBezTo>
                      <a:pt x="26" y="17"/>
                      <a:pt x="29" y="16"/>
                      <a:pt x="30" y="14"/>
                    </a:cubicBezTo>
                    <a:cubicBezTo>
                      <a:pt x="31" y="13"/>
                      <a:pt x="32" y="12"/>
                      <a:pt x="32" y="11"/>
                    </a:cubicBezTo>
                    <a:cubicBezTo>
                      <a:pt x="32" y="10"/>
                      <a:pt x="32" y="9"/>
                      <a:pt x="32" y="9"/>
                    </a:cubicBezTo>
                    <a:cubicBezTo>
                      <a:pt x="32" y="8"/>
                      <a:pt x="32" y="7"/>
                      <a:pt x="32" y="6"/>
                    </a:cubicBezTo>
                    <a:cubicBezTo>
                      <a:pt x="31" y="3"/>
                      <a:pt x="28" y="1"/>
                      <a:pt x="24" y="1"/>
                    </a:cubicBezTo>
                    <a:cubicBezTo>
                      <a:pt x="23" y="0"/>
                      <a:pt x="22" y="0"/>
                      <a:pt x="2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9" name="îṥḻiḓê"/>
              <p:cNvSpPr/>
              <p:nvPr/>
            </p:nvSpPr>
            <p:spPr bwMode="auto">
              <a:xfrm>
                <a:off x="6280150" y="3241676"/>
                <a:ext cx="488950" cy="273050"/>
              </a:xfrm>
              <a:custGeom>
                <a:avLst/>
                <a:gdLst>
                  <a:gd name="T0" fmla="*/ 128 w 148"/>
                  <a:gd name="T1" fmla="*/ 0 h 83"/>
                  <a:gd name="T2" fmla="*/ 118 w 148"/>
                  <a:gd name="T3" fmla="*/ 6 h 83"/>
                  <a:gd name="T4" fmla="*/ 126 w 148"/>
                  <a:gd name="T5" fmla="*/ 13 h 83"/>
                  <a:gd name="T6" fmla="*/ 134 w 148"/>
                  <a:gd name="T7" fmla="*/ 9 h 83"/>
                  <a:gd name="T8" fmla="*/ 134 w 148"/>
                  <a:gd name="T9" fmla="*/ 9 h 83"/>
                  <a:gd name="T10" fmla="*/ 130 w 148"/>
                  <a:gd name="T11" fmla="*/ 7 h 83"/>
                  <a:gd name="T12" fmla="*/ 124 w 148"/>
                  <a:gd name="T13" fmla="*/ 6 h 83"/>
                  <a:gd name="T14" fmla="*/ 129 w 148"/>
                  <a:gd name="T15" fmla="*/ 7 h 83"/>
                  <a:gd name="T16" fmla="*/ 134 w 148"/>
                  <a:gd name="T17" fmla="*/ 9 h 83"/>
                  <a:gd name="T18" fmla="*/ 127 w 148"/>
                  <a:gd name="T19" fmla="*/ 12 h 83"/>
                  <a:gd name="T20" fmla="*/ 120 w 148"/>
                  <a:gd name="T21" fmla="*/ 6 h 83"/>
                  <a:gd name="T22" fmla="*/ 128 w 148"/>
                  <a:gd name="T23" fmla="*/ 2 h 83"/>
                  <a:gd name="T24" fmla="*/ 136 w 148"/>
                  <a:gd name="T25" fmla="*/ 2 h 83"/>
                  <a:gd name="T26" fmla="*/ 145 w 148"/>
                  <a:gd name="T27" fmla="*/ 10 h 83"/>
                  <a:gd name="T28" fmla="*/ 134 w 148"/>
                  <a:gd name="T29" fmla="*/ 18 h 83"/>
                  <a:gd name="T30" fmla="*/ 130 w 148"/>
                  <a:gd name="T31" fmla="*/ 19 h 83"/>
                  <a:gd name="T32" fmla="*/ 127 w 148"/>
                  <a:gd name="T33" fmla="*/ 18 h 83"/>
                  <a:gd name="T34" fmla="*/ 98 w 148"/>
                  <a:gd name="T35" fmla="*/ 8 h 83"/>
                  <a:gd name="T36" fmla="*/ 90 w 148"/>
                  <a:gd name="T37" fmla="*/ 5 h 83"/>
                  <a:gd name="T38" fmla="*/ 73 w 148"/>
                  <a:gd name="T39" fmla="*/ 4 h 83"/>
                  <a:gd name="T40" fmla="*/ 50 w 148"/>
                  <a:gd name="T41" fmla="*/ 7 h 83"/>
                  <a:gd name="T42" fmla="*/ 43 w 148"/>
                  <a:gd name="T43" fmla="*/ 10 h 83"/>
                  <a:gd name="T44" fmla="*/ 24 w 148"/>
                  <a:gd name="T45" fmla="*/ 25 h 83"/>
                  <a:gd name="T46" fmla="*/ 8 w 148"/>
                  <a:gd name="T47" fmla="*/ 52 h 83"/>
                  <a:gd name="T48" fmla="*/ 0 w 148"/>
                  <a:gd name="T49" fmla="*/ 83 h 83"/>
                  <a:gd name="T50" fmla="*/ 9 w 148"/>
                  <a:gd name="T51" fmla="*/ 53 h 83"/>
                  <a:gd name="T52" fmla="*/ 27 w 148"/>
                  <a:gd name="T53" fmla="*/ 27 h 83"/>
                  <a:gd name="T54" fmla="*/ 45 w 148"/>
                  <a:gd name="T55" fmla="*/ 13 h 83"/>
                  <a:gd name="T56" fmla="*/ 52 w 148"/>
                  <a:gd name="T57" fmla="*/ 10 h 83"/>
                  <a:gd name="T58" fmla="*/ 72 w 148"/>
                  <a:gd name="T59" fmla="*/ 7 h 83"/>
                  <a:gd name="T60" fmla="*/ 89 w 148"/>
                  <a:gd name="T61" fmla="*/ 9 h 83"/>
                  <a:gd name="T62" fmla="*/ 97 w 148"/>
                  <a:gd name="T63" fmla="*/ 11 h 83"/>
                  <a:gd name="T64" fmla="*/ 127 w 148"/>
                  <a:gd name="T65" fmla="*/ 22 h 83"/>
                  <a:gd name="T66" fmla="*/ 130 w 148"/>
                  <a:gd name="T67" fmla="*/ 22 h 83"/>
                  <a:gd name="T68" fmla="*/ 135 w 148"/>
                  <a:gd name="T69" fmla="*/ 21 h 83"/>
                  <a:gd name="T70" fmla="*/ 148 w 148"/>
                  <a:gd name="T71" fmla="*/ 11 h 83"/>
                  <a:gd name="T72" fmla="*/ 136 w 148"/>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83">
                    <a:moveTo>
                      <a:pt x="131" y="0"/>
                    </a:moveTo>
                    <a:cubicBezTo>
                      <a:pt x="130" y="0"/>
                      <a:pt x="129" y="0"/>
                      <a:pt x="128" y="0"/>
                    </a:cubicBezTo>
                    <a:cubicBezTo>
                      <a:pt x="125" y="0"/>
                      <a:pt x="122" y="0"/>
                      <a:pt x="120" y="2"/>
                    </a:cubicBezTo>
                    <a:cubicBezTo>
                      <a:pt x="119" y="3"/>
                      <a:pt x="118" y="5"/>
                      <a:pt x="118" y="6"/>
                    </a:cubicBezTo>
                    <a:cubicBezTo>
                      <a:pt x="118" y="8"/>
                      <a:pt x="119" y="9"/>
                      <a:pt x="120" y="10"/>
                    </a:cubicBezTo>
                    <a:cubicBezTo>
                      <a:pt x="121" y="12"/>
                      <a:pt x="124" y="13"/>
                      <a:pt x="126" y="13"/>
                    </a:cubicBezTo>
                    <a:cubicBezTo>
                      <a:pt x="127" y="13"/>
                      <a:pt x="127" y="13"/>
                      <a:pt x="127" y="13"/>
                    </a:cubicBezTo>
                    <a:cubicBezTo>
                      <a:pt x="130" y="13"/>
                      <a:pt x="133" y="11"/>
                      <a:pt x="134" y="9"/>
                    </a:cubicBezTo>
                    <a:cubicBezTo>
                      <a:pt x="135" y="9"/>
                      <a:pt x="135" y="9"/>
                      <a:pt x="135" y="9"/>
                    </a:cubicBezTo>
                    <a:cubicBezTo>
                      <a:pt x="134" y="9"/>
                      <a:pt x="134" y="9"/>
                      <a:pt x="134" y="9"/>
                    </a:cubicBezTo>
                    <a:cubicBezTo>
                      <a:pt x="134" y="8"/>
                      <a:pt x="133" y="8"/>
                      <a:pt x="132" y="8"/>
                    </a:cubicBezTo>
                    <a:cubicBezTo>
                      <a:pt x="131" y="7"/>
                      <a:pt x="130" y="7"/>
                      <a:pt x="130" y="7"/>
                    </a:cubicBezTo>
                    <a:cubicBezTo>
                      <a:pt x="127" y="6"/>
                      <a:pt x="127" y="6"/>
                      <a:pt x="127" y="6"/>
                    </a:cubicBezTo>
                    <a:cubicBezTo>
                      <a:pt x="126" y="6"/>
                      <a:pt x="125" y="6"/>
                      <a:pt x="124" y="6"/>
                    </a:cubicBezTo>
                    <a:cubicBezTo>
                      <a:pt x="125" y="6"/>
                      <a:pt x="126" y="6"/>
                      <a:pt x="127" y="7"/>
                    </a:cubicBezTo>
                    <a:cubicBezTo>
                      <a:pt x="129" y="7"/>
                      <a:pt x="129" y="7"/>
                      <a:pt x="129" y="7"/>
                    </a:cubicBezTo>
                    <a:cubicBezTo>
                      <a:pt x="130" y="8"/>
                      <a:pt x="131" y="8"/>
                      <a:pt x="132" y="8"/>
                    </a:cubicBezTo>
                    <a:cubicBezTo>
                      <a:pt x="132" y="8"/>
                      <a:pt x="133" y="9"/>
                      <a:pt x="134" y="9"/>
                    </a:cubicBezTo>
                    <a:cubicBezTo>
                      <a:pt x="132" y="11"/>
                      <a:pt x="130" y="12"/>
                      <a:pt x="127" y="12"/>
                    </a:cubicBezTo>
                    <a:cubicBezTo>
                      <a:pt x="127" y="12"/>
                      <a:pt x="127" y="12"/>
                      <a:pt x="127" y="12"/>
                    </a:cubicBezTo>
                    <a:cubicBezTo>
                      <a:pt x="124" y="12"/>
                      <a:pt x="122" y="11"/>
                      <a:pt x="121" y="9"/>
                    </a:cubicBezTo>
                    <a:cubicBezTo>
                      <a:pt x="120" y="8"/>
                      <a:pt x="120" y="7"/>
                      <a:pt x="120" y="6"/>
                    </a:cubicBezTo>
                    <a:cubicBezTo>
                      <a:pt x="120" y="5"/>
                      <a:pt x="120" y="4"/>
                      <a:pt x="121" y="4"/>
                    </a:cubicBezTo>
                    <a:cubicBezTo>
                      <a:pt x="123" y="3"/>
                      <a:pt x="125" y="2"/>
                      <a:pt x="128" y="2"/>
                    </a:cubicBezTo>
                    <a:cubicBezTo>
                      <a:pt x="128" y="2"/>
                      <a:pt x="129" y="2"/>
                      <a:pt x="129" y="2"/>
                    </a:cubicBezTo>
                    <a:cubicBezTo>
                      <a:pt x="131" y="2"/>
                      <a:pt x="134" y="2"/>
                      <a:pt x="136" y="2"/>
                    </a:cubicBezTo>
                    <a:cubicBezTo>
                      <a:pt x="138" y="3"/>
                      <a:pt x="140" y="4"/>
                      <a:pt x="142" y="5"/>
                    </a:cubicBezTo>
                    <a:cubicBezTo>
                      <a:pt x="144" y="6"/>
                      <a:pt x="145" y="8"/>
                      <a:pt x="145" y="10"/>
                    </a:cubicBezTo>
                    <a:cubicBezTo>
                      <a:pt x="144" y="12"/>
                      <a:pt x="143" y="14"/>
                      <a:pt x="141" y="15"/>
                    </a:cubicBezTo>
                    <a:cubicBezTo>
                      <a:pt x="139" y="17"/>
                      <a:pt x="137" y="18"/>
                      <a:pt x="134" y="18"/>
                    </a:cubicBezTo>
                    <a:cubicBezTo>
                      <a:pt x="133" y="18"/>
                      <a:pt x="132" y="18"/>
                      <a:pt x="131" y="18"/>
                    </a:cubicBezTo>
                    <a:cubicBezTo>
                      <a:pt x="130" y="19"/>
                      <a:pt x="130" y="19"/>
                      <a:pt x="130" y="19"/>
                    </a:cubicBezTo>
                    <a:cubicBezTo>
                      <a:pt x="129" y="18"/>
                      <a:pt x="129" y="18"/>
                      <a:pt x="129" y="18"/>
                    </a:cubicBezTo>
                    <a:cubicBezTo>
                      <a:pt x="127" y="18"/>
                      <a:pt x="127" y="18"/>
                      <a:pt x="127" y="18"/>
                    </a:cubicBezTo>
                    <a:cubicBezTo>
                      <a:pt x="122" y="18"/>
                      <a:pt x="117" y="16"/>
                      <a:pt x="113" y="14"/>
                    </a:cubicBezTo>
                    <a:cubicBezTo>
                      <a:pt x="108" y="12"/>
                      <a:pt x="103" y="9"/>
                      <a:pt x="98" y="8"/>
                    </a:cubicBezTo>
                    <a:cubicBezTo>
                      <a:pt x="97" y="7"/>
                      <a:pt x="95" y="7"/>
                      <a:pt x="94" y="6"/>
                    </a:cubicBezTo>
                    <a:cubicBezTo>
                      <a:pt x="90" y="5"/>
                      <a:pt x="90" y="5"/>
                      <a:pt x="90" y="5"/>
                    </a:cubicBezTo>
                    <a:cubicBezTo>
                      <a:pt x="88" y="5"/>
                      <a:pt x="85" y="4"/>
                      <a:pt x="82" y="4"/>
                    </a:cubicBezTo>
                    <a:cubicBezTo>
                      <a:pt x="79" y="4"/>
                      <a:pt x="76" y="4"/>
                      <a:pt x="73" y="4"/>
                    </a:cubicBezTo>
                    <a:cubicBezTo>
                      <a:pt x="71" y="4"/>
                      <a:pt x="69" y="4"/>
                      <a:pt x="66" y="4"/>
                    </a:cubicBezTo>
                    <a:cubicBezTo>
                      <a:pt x="61" y="4"/>
                      <a:pt x="56" y="5"/>
                      <a:pt x="50" y="7"/>
                    </a:cubicBezTo>
                    <a:cubicBezTo>
                      <a:pt x="47" y="8"/>
                      <a:pt x="47" y="8"/>
                      <a:pt x="47" y="8"/>
                    </a:cubicBezTo>
                    <a:cubicBezTo>
                      <a:pt x="43" y="10"/>
                      <a:pt x="43" y="10"/>
                      <a:pt x="43" y="10"/>
                    </a:cubicBezTo>
                    <a:cubicBezTo>
                      <a:pt x="41" y="11"/>
                      <a:pt x="38" y="13"/>
                      <a:pt x="36" y="14"/>
                    </a:cubicBezTo>
                    <a:cubicBezTo>
                      <a:pt x="32" y="17"/>
                      <a:pt x="28" y="21"/>
                      <a:pt x="24" y="25"/>
                    </a:cubicBezTo>
                    <a:cubicBezTo>
                      <a:pt x="21" y="29"/>
                      <a:pt x="18" y="34"/>
                      <a:pt x="15" y="38"/>
                    </a:cubicBezTo>
                    <a:cubicBezTo>
                      <a:pt x="12" y="43"/>
                      <a:pt x="10" y="47"/>
                      <a:pt x="8" y="52"/>
                    </a:cubicBezTo>
                    <a:cubicBezTo>
                      <a:pt x="5" y="57"/>
                      <a:pt x="4" y="62"/>
                      <a:pt x="3" y="67"/>
                    </a:cubicBezTo>
                    <a:cubicBezTo>
                      <a:pt x="1" y="72"/>
                      <a:pt x="1" y="77"/>
                      <a:pt x="0" y="83"/>
                    </a:cubicBezTo>
                    <a:cubicBezTo>
                      <a:pt x="1" y="77"/>
                      <a:pt x="2" y="72"/>
                      <a:pt x="4" y="67"/>
                    </a:cubicBezTo>
                    <a:cubicBezTo>
                      <a:pt x="5" y="62"/>
                      <a:pt x="7" y="58"/>
                      <a:pt x="9" y="53"/>
                    </a:cubicBezTo>
                    <a:cubicBezTo>
                      <a:pt x="12" y="48"/>
                      <a:pt x="14" y="44"/>
                      <a:pt x="17" y="39"/>
                    </a:cubicBezTo>
                    <a:cubicBezTo>
                      <a:pt x="20" y="35"/>
                      <a:pt x="23" y="31"/>
                      <a:pt x="27" y="27"/>
                    </a:cubicBezTo>
                    <a:cubicBezTo>
                      <a:pt x="30" y="24"/>
                      <a:pt x="34" y="20"/>
                      <a:pt x="38" y="17"/>
                    </a:cubicBezTo>
                    <a:cubicBezTo>
                      <a:pt x="40" y="16"/>
                      <a:pt x="42" y="14"/>
                      <a:pt x="45" y="13"/>
                    </a:cubicBezTo>
                    <a:cubicBezTo>
                      <a:pt x="48" y="12"/>
                      <a:pt x="48" y="12"/>
                      <a:pt x="48" y="12"/>
                    </a:cubicBezTo>
                    <a:cubicBezTo>
                      <a:pt x="52" y="10"/>
                      <a:pt x="52" y="10"/>
                      <a:pt x="52" y="10"/>
                    </a:cubicBezTo>
                    <a:cubicBezTo>
                      <a:pt x="56" y="9"/>
                      <a:pt x="61" y="8"/>
                      <a:pt x="67" y="8"/>
                    </a:cubicBezTo>
                    <a:cubicBezTo>
                      <a:pt x="68" y="7"/>
                      <a:pt x="70" y="7"/>
                      <a:pt x="72" y="7"/>
                    </a:cubicBezTo>
                    <a:cubicBezTo>
                      <a:pt x="76" y="7"/>
                      <a:pt x="79" y="8"/>
                      <a:pt x="82" y="8"/>
                    </a:cubicBezTo>
                    <a:cubicBezTo>
                      <a:pt x="84" y="8"/>
                      <a:pt x="87" y="9"/>
                      <a:pt x="89" y="9"/>
                    </a:cubicBezTo>
                    <a:cubicBezTo>
                      <a:pt x="93" y="10"/>
                      <a:pt x="93" y="10"/>
                      <a:pt x="93" y="10"/>
                    </a:cubicBezTo>
                    <a:cubicBezTo>
                      <a:pt x="94" y="10"/>
                      <a:pt x="96" y="11"/>
                      <a:pt x="97" y="11"/>
                    </a:cubicBezTo>
                    <a:cubicBezTo>
                      <a:pt x="101" y="13"/>
                      <a:pt x="106" y="15"/>
                      <a:pt x="111" y="17"/>
                    </a:cubicBezTo>
                    <a:cubicBezTo>
                      <a:pt x="116" y="19"/>
                      <a:pt x="121" y="21"/>
                      <a:pt x="127" y="22"/>
                    </a:cubicBezTo>
                    <a:cubicBezTo>
                      <a:pt x="129" y="22"/>
                      <a:pt x="129" y="22"/>
                      <a:pt x="129" y="22"/>
                    </a:cubicBezTo>
                    <a:cubicBezTo>
                      <a:pt x="130" y="22"/>
                      <a:pt x="130" y="22"/>
                      <a:pt x="130" y="22"/>
                    </a:cubicBezTo>
                    <a:cubicBezTo>
                      <a:pt x="131" y="22"/>
                      <a:pt x="131" y="22"/>
                      <a:pt x="131" y="22"/>
                    </a:cubicBezTo>
                    <a:cubicBezTo>
                      <a:pt x="132" y="22"/>
                      <a:pt x="133" y="22"/>
                      <a:pt x="135" y="21"/>
                    </a:cubicBezTo>
                    <a:cubicBezTo>
                      <a:pt x="138" y="21"/>
                      <a:pt x="140" y="20"/>
                      <a:pt x="143" y="18"/>
                    </a:cubicBezTo>
                    <a:cubicBezTo>
                      <a:pt x="145" y="16"/>
                      <a:pt x="147" y="14"/>
                      <a:pt x="148" y="11"/>
                    </a:cubicBezTo>
                    <a:cubicBezTo>
                      <a:pt x="148" y="8"/>
                      <a:pt x="146" y="4"/>
                      <a:pt x="144" y="3"/>
                    </a:cubicBezTo>
                    <a:cubicBezTo>
                      <a:pt x="141" y="1"/>
                      <a:pt x="139" y="0"/>
                      <a:pt x="136" y="0"/>
                    </a:cubicBezTo>
                    <a:cubicBezTo>
                      <a:pt x="134" y="0"/>
                      <a:pt x="132" y="0"/>
                      <a:pt x="131"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0" name="ïṣ1îḍê"/>
              <p:cNvSpPr/>
              <p:nvPr/>
            </p:nvSpPr>
            <p:spPr bwMode="auto">
              <a:xfrm>
                <a:off x="5237163" y="3327401"/>
                <a:ext cx="889000" cy="490538"/>
              </a:xfrm>
              <a:custGeom>
                <a:avLst/>
                <a:gdLst>
                  <a:gd name="T0" fmla="*/ 10 w 269"/>
                  <a:gd name="T1" fmla="*/ 0 h 149"/>
                  <a:gd name="T2" fmla="*/ 8 w 269"/>
                  <a:gd name="T3" fmla="*/ 1 h 149"/>
                  <a:gd name="T4" fmla="*/ 4 w 269"/>
                  <a:gd name="T5" fmla="*/ 3 h 149"/>
                  <a:gd name="T6" fmla="*/ 0 w 269"/>
                  <a:gd name="T7" fmla="*/ 13 h 149"/>
                  <a:gd name="T8" fmla="*/ 16 w 269"/>
                  <a:gd name="T9" fmla="*/ 34 h 149"/>
                  <a:gd name="T10" fmla="*/ 22 w 269"/>
                  <a:gd name="T11" fmla="*/ 33 h 149"/>
                  <a:gd name="T12" fmla="*/ 27 w 269"/>
                  <a:gd name="T13" fmla="*/ 25 h 149"/>
                  <a:gd name="T14" fmla="*/ 17 w 269"/>
                  <a:gd name="T15" fmla="*/ 17 h 149"/>
                  <a:gd name="T16" fmla="*/ 14 w 269"/>
                  <a:gd name="T17" fmla="*/ 18 h 149"/>
                  <a:gd name="T18" fmla="*/ 13 w 269"/>
                  <a:gd name="T19" fmla="*/ 24 h 149"/>
                  <a:gd name="T20" fmla="*/ 13 w 269"/>
                  <a:gd name="T21" fmla="*/ 24 h 149"/>
                  <a:gd name="T22" fmla="*/ 17 w 269"/>
                  <a:gd name="T23" fmla="*/ 17 h 149"/>
                  <a:gd name="T24" fmla="*/ 23 w 269"/>
                  <a:gd name="T25" fmla="*/ 21 h 149"/>
                  <a:gd name="T26" fmla="*/ 26 w 269"/>
                  <a:gd name="T27" fmla="*/ 29 h 149"/>
                  <a:gd name="T28" fmla="*/ 17 w 269"/>
                  <a:gd name="T29" fmla="*/ 33 h 149"/>
                  <a:gd name="T30" fmla="*/ 6 w 269"/>
                  <a:gd name="T31" fmla="*/ 26 h 149"/>
                  <a:gd name="T32" fmla="*/ 5 w 269"/>
                  <a:gd name="T33" fmla="*/ 6 h 149"/>
                  <a:gd name="T34" fmla="*/ 7 w 269"/>
                  <a:gd name="T35" fmla="*/ 4 h 149"/>
                  <a:gd name="T36" fmla="*/ 10 w 269"/>
                  <a:gd name="T37" fmla="*/ 3 h 149"/>
                  <a:gd name="T38" fmla="*/ 15 w 269"/>
                  <a:gd name="T39" fmla="*/ 2 h 149"/>
                  <a:gd name="T40" fmla="*/ 37 w 269"/>
                  <a:gd name="T41" fmla="*/ 20 h 149"/>
                  <a:gd name="T42" fmla="*/ 59 w 269"/>
                  <a:gd name="T43" fmla="*/ 73 h 149"/>
                  <a:gd name="T44" fmla="*/ 111 w 269"/>
                  <a:gd name="T45" fmla="*/ 136 h 149"/>
                  <a:gd name="T46" fmla="*/ 157 w 269"/>
                  <a:gd name="T47" fmla="*/ 149 h 149"/>
                  <a:gd name="T48" fmla="*/ 177 w 269"/>
                  <a:gd name="T49" fmla="*/ 147 h 149"/>
                  <a:gd name="T50" fmla="*/ 217 w 269"/>
                  <a:gd name="T51" fmla="*/ 132 h 149"/>
                  <a:gd name="T52" fmla="*/ 240 w 269"/>
                  <a:gd name="T53" fmla="*/ 117 h 149"/>
                  <a:gd name="T54" fmla="*/ 256 w 269"/>
                  <a:gd name="T55" fmla="*/ 103 h 149"/>
                  <a:gd name="T56" fmla="*/ 262 w 269"/>
                  <a:gd name="T57" fmla="*/ 97 h 149"/>
                  <a:gd name="T58" fmla="*/ 269 w 269"/>
                  <a:gd name="T59" fmla="*/ 89 h 149"/>
                  <a:gd name="T60" fmla="*/ 261 w 269"/>
                  <a:gd name="T61" fmla="*/ 96 h 149"/>
                  <a:gd name="T62" fmla="*/ 256 w 269"/>
                  <a:gd name="T63" fmla="*/ 102 h 149"/>
                  <a:gd name="T64" fmla="*/ 239 w 269"/>
                  <a:gd name="T65" fmla="*/ 116 h 149"/>
                  <a:gd name="T66" fmla="*/ 216 w 269"/>
                  <a:gd name="T67" fmla="*/ 130 h 149"/>
                  <a:gd name="T68" fmla="*/ 176 w 269"/>
                  <a:gd name="T69" fmla="*/ 144 h 149"/>
                  <a:gd name="T70" fmla="*/ 158 w 269"/>
                  <a:gd name="T71" fmla="*/ 146 h 149"/>
                  <a:gd name="T72" fmla="*/ 113 w 269"/>
                  <a:gd name="T73" fmla="*/ 132 h 149"/>
                  <a:gd name="T74" fmla="*/ 62 w 269"/>
                  <a:gd name="T75" fmla="*/ 72 h 149"/>
                  <a:gd name="T76" fmla="*/ 28 w 269"/>
                  <a:gd name="T7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149">
                    <a:moveTo>
                      <a:pt x="15" y="0"/>
                    </a:moveTo>
                    <a:cubicBezTo>
                      <a:pt x="13" y="0"/>
                      <a:pt x="12" y="0"/>
                      <a:pt x="10" y="0"/>
                    </a:cubicBezTo>
                    <a:cubicBezTo>
                      <a:pt x="9" y="0"/>
                      <a:pt x="9" y="0"/>
                      <a:pt x="9" y="0"/>
                    </a:cubicBezTo>
                    <a:cubicBezTo>
                      <a:pt x="9" y="1"/>
                      <a:pt x="9" y="1"/>
                      <a:pt x="8" y="1"/>
                    </a:cubicBezTo>
                    <a:cubicBezTo>
                      <a:pt x="8" y="1"/>
                      <a:pt x="7" y="1"/>
                      <a:pt x="6" y="2"/>
                    </a:cubicBezTo>
                    <a:cubicBezTo>
                      <a:pt x="4" y="3"/>
                      <a:pt x="4" y="3"/>
                      <a:pt x="4" y="3"/>
                    </a:cubicBezTo>
                    <a:cubicBezTo>
                      <a:pt x="4" y="4"/>
                      <a:pt x="3" y="4"/>
                      <a:pt x="3" y="5"/>
                    </a:cubicBezTo>
                    <a:cubicBezTo>
                      <a:pt x="1" y="7"/>
                      <a:pt x="0" y="10"/>
                      <a:pt x="0" y="13"/>
                    </a:cubicBezTo>
                    <a:cubicBezTo>
                      <a:pt x="0" y="18"/>
                      <a:pt x="2" y="23"/>
                      <a:pt x="4" y="27"/>
                    </a:cubicBezTo>
                    <a:cubicBezTo>
                      <a:pt x="7" y="32"/>
                      <a:pt x="11" y="34"/>
                      <a:pt x="16" y="34"/>
                    </a:cubicBezTo>
                    <a:cubicBezTo>
                      <a:pt x="16" y="34"/>
                      <a:pt x="16" y="34"/>
                      <a:pt x="17" y="34"/>
                    </a:cubicBezTo>
                    <a:cubicBezTo>
                      <a:pt x="19" y="34"/>
                      <a:pt x="20" y="34"/>
                      <a:pt x="22" y="33"/>
                    </a:cubicBezTo>
                    <a:cubicBezTo>
                      <a:pt x="24" y="33"/>
                      <a:pt x="26" y="32"/>
                      <a:pt x="27" y="30"/>
                    </a:cubicBezTo>
                    <a:cubicBezTo>
                      <a:pt x="28" y="28"/>
                      <a:pt x="27" y="26"/>
                      <a:pt x="27" y="25"/>
                    </a:cubicBezTo>
                    <a:cubicBezTo>
                      <a:pt x="26" y="23"/>
                      <a:pt x="25" y="22"/>
                      <a:pt x="24" y="21"/>
                    </a:cubicBezTo>
                    <a:cubicBezTo>
                      <a:pt x="22" y="18"/>
                      <a:pt x="19" y="17"/>
                      <a:pt x="17" y="17"/>
                    </a:cubicBezTo>
                    <a:cubicBezTo>
                      <a:pt x="17" y="17"/>
                      <a:pt x="17" y="17"/>
                      <a:pt x="17" y="17"/>
                    </a:cubicBezTo>
                    <a:cubicBezTo>
                      <a:pt x="16" y="17"/>
                      <a:pt x="15" y="17"/>
                      <a:pt x="14" y="18"/>
                    </a:cubicBezTo>
                    <a:cubicBezTo>
                      <a:pt x="13" y="19"/>
                      <a:pt x="13" y="20"/>
                      <a:pt x="13" y="21"/>
                    </a:cubicBezTo>
                    <a:cubicBezTo>
                      <a:pt x="13" y="22"/>
                      <a:pt x="13" y="23"/>
                      <a:pt x="13" y="24"/>
                    </a:cubicBezTo>
                    <a:cubicBezTo>
                      <a:pt x="13" y="25"/>
                      <a:pt x="13" y="25"/>
                      <a:pt x="13" y="25"/>
                    </a:cubicBezTo>
                    <a:cubicBezTo>
                      <a:pt x="13" y="25"/>
                      <a:pt x="13" y="25"/>
                      <a:pt x="13" y="24"/>
                    </a:cubicBezTo>
                    <a:cubicBezTo>
                      <a:pt x="13" y="23"/>
                      <a:pt x="13" y="22"/>
                      <a:pt x="13" y="21"/>
                    </a:cubicBezTo>
                    <a:cubicBezTo>
                      <a:pt x="13" y="19"/>
                      <a:pt x="14" y="17"/>
                      <a:pt x="17" y="17"/>
                    </a:cubicBezTo>
                    <a:cubicBezTo>
                      <a:pt x="17" y="17"/>
                      <a:pt x="17" y="17"/>
                      <a:pt x="17" y="17"/>
                    </a:cubicBezTo>
                    <a:cubicBezTo>
                      <a:pt x="19" y="17"/>
                      <a:pt x="22" y="19"/>
                      <a:pt x="23" y="21"/>
                    </a:cubicBezTo>
                    <a:cubicBezTo>
                      <a:pt x="24" y="22"/>
                      <a:pt x="25" y="23"/>
                      <a:pt x="26" y="25"/>
                    </a:cubicBezTo>
                    <a:cubicBezTo>
                      <a:pt x="26" y="26"/>
                      <a:pt x="27" y="28"/>
                      <a:pt x="26" y="29"/>
                    </a:cubicBezTo>
                    <a:cubicBezTo>
                      <a:pt x="25" y="31"/>
                      <a:pt x="23" y="32"/>
                      <a:pt x="22" y="32"/>
                    </a:cubicBezTo>
                    <a:cubicBezTo>
                      <a:pt x="20" y="33"/>
                      <a:pt x="19" y="33"/>
                      <a:pt x="17" y="33"/>
                    </a:cubicBezTo>
                    <a:cubicBezTo>
                      <a:pt x="17" y="33"/>
                      <a:pt x="16" y="33"/>
                      <a:pt x="16" y="33"/>
                    </a:cubicBezTo>
                    <a:cubicBezTo>
                      <a:pt x="12" y="33"/>
                      <a:pt x="8" y="30"/>
                      <a:pt x="6" y="26"/>
                    </a:cubicBezTo>
                    <a:cubicBezTo>
                      <a:pt x="4" y="23"/>
                      <a:pt x="2" y="18"/>
                      <a:pt x="3" y="13"/>
                    </a:cubicBezTo>
                    <a:cubicBezTo>
                      <a:pt x="3" y="11"/>
                      <a:pt x="4" y="8"/>
                      <a:pt x="5" y="6"/>
                    </a:cubicBezTo>
                    <a:cubicBezTo>
                      <a:pt x="5" y="6"/>
                      <a:pt x="6" y="5"/>
                      <a:pt x="6" y="5"/>
                    </a:cubicBezTo>
                    <a:cubicBezTo>
                      <a:pt x="7" y="5"/>
                      <a:pt x="7" y="4"/>
                      <a:pt x="7" y="4"/>
                    </a:cubicBezTo>
                    <a:cubicBezTo>
                      <a:pt x="8" y="4"/>
                      <a:pt x="9" y="4"/>
                      <a:pt x="9" y="3"/>
                    </a:cubicBezTo>
                    <a:cubicBezTo>
                      <a:pt x="10" y="3"/>
                      <a:pt x="10" y="3"/>
                      <a:pt x="10" y="3"/>
                    </a:cubicBezTo>
                    <a:cubicBezTo>
                      <a:pt x="11" y="3"/>
                      <a:pt x="11" y="3"/>
                      <a:pt x="11" y="3"/>
                    </a:cubicBezTo>
                    <a:cubicBezTo>
                      <a:pt x="12" y="2"/>
                      <a:pt x="13" y="2"/>
                      <a:pt x="15" y="2"/>
                    </a:cubicBezTo>
                    <a:cubicBezTo>
                      <a:pt x="18" y="2"/>
                      <a:pt x="22" y="4"/>
                      <a:pt x="26" y="6"/>
                    </a:cubicBezTo>
                    <a:cubicBezTo>
                      <a:pt x="30" y="10"/>
                      <a:pt x="34" y="14"/>
                      <a:pt x="37" y="20"/>
                    </a:cubicBezTo>
                    <a:cubicBezTo>
                      <a:pt x="40" y="25"/>
                      <a:pt x="43" y="30"/>
                      <a:pt x="46" y="36"/>
                    </a:cubicBezTo>
                    <a:cubicBezTo>
                      <a:pt x="51" y="48"/>
                      <a:pt x="55" y="60"/>
                      <a:pt x="59" y="73"/>
                    </a:cubicBezTo>
                    <a:cubicBezTo>
                      <a:pt x="64" y="86"/>
                      <a:pt x="71" y="98"/>
                      <a:pt x="80" y="109"/>
                    </a:cubicBezTo>
                    <a:cubicBezTo>
                      <a:pt x="89" y="119"/>
                      <a:pt x="99" y="129"/>
                      <a:pt x="111" y="136"/>
                    </a:cubicBezTo>
                    <a:cubicBezTo>
                      <a:pt x="123" y="143"/>
                      <a:pt x="136" y="147"/>
                      <a:pt x="149" y="148"/>
                    </a:cubicBezTo>
                    <a:cubicBezTo>
                      <a:pt x="152" y="149"/>
                      <a:pt x="155" y="149"/>
                      <a:pt x="157" y="149"/>
                    </a:cubicBezTo>
                    <a:cubicBezTo>
                      <a:pt x="161" y="149"/>
                      <a:pt x="165" y="149"/>
                      <a:pt x="168" y="148"/>
                    </a:cubicBezTo>
                    <a:cubicBezTo>
                      <a:pt x="171" y="148"/>
                      <a:pt x="174" y="147"/>
                      <a:pt x="177" y="147"/>
                    </a:cubicBezTo>
                    <a:cubicBezTo>
                      <a:pt x="180" y="146"/>
                      <a:pt x="183" y="146"/>
                      <a:pt x="186" y="145"/>
                    </a:cubicBezTo>
                    <a:cubicBezTo>
                      <a:pt x="197" y="141"/>
                      <a:pt x="208" y="137"/>
                      <a:pt x="217" y="132"/>
                    </a:cubicBezTo>
                    <a:cubicBezTo>
                      <a:pt x="221" y="130"/>
                      <a:pt x="226" y="127"/>
                      <a:pt x="229" y="125"/>
                    </a:cubicBezTo>
                    <a:cubicBezTo>
                      <a:pt x="233" y="122"/>
                      <a:pt x="237" y="120"/>
                      <a:pt x="240" y="117"/>
                    </a:cubicBezTo>
                    <a:cubicBezTo>
                      <a:pt x="243" y="114"/>
                      <a:pt x="246" y="112"/>
                      <a:pt x="249" y="109"/>
                    </a:cubicBezTo>
                    <a:cubicBezTo>
                      <a:pt x="252" y="107"/>
                      <a:pt x="254" y="105"/>
                      <a:pt x="256" y="103"/>
                    </a:cubicBezTo>
                    <a:cubicBezTo>
                      <a:pt x="257" y="102"/>
                      <a:pt x="258" y="101"/>
                      <a:pt x="259" y="100"/>
                    </a:cubicBezTo>
                    <a:cubicBezTo>
                      <a:pt x="260" y="99"/>
                      <a:pt x="261" y="98"/>
                      <a:pt x="262" y="97"/>
                    </a:cubicBezTo>
                    <a:cubicBezTo>
                      <a:pt x="263" y="95"/>
                      <a:pt x="265" y="94"/>
                      <a:pt x="266" y="92"/>
                    </a:cubicBezTo>
                    <a:cubicBezTo>
                      <a:pt x="268" y="90"/>
                      <a:pt x="269" y="89"/>
                      <a:pt x="269" y="89"/>
                    </a:cubicBezTo>
                    <a:cubicBezTo>
                      <a:pt x="269" y="89"/>
                      <a:pt x="268" y="90"/>
                      <a:pt x="266" y="92"/>
                    </a:cubicBezTo>
                    <a:cubicBezTo>
                      <a:pt x="264" y="93"/>
                      <a:pt x="263" y="95"/>
                      <a:pt x="261" y="96"/>
                    </a:cubicBezTo>
                    <a:cubicBezTo>
                      <a:pt x="261" y="97"/>
                      <a:pt x="260" y="98"/>
                      <a:pt x="259" y="99"/>
                    </a:cubicBezTo>
                    <a:cubicBezTo>
                      <a:pt x="258" y="100"/>
                      <a:pt x="257" y="101"/>
                      <a:pt x="256" y="102"/>
                    </a:cubicBezTo>
                    <a:cubicBezTo>
                      <a:pt x="254" y="104"/>
                      <a:pt x="251" y="106"/>
                      <a:pt x="248" y="109"/>
                    </a:cubicBezTo>
                    <a:cubicBezTo>
                      <a:pt x="246" y="111"/>
                      <a:pt x="243" y="113"/>
                      <a:pt x="239" y="116"/>
                    </a:cubicBezTo>
                    <a:cubicBezTo>
                      <a:pt x="236" y="118"/>
                      <a:pt x="232" y="120"/>
                      <a:pt x="228" y="123"/>
                    </a:cubicBezTo>
                    <a:cubicBezTo>
                      <a:pt x="224" y="126"/>
                      <a:pt x="220" y="128"/>
                      <a:pt x="216" y="130"/>
                    </a:cubicBezTo>
                    <a:cubicBezTo>
                      <a:pt x="207" y="135"/>
                      <a:pt x="196" y="139"/>
                      <a:pt x="185" y="142"/>
                    </a:cubicBezTo>
                    <a:cubicBezTo>
                      <a:pt x="182" y="143"/>
                      <a:pt x="179" y="143"/>
                      <a:pt x="176" y="144"/>
                    </a:cubicBezTo>
                    <a:cubicBezTo>
                      <a:pt x="174" y="144"/>
                      <a:pt x="171" y="145"/>
                      <a:pt x="168" y="145"/>
                    </a:cubicBezTo>
                    <a:cubicBezTo>
                      <a:pt x="164" y="145"/>
                      <a:pt x="161" y="146"/>
                      <a:pt x="158" y="146"/>
                    </a:cubicBezTo>
                    <a:cubicBezTo>
                      <a:pt x="155" y="146"/>
                      <a:pt x="152" y="145"/>
                      <a:pt x="149" y="145"/>
                    </a:cubicBezTo>
                    <a:cubicBezTo>
                      <a:pt x="137" y="144"/>
                      <a:pt x="124" y="139"/>
                      <a:pt x="113" y="132"/>
                    </a:cubicBezTo>
                    <a:cubicBezTo>
                      <a:pt x="101" y="126"/>
                      <a:pt x="91" y="117"/>
                      <a:pt x="83" y="106"/>
                    </a:cubicBezTo>
                    <a:cubicBezTo>
                      <a:pt x="74" y="96"/>
                      <a:pt x="67" y="84"/>
                      <a:pt x="62" y="72"/>
                    </a:cubicBezTo>
                    <a:cubicBezTo>
                      <a:pt x="58" y="59"/>
                      <a:pt x="54" y="47"/>
                      <a:pt x="49" y="35"/>
                    </a:cubicBezTo>
                    <a:cubicBezTo>
                      <a:pt x="44" y="23"/>
                      <a:pt x="38" y="12"/>
                      <a:pt x="28" y="4"/>
                    </a:cubicBezTo>
                    <a:cubicBezTo>
                      <a:pt x="24" y="1"/>
                      <a:pt x="19" y="0"/>
                      <a:pt x="15"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1" name="ïṩḷíḓe"/>
              <p:cNvSpPr/>
              <p:nvPr/>
            </p:nvSpPr>
            <p:spPr bwMode="auto">
              <a:xfrm>
                <a:off x="5438775" y="3379788"/>
                <a:ext cx="596900" cy="388938"/>
              </a:xfrm>
              <a:custGeom>
                <a:avLst/>
                <a:gdLst>
                  <a:gd name="T0" fmla="*/ 0 w 181"/>
                  <a:gd name="T1" fmla="*/ 0 h 118"/>
                  <a:gd name="T2" fmla="*/ 1 w 181"/>
                  <a:gd name="T3" fmla="*/ 11 h 118"/>
                  <a:gd name="T4" fmla="*/ 3 w 181"/>
                  <a:gd name="T5" fmla="*/ 23 h 118"/>
                  <a:gd name="T6" fmla="*/ 7 w 181"/>
                  <a:gd name="T7" fmla="*/ 39 h 118"/>
                  <a:gd name="T8" fmla="*/ 14 w 181"/>
                  <a:gd name="T9" fmla="*/ 57 h 118"/>
                  <a:gd name="T10" fmla="*/ 16 w 181"/>
                  <a:gd name="T11" fmla="*/ 62 h 118"/>
                  <a:gd name="T12" fmla="*/ 19 w 181"/>
                  <a:gd name="T13" fmla="*/ 67 h 118"/>
                  <a:gd name="T14" fmla="*/ 25 w 181"/>
                  <a:gd name="T15" fmla="*/ 76 h 118"/>
                  <a:gd name="T16" fmla="*/ 32 w 181"/>
                  <a:gd name="T17" fmla="*/ 85 h 118"/>
                  <a:gd name="T18" fmla="*/ 40 w 181"/>
                  <a:gd name="T19" fmla="*/ 94 h 118"/>
                  <a:gd name="T20" fmla="*/ 44 w 181"/>
                  <a:gd name="T21" fmla="*/ 98 h 118"/>
                  <a:gd name="T22" fmla="*/ 49 w 181"/>
                  <a:gd name="T23" fmla="*/ 102 h 118"/>
                  <a:gd name="T24" fmla="*/ 59 w 181"/>
                  <a:gd name="T25" fmla="*/ 108 h 118"/>
                  <a:gd name="T26" fmla="*/ 82 w 181"/>
                  <a:gd name="T27" fmla="*/ 116 h 118"/>
                  <a:gd name="T28" fmla="*/ 102 w 181"/>
                  <a:gd name="T29" fmla="*/ 118 h 118"/>
                  <a:gd name="T30" fmla="*/ 106 w 181"/>
                  <a:gd name="T31" fmla="*/ 118 h 118"/>
                  <a:gd name="T32" fmla="*/ 111 w 181"/>
                  <a:gd name="T33" fmla="*/ 118 h 118"/>
                  <a:gd name="T34" fmla="*/ 117 w 181"/>
                  <a:gd name="T35" fmla="*/ 117 h 118"/>
                  <a:gd name="T36" fmla="*/ 127 w 181"/>
                  <a:gd name="T37" fmla="*/ 115 h 118"/>
                  <a:gd name="T38" fmla="*/ 146 w 181"/>
                  <a:gd name="T39" fmla="*/ 110 h 118"/>
                  <a:gd name="T40" fmla="*/ 161 w 181"/>
                  <a:gd name="T41" fmla="*/ 103 h 118"/>
                  <a:gd name="T42" fmla="*/ 172 w 181"/>
                  <a:gd name="T43" fmla="*/ 97 h 118"/>
                  <a:gd name="T44" fmla="*/ 179 w 181"/>
                  <a:gd name="T45" fmla="*/ 93 h 118"/>
                  <a:gd name="T46" fmla="*/ 181 w 181"/>
                  <a:gd name="T47" fmla="*/ 91 h 118"/>
                  <a:gd name="T48" fmla="*/ 179 w 181"/>
                  <a:gd name="T49" fmla="*/ 93 h 118"/>
                  <a:gd name="T50" fmla="*/ 172 w 181"/>
                  <a:gd name="T51" fmla="*/ 97 h 118"/>
                  <a:gd name="T52" fmla="*/ 160 w 181"/>
                  <a:gd name="T53" fmla="*/ 102 h 118"/>
                  <a:gd name="T54" fmla="*/ 145 w 181"/>
                  <a:gd name="T55" fmla="*/ 108 h 118"/>
                  <a:gd name="T56" fmla="*/ 127 w 181"/>
                  <a:gd name="T57" fmla="*/ 113 h 118"/>
                  <a:gd name="T58" fmla="*/ 116 w 181"/>
                  <a:gd name="T59" fmla="*/ 114 h 118"/>
                  <a:gd name="T60" fmla="*/ 111 w 181"/>
                  <a:gd name="T61" fmla="*/ 114 h 118"/>
                  <a:gd name="T62" fmla="*/ 106 w 181"/>
                  <a:gd name="T63" fmla="*/ 115 h 118"/>
                  <a:gd name="T64" fmla="*/ 103 w 181"/>
                  <a:gd name="T65" fmla="*/ 115 h 118"/>
                  <a:gd name="T66" fmla="*/ 83 w 181"/>
                  <a:gd name="T67" fmla="*/ 112 h 118"/>
                  <a:gd name="T68" fmla="*/ 61 w 181"/>
                  <a:gd name="T69" fmla="*/ 104 h 118"/>
                  <a:gd name="T70" fmla="*/ 51 w 181"/>
                  <a:gd name="T71" fmla="*/ 98 h 118"/>
                  <a:gd name="T72" fmla="*/ 43 w 181"/>
                  <a:gd name="T73" fmla="*/ 91 h 118"/>
                  <a:gd name="T74" fmla="*/ 34 w 181"/>
                  <a:gd name="T75" fmla="*/ 83 h 118"/>
                  <a:gd name="T76" fmla="*/ 27 w 181"/>
                  <a:gd name="T77" fmla="*/ 74 h 118"/>
                  <a:gd name="T78" fmla="*/ 21 w 181"/>
                  <a:gd name="T79" fmla="*/ 65 h 118"/>
                  <a:gd name="T80" fmla="*/ 19 w 181"/>
                  <a:gd name="T81" fmla="*/ 61 h 118"/>
                  <a:gd name="T82" fmla="*/ 16 w 181"/>
                  <a:gd name="T83" fmla="*/ 56 h 118"/>
                  <a:gd name="T84" fmla="*/ 9 w 181"/>
                  <a:gd name="T85" fmla="*/ 38 h 118"/>
                  <a:gd name="T86" fmla="*/ 6 w 181"/>
                  <a:gd name="T87" fmla="*/ 30 h 118"/>
                  <a:gd name="T88" fmla="*/ 4 w 181"/>
                  <a:gd name="T89" fmla="*/ 23 h 118"/>
                  <a:gd name="T90" fmla="*/ 2 w 181"/>
                  <a:gd name="T91" fmla="*/ 11 h 118"/>
                  <a:gd name="T92" fmla="*/ 0 w 181"/>
                  <a:gd name="T9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18">
                    <a:moveTo>
                      <a:pt x="0" y="0"/>
                    </a:moveTo>
                    <a:cubicBezTo>
                      <a:pt x="0" y="0"/>
                      <a:pt x="0" y="4"/>
                      <a:pt x="1" y="11"/>
                    </a:cubicBezTo>
                    <a:cubicBezTo>
                      <a:pt x="1" y="14"/>
                      <a:pt x="2" y="18"/>
                      <a:pt x="3" y="23"/>
                    </a:cubicBezTo>
                    <a:cubicBezTo>
                      <a:pt x="4" y="28"/>
                      <a:pt x="5" y="33"/>
                      <a:pt x="7" y="39"/>
                    </a:cubicBezTo>
                    <a:cubicBezTo>
                      <a:pt x="9" y="45"/>
                      <a:pt x="11" y="51"/>
                      <a:pt x="14" y="57"/>
                    </a:cubicBezTo>
                    <a:cubicBezTo>
                      <a:pt x="14" y="59"/>
                      <a:pt x="15" y="60"/>
                      <a:pt x="16" y="62"/>
                    </a:cubicBezTo>
                    <a:cubicBezTo>
                      <a:pt x="17" y="64"/>
                      <a:pt x="18" y="65"/>
                      <a:pt x="19" y="67"/>
                    </a:cubicBezTo>
                    <a:cubicBezTo>
                      <a:pt x="20" y="70"/>
                      <a:pt x="22" y="73"/>
                      <a:pt x="25" y="76"/>
                    </a:cubicBezTo>
                    <a:cubicBezTo>
                      <a:pt x="27" y="79"/>
                      <a:pt x="29" y="82"/>
                      <a:pt x="32" y="85"/>
                    </a:cubicBezTo>
                    <a:cubicBezTo>
                      <a:pt x="34" y="88"/>
                      <a:pt x="37" y="91"/>
                      <a:pt x="40" y="94"/>
                    </a:cubicBezTo>
                    <a:cubicBezTo>
                      <a:pt x="41" y="95"/>
                      <a:pt x="43" y="96"/>
                      <a:pt x="44" y="98"/>
                    </a:cubicBezTo>
                    <a:cubicBezTo>
                      <a:pt x="46" y="99"/>
                      <a:pt x="47" y="100"/>
                      <a:pt x="49" y="102"/>
                    </a:cubicBezTo>
                    <a:cubicBezTo>
                      <a:pt x="53" y="104"/>
                      <a:pt x="56" y="106"/>
                      <a:pt x="59" y="108"/>
                    </a:cubicBezTo>
                    <a:cubicBezTo>
                      <a:pt x="67" y="112"/>
                      <a:pt x="75" y="114"/>
                      <a:pt x="82" y="116"/>
                    </a:cubicBezTo>
                    <a:cubicBezTo>
                      <a:pt x="89" y="117"/>
                      <a:pt x="96" y="118"/>
                      <a:pt x="102" y="118"/>
                    </a:cubicBezTo>
                    <a:cubicBezTo>
                      <a:pt x="103" y="118"/>
                      <a:pt x="104" y="118"/>
                      <a:pt x="106" y="118"/>
                    </a:cubicBezTo>
                    <a:cubicBezTo>
                      <a:pt x="108" y="118"/>
                      <a:pt x="109" y="118"/>
                      <a:pt x="111" y="118"/>
                    </a:cubicBezTo>
                    <a:cubicBezTo>
                      <a:pt x="113" y="118"/>
                      <a:pt x="115" y="117"/>
                      <a:pt x="117" y="117"/>
                    </a:cubicBezTo>
                    <a:cubicBezTo>
                      <a:pt x="120" y="117"/>
                      <a:pt x="124" y="116"/>
                      <a:pt x="127" y="115"/>
                    </a:cubicBezTo>
                    <a:cubicBezTo>
                      <a:pt x="134" y="114"/>
                      <a:pt x="140" y="112"/>
                      <a:pt x="146" y="110"/>
                    </a:cubicBezTo>
                    <a:cubicBezTo>
                      <a:pt x="152" y="108"/>
                      <a:pt x="157" y="106"/>
                      <a:pt x="161" y="103"/>
                    </a:cubicBezTo>
                    <a:cubicBezTo>
                      <a:pt x="165" y="101"/>
                      <a:pt x="169" y="99"/>
                      <a:pt x="172" y="97"/>
                    </a:cubicBezTo>
                    <a:cubicBezTo>
                      <a:pt x="175" y="96"/>
                      <a:pt x="177" y="94"/>
                      <a:pt x="179" y="93"/>
                    </a:cubicBezTo>
                    <a:cubicBezTo>
                      <a:pt x="180" y="92"/>
                      <a:pt x="181" y="91"/>
                      <a:pt x="181" y="91"/>
                    </a:cubicBezTo>
                    <a:cubicBezTo>
                      <a:pt x="181" y="91"/>
                      <a:pt x="180" y="92"/>
                      <a:pt x="179" y="93"/>
                    </a:cubicBezTo>
                    <a:cubicBezTo>
                      <a:pt x="177" y="94"/>
                      <a:pt x="175" y="95"/>
                      <a:pt x="172" y="97"/>
                    </a:cubicBezTo>
                    <a:cubicBezTo>
                      <a:pt x="168" y="98"/>
                      <a:pt x="165" y="100"/>
                      <a:pt x="160" y="102"/>
                    </a:cubicBezTo>
                    <a:cubicBezTo>
                      <a:pt x="156" y="104"/>
                      <a:pt x="151" y="106"/>
                      <a:pt x="145" y="108"/>
                    </a:cubicBezTo>
                    <a:cubicBezTo>
                      <a:pt x="140" y="110"/>
                      <a:pt x="133" y="111"/>
                      <a:pt x="127" y="113"/>
                    </a:cubicBezTo>
                    <a:cubicBezTo>
                      <a:pt x="123" y="113"/>
                      <a:pt x="120" y="114"/>
                      <a:pt x="116" y="114"/>
                    </a:cubicBezTo>
                    <a:cubicBezTo>
                      <a:pt x="115" y="114"/>
                      <a:pt x="113" y="114"/>
                      <a:pt x="111" y="114"/>
                    </a:cubicBezTo>
                    <a:cubicBezTo>
                      <a:pt x="109" y="115"/>
                      <a:pt x="107" y="114"/>
                      <a:pt x="106" y="115"/>
                    </a:cubicBezTo>
                    <a:cubicBezTo>
                      <a:pt x="105" y="115"/>
                      <a:pt x="104" y="115"/>
                      <a:pt x="103" y="115"/>
                    </a:cubicBezTo>
                    <a:cubicBezTo>
                      <a:pt x="96" y="115"/>
                      <a:pt x="90" y="114"/>
                      <a:pt x="83" y="112"/>
                    </a:cubicBezTo>
                    <a:cubicBezTo>
                      <a:pt x="76" y="111"/>
                      <a:pt x="68" y="108"/>
                      <a:pt x="61" y="104"/>
                    </a:cubicBezTo>
                    <a:cubicBezTo>
                      <a:pt x="58" y="103"/>
                      <a:pt x="55" y="101"/>
                      <a:pt x="51" y="98"/>
                    </a:cubicBezTo>
                    <a:cubicBezTo>
                      <a:pt x="48" y="96"/>
                      <a:pt x="45" y="93"/>
                      <a:pt x="43" y="91"/>
                    </a:cubicBezTo>
                    <a:cubicBezTo>
                      <a:pt x="40" y="88"/>
                      <a:pt x="37" y="85"/>
                      <a:pt x="34" y="83"/>
                    </a:cubicBezTo>
                    <a:cubicBezTo>
                      <a:pt x="32" y="80"/>
                      <a:pt x="30" y="77"/>
                      <a:pt x="27" y="74"/>
                    </a:cubicBezTo>
                    <a:cubicBezTo>
                      <a:pt x="25" y="71"/>
                      <a:pt x="23" y="68"/>
                      <a:pt x="21" y="65"/>
                    </a:cubicBezTo>
                    <a:cubicBezTo>
                      <a:pt x="20" y="64"/>
                      <a:pt x="19" y="62"/>
                      <a:pt x="19" y="61"/>
                    </a:cubicBezTo>
                    <a:cubicBezTo>
                      <a:pt x="18" y="59"/>
                      <a:pt x="17" y="58"/>
                      <a:pt x="16" y="56"/>
                    </a:cubicBezTo>
                    <a:cubicBezTo>
                      <a:pt x="13" y="50"/>
                      <a:pt x="11" y="44"/>
                      <a:pt x="9" y="38"/>
                    </a:cubicBezTo>
                    <a:cubicBezTo>
                      <a:pt x="8" y="36"/>
                      <a:pt x="7" y="33"/>
                      <a:pt x="6" y="30"/>
                    </a:cubicBezTo>
                    <a:cubicBezTo>
                      <a:pt x="6" y="28"/>
                      <a:pt x="5" y="25"/>
                      <a:pt x="4" y="23"/>
                    </a:cubicBezTo>
                    <a:cubicBezTo>
                      <a:pt x="3" y="18"/>
                      <a:pt x="2" y="14"/>
                      <a:pt x="2" y="11"/>
                    </a:cubicBezTo>
                    <a:cubicBezTo>
                      <a:pt x="1" y="4"/>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2" name="îŝľîde"/>
              <p:cNvSpPr/>
              <p:nvPr/>
            </p:nvSpPr>
            <p:spPr bwMode="auto">
              <a:xfrm>
                <a:off x="5313363" y="3544888"/>
                <a:ext cx="561975" cy="288925"/>
              </a:xfrm>
              <a:custGeom>
                <a:avLst/>
                <a:gdLst>
                  <a:gd name="T0" fmla="*/ 0 w 170"/>
                  <a:gd name="T1" fmla="*/ 0 h 88"/>
                  <a:gd name="T2" fmla="*/ 5 w 170"/>
                  <a:gd name="T3" fmla="*/ 7 h 88"/>
                  <a:gd name="T4" fmla="*/ 20 w 170"/>
                  <a:gd name="T5" fmla="*/ 25 h 88"/>
                  <a:gd name="T6" fmla="*/ 30 w 170"/>
                  <a:gd name="T7" fmla="*/ 37 h 88"/>
                  <a:gd name="T8" fmla="*/ 41 w 170"/>
                  <a:gd name="T9" fmla="*/ 50 h 88"/>
                  <a:gd name="T10" fmla="*/ 70 w 170"/>
                  <a:gd name="T11" fmla="*/ 74 h 88"/>
                  <a:gd name="T12" fmla="*/ 88 w 170"/>
                  <a:gd name="T13" fmla="*/ 83 h 88"/>
                  <a:gd name="T14" fmla="*/ 106 w 170"/>
                  <a:gd name="T15" fmla="*/ 87 h 88"/>
                  <a:gd name="T16" fmla="*/ 118 w 170"/>
                  <a:gd name="T17" fmla="*/ 88 h 88"/>
                  <a:gd name="T18" fmla="*/ 123 w 170"/>
                  <a:gd name="T19" fmla="*/ 88 h 88"/>
                  <a:gd name="T20" fmla="*/ 139 w 170"/>
                  <a:gd name="T21" fmla="*/ 88 h 88"/>
                  <a:gd name="T22" fmla="*/ 152 w 170"/>
                  <a:gd name="T23" fmla="*/ 86 h 88"/>
                  <a:gd name="T24" fmla="*/ 162 w 170"/>
                  <a:gd name="T25" fmla="*/ 85 h 88"/>
                  <a:gd name="T26" fmla="*/ 168 w 170"/>
                  <a:gd name="T27" fmla="*/ 83 h 88"/>
                  <a:gd name="T28" fmla="*/ 170 w 170"/>
                  <a:gd name="T29" fmla="*/ 82 h 88"/>
                  <a:gd name="T30" fmla="*/ 168 w 170"/>
                  <a:gd name="T31" fmla="*/ 83 h 88"/>
                  <a:gd name="T32" fmla="*/ 162 w 170"/>
                  <a:gd name="T33" fmla="*/ 84 h 88"/>
                  <a:gd name="T34" fmla="*/ 152 w 170"/>
                  <a:gd name="T35" fmla="*/ 85 h 88"/>
                  <a:gd name="T36" fmla="*/ 139 w 170"/>
                  <a:gd name="T37" fmla="*/ 85 h 88"/>
                  <a:gd name="T38" fmla="*/ 138 w 170"/>
                  <a:gd name="T39" fmla="*/ 85 h 88"/>
                  <a:gd name="T40" fmla="*/ 123 w 170"/>
                  <a:gd name="T41" fmla="*/ 85 h 88"/>
                  <a:gd name="T42" fmla="*/ 115 w 170"/>
                  <a:gd name="T43" fmla="*/ 85 h 88"/>
                  <a:gd name="T44" fmla="*/ 106 w 170"/>
                  <a:gd name="T45" fmla="*/ 84 h 88"/>
                  <a:gd name="T46" fmla="*/ 89 w 170"/>
                  <a:gd name="T47" fmla="*/ 79 h 88"/>
                  <a:gd name="T48" fmla="*/ 72 w 170"/>
                  <a:gd name="T49" fmla="*/ 71 h 88"/>
                  <a:gd name="T50" fmla="*/ 44 w 170"/>
                  <a:gd name="T51" fmla="*/ 48 h 88"/>
                  <a:gd name="T52" fmla="*/ 32 w 170"/>
                  <a:gd name="T53" fmla="*/ 35 h 88"/>
                  <a:gd name="T54" fmla="*/ 22 w 170"/>
                  <a:gd name="T55" fmla="*/ 24 h 88"/>
                  <a:gd name="T56" fmla="*/ 6 w 170"/>
                  <a:gd name="T57" fmla="*/ 7 h 88"/>
                  <a:gd name="T58" fmla="*/ 0 w 17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88">
                    <a:moveTo>
                      <a:pt x="0" y="0"/>
                    </a:moveTo>
                    <a:cubicBezTo>
                      <a:pt x="0" y="0"/>
                      <a:pt x="2" y="3"/>
                      <a:pt x="5" y="7"/>
                    </a:cubicBezTo>
                    <a:cubicBezTo>
                      <a:pt x="9" y="12"/>
                      <a:pt x="14" y="18"/>
                      <a:pt x="20" y="25"/>
                    </a:cubicBezTo>
                    <a:cubicBezTo>
                      <a:pt x="23" y="29"/>
                      <a:pt x="26" y="33"/>
                      <a:pt x="30" y="37"/>
                    </a:cubicBezTo>
                    <a:cubicBezTo>
                      <a:pt x="33" y="41"/>
                      <a:pt x="37" y="46"/>
                      <a:pt x="41" y="50"/>
                    </a:cubicBezTo>
                    <a:cubicBezTo>
                      <a:pt x="50" y="59"/>
                      <a:pt x="59" y="67"/>
                      <a:pt x="70" y="74"/>
                    </a:cubicBezTo>
                    <a:cubicBezTo>
                      <a:pt x="76" y="78"/>
                      <a:pt x="82" y="80"/>
                      <a:pt x="88" y="83"/>
                    </a:cubicBezTo>
                    <a:cubicBezTo>
                      <a:pt x="94" y="85"/>
                      <a:pt x="100" y="86"/>
                      <a:pt x="106" y="87"/>
                    </a:cubicBezTo>
                    <a:cubicBezTo>
                      <a:pt x="110" y="88"/>
                      <a:pt x="114" y="88"/>
                      <a:pt x="118" y="88"/>
                    </a:cubicBezTo>
                    <a:cubicBezTo>
                      <a:pt x="119" y="88"/>
                      <a:pt x="121" y="88"/>
                      <a:pt x="123" y="88"/>
                    </a:cubicBezTo>
                    <a:cubicBezTo>
                      <a:pt x="129" y="88"/>
                      <a:pt x="134" y="88"/>
                      <a:pt x="139" y="88"/>
                    </a:cubicBezTo>
                    <a:cubicBezTo>
                      <a:pt x="143" y="87"/>
                      <a:pt x="148" y="87"/>
                      <a:pt x="152" y="86"/>
                    </a:cubicBezTo>
                    <a:cubicBezTo>
                      <a:pt x="156" y="86"/>
                      <a:pt x="159" y="85"/>
                      <a:pt x="162" y="85"/>
                    </a:cubicBezTo>
                    <a:cubicBezTo>
                      <a:pt x="164" y="84"/>
                      <a:pt x="166" y="83"/>
                      <a:pt x="168" y="83"/>
                    </a:cubicBezTo>
                    <a:cubicBezTo>
                      <a:pt x="169" y="82"/>
                      <a:pt x="170" y="82"/>
                      <a:pt x="170" y="82"/>
                    </a:cubicBezTo>
                    <a:cubicBezTo>
                      <a:pt x="170" y="82"/>
                      <a:pt x="169" y="82"/>
                      <a:pt x="168" y="83"/>
                    </a:cubicBezTo>
                    <a:cubicBezTo>
                      <a:pt x="166" y="83"/>
                      <a:pt x="164" y="83"/>
                      <a:pt x="162" y="84"/>
                    </a:cubicBezTo>
                    <a:cubicBezTo>
                      <a:pt x="159" y="84"/>
                      <a:pt x="155" y="85"/>
                      <a:pt x="152" y="85"/>
                    </a:cubicBezTo>
                    <a:cubicBezTo>
                      <a:pt x="148" y="85"/>
                      <a:pt x="143" y="85"/>
                      <a:pt x="139" y="85"/>
                    </a:cubicBezTo>
                    <a:cubicBezTo>
                      <a:pt x="138" y="85"/>
                      <a:pt x="138" y="85"/>
                      <a:pt x="138" y="85"/>
                    </a:cubicBezTo>
                    <a:cubicBezTo>
                      <a:pt x="133" y="85"/>
                      <a:pt x="128" y="85"/>
                      <a:pt x="123" y="85"/>
                    </a:cubicBezTo>
                    <a:cubicBezTo>
                      <a:pt x="120" y="85"/>
                      <a:pt x="118" y="85"/>
                      <a:pt x="115" y="85"/>
                    </a:cubicBezTo>
                    <a:cubicBezTo>
                      <a:pt x="112" y="85"/>
                      <a:pt x="109" y="84"/>
                      <a:pt x="106" y="84"/>
                    </a:cubicBezTo>
                    <a:cubicBezTo>
                      <a:pt x="101" y="83"/>
                      <a:pt x="95" y="81"/>
                      <a:pt x="89" y="79"/>
                    </a:cubicBezTo>
                    <a:cubicBezTo>
                      <a:pt x="83" y="77"/>
                      <a:pt x="78" y="74"/>
                      <a:pt x="72" y="71"/>
                    </a:cubicBezTo>
                    <a:cubicBezTo>
                      <a:pt x="62" y="64"/>
                      <a:pt x="52" y="56"/>
                      <a:pt x="44" y="48"/>
                    </a:cubicBezTo>
                    <a:cubicBezTo>
                      <a:pt x="40" y="43"/>
                      <a:pt x="36" y="39"/>
                      <a:pt x="32" y="35"/>
                    </a:cubicBezTo>
                    <a:cubicBezTo>
                      <a:pt x="28" y="31"/>
                      <a:pt x="25" y="27"/>
                      <a:pt x="22" y="24"/>
                    </a:cubicBezTo>
                    <a:cubicBezTo>
                      <a:pt x="15" y="17"/>
                      <a:pt x="10" y="11"/>
                      <a:pt x="6" y="7"/>
                    </a:cubicBezTo>
                    <a:cubicBezTo>
                      <a:pt x="2" y="3"/>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3" name="i$lîḓè"/>
              <p:cNvSpPr/>
              <p:nvPr/>
            </p:nvSpPr>
            <p:spPr bwMode="auto">
              <a:xfrm>
                <a:off x="6334125" y="3248026"/>
                <a:ext cx="627063" cy="428625"/>
              </a:xfrm>
              <a:custGeom>
                <a:avLst/>
                <a:gdLst>
                  <a:gd name="T0" fmla="*/ 180 w 190"/>
                  <a:gd name="T1" fmla="*/ 0 h 130"/>
                  <a:gd name="T2" fmla="*/ 178 w 190"/>
                  <a:gd name="T3" fmla="*/ 0 h 130"/>
                  <a:gd name="T4" fmla="*/ 176 w 190"/>
                  <a:gd name="T5" fmla="*/ 1 h 130"/>
                  <a:gd name="T6" fmla="*/ 175 w 190"/>
                  <a:gd name="T7" fmla="*/ 1 h 130"/>
                  <a:gd name="T8" fmla="*/ 165 w 190"/>
                  <a:gd name="T9" fmla="*/ 12 h 130"/>
                  <a:gd name="T10" fmla="*/ 159 w 190"/>
                  <a:gd name="T11" fmla="*/ 25 h 130"/>
                  <a:gd name="T12" fmla="*/ 151 w 190"/>
                  <a:gd name="T13" fmla="*/ 55 h 130"/>
                  <a:gd name="T14" fmla="*/ 148 w 190"/>
                  <a:gd name="T15" fmla="*/ 70 h 130"/>
                  <a:gd name="T16" fmla="*/ 146 w 190"/>
                  <a:gd name="T17" fmla="*/ 77 h 130"/>
                  <a:gd name="T18" fmla="*/ 143 w 190"/>
                  <a:gd name="T19" fmla="*/ 84 h 130"/>
                  <a:gd name="T20" fmla="*/ 126 w 190"/>
                  <a:gd name="T21" fmla="*/ 109 h 130"/>
                  <a:gd name="T22" fmla="*/ 101 w 190"/>
                  <a:gd name="T23" fmla="*/ 124 h 130"/>
                  <a:gd name="T24" fmla="*/ 77 w 190"/>
                  <a:gd name="T25" fmla="*/ 127 h 130"/>
                  <a:gd name="T26" fmla="*/ 73 w 190"/>
                  <a:gd name="T27" fmla="*/ 127 h 130"/>
                  <a:gd name="T28" fmla="*/ 49 w 190"/>
                  <a:gd name="T29" fmla="*/ 123 h 130"/>
                  <a:gd name="T30" fmla="*/ 13 w 190"/>
                  <a:gd name="T31" fmla="*/ 111 h 130"/>
                  <a:gd name="T32" fmla="*/ 0 w 190"/>
                  <a:gd name="T33" fmla="*/ 104 h 130"/>
                  <a:gd name="T34" fmla="*/ 3 w 190"/>
                  <a:gd name="T35" fmla="*/ 106 h 130"/>
                  <a:gd name="T36" fmla="*/ 13 w 190"/>
                  <a:gd name="T37" fmla="*/ 111 h 130"/>
                  <a:gd name="T38" fmla="*/ 48 w 190"/>
                  <a:gd name="T39" fmla="*/ 125 h 130"/>
                  <a:gd name="T40" fmla="*/ 73 w 190"/>
                  <a:gd name="T41" fmla="*/ 130 h 130"/>
                  <a:gd name="T42" fmla="*/ 80 w 190"/>
                  <a:gd name="T43" fmla="*/ 130 h 130"/>
                  <a:gd name="T44" fmla="*/ 102 w 190"/>
                  <a:gd name="T45" fmla="*/ 127 h 130"/>
                  <a:gd name="T46" fmla="*/ 129 w 190"/>
                  <a:gd name="T47" fmla="*/ 112 h 130"/>
                  <a:gd name="T48" fmla="*/ 147 w 190"/>
                  <a:gd name="T49" fmla="*/ 86 h 130"/>
                  <a:gd name="T50" fmla="*/ 150 w 190"/>
                  <a:gd name="T51" fmla="*/ 79 h 130"/>
                  <a:gd name="T52" fmla="*/ 152 w 190"/>
                  <a:gd name="T53" fmla="*/ 71 h 130"/>
                  <a:gd name="T54" fmla="*/ 155 w 190"/>
                  <a:gd name="T55" fmla="*/ 56 h 130"/>
                  <a:gd name="T56" fmla="*/ 162 w 190"/>
                  <a:gd name="T57" fmla="*/ 27 h 130"/>
                  <a:gd name="T58" fmla="*/ 168 w 190"/>
                  <a:gd name="T59" fmla="*/ 14 h 130"/>
                  <a:gd name="T60" fmla="*/ 176 w 190"/>
                  <a:gd name="T61" fmla="*/ 4 h 130"/>
                  <a:gd name="T62" fmla="*/ 177 w 190"/>
                  <a:gd name="T63" fmla="*/ 3 h 130"/>
                  <a:gd name="T64" fmla="*/ 179 w 190"/>
                  <a:gd name="T65" fmla="*/ 3 h 130"/>
                  <a:gd name="T66" fmla="*/ 180 w 190"/>
                  <a:gd name="T67" fmla="*/ 3 h 130"/>
                  <a:gd name="T68" fmla="*/ 181 w 190"/>
                  <a:gd name="T69" fmla="*/ 3 h 130"/>
                  <a:gd name="T70" fmla="*/ 185 w 190"/>
                  <a:gd name="T71" fmla="*/ 6 h 130"/>
                  <a:gd name="T72" fmla="*/ 188 w 190"/>
                  <a:gd name="T73" fmla="*/ 17 h 130"/>
                  <a:gd name="T74" fmla="*/ 186 w 190"/>
                  <a:gd name="T75" fmla="*/ 28 h 130"/>
                  <a:gd name="T76" fmla="*/ 183 w 190"/>
                  <a:gd name="T77" fmla="*/ 32 h 130"/>
                  <a:gd name="T78" fmla="*/ 179 w 190"/>
                  <a:gd name="T79" fmla="*/ 33 h 130"/>
                  <a:gd name="T80" fmla="*/ 179 w 190"/>
                  <a:gd name="T81" fmla="*/ 33 h 130"/>
                  <a:gd name="T82" fmla="*/ 173 w 190"/>
                  <a:gd name="T83" fmla="*/ 29 h 130"/>
                  <a:gd name="T84" fmla="*/ 172 w 190"/>
                  <a:gd name="T85" fmla="*/ 21 h 130"/>
                  <a:gd name="T86" fmla="*/ 173 w 190"/>
                  <a:gd name="T87" fmla="*/ 18 h 130"/>
                  <a:gd name="T88" fmla="*/ 174 w 190"/>
                  <a:gd name="T89" fmla="*/ 17 h 130"/>
                  <a:gd name="T90" fmla="*/ 175 w 190"/>
                  <a:gd name="T91" fmla="*/ 17 h 130"/>
                  <a:gd name="T92" fmla="*/ 177 w 190"/>
                  <a:gd name="T93" fmla="*/ 20 h 130"/>
                  <a:gd name="T94" fmla="*/ 177 w 190"/>
                  <a:gd name="T95" fmla="*/ 24 h 130"/>
                  <a:gd name="T96" fmla="*/ 177 w 190"/>
                  <a:gd name="T97" fmla="*/ 24 h 130"/>
                  <a:gd name="T98" fmla="*/ 177 w 190"/>
                  <a:gd name="T99" fmla="*/ 20 h 130"/>
                  <a:gd name="T100" fmla="*/ 175 w 190"/>
                  <a:gd name="T101" fmla="*/ 17 h 130"/>
                  <a:gd name="T102" fmla="*/ 174 w 190"/>
                  <a:gd name="T103" fmla="*/ 17 h 130"/>
                  <a:gd name="T104" fmla="*/ 172 w 190"/>
                  <a:gd name="T105" fmla="*/ 18 h 130"/>
                  <a:gd name="T106" fmla="*/ 171 w 190"/>
                  <a:gd name="T107" fmla="*/ 21 h 130"/>
                  <a:gd name="T108" fmla="*/ 172 w 190"/>
                  <a:gd name="T109" fmla="*/ 29 h 130"/>
                  <a:gd name="T110" fmla="*/ 179 w 190"/>
                  <a:gd name="T111" fmla="*/ 34 h 130"/>
                  <a:gd name="T112" fmla="*/ 184 w 190"/>
                  <a:gd name="T113" fmla="*/ 33 h 130"/>
                  <a:gd name="T114" fmla="*/ 188 w 190"/>
                  <a:gd name="T115" fmla="*/ 29 h 130"/>
                  <a:gd name="T116" fmla="*/ 190 w 190"/>
                  <a:gd name="T117" fmla="*/ 17 h 130"/>
                  <a:gd name="T118" fmla="*/ 188 w 190"/>
                  <a:gd name="T119" fmla="*/ 5 h 130"/>
                  <a:gd name="T120" fmla="*/ 182 w 190"/>
                  <a:gd name="T121" fmla="*/ 0 h 130"/>
                  <a:gd name="T122" fmla="*/ 180 w 190"/>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30">
                    <a:moveTo>
                      <a:pt x="180" y="0"/>
                    </a:moveTo>
                    <a:cubicBezTo>
                      <a:pt x="179" y="0"/>
                      <a:pt x="179" y="0"/>
                      <a:pt x="178" y="0"/>
                    </a:cubicBezTo>
                    <a:cubicBezTo>
                      <a:pt x="177" y="0"/>
                      <a:pt x="177" y="0"/>
                      <a:pt x="176" y="1"/>
                    </a:cubicBezTo>
                    <a:cubicBezTo>
                      <a:pt x="176" y="1"/>
                      <a:pt x="175" y="1"/>
                      <a:pt x="175" y="1"/>
                    </a:cubicBezTo>
                    <a:cubicBezTo>
                      <a:pt x="170" y="4"/>
                      <a:pt x="167" y="8"/>
                      <a:pt x="165" y="12"/>
                    </a:cubicBezTo>
                    <a:cubicBezTo>
                      <a:pt x="162" y="16"/>
                      <a:pt x="161" y="21"/>
                      <a:pt x="159" y="25"/>
                    </a:cubicBezTo>
                    <a:cubicBezTo>
                      <a:pt x="156" y="35"/>
                      <a:pt x="153" y="45"/>
                      <a:pt x="151" y="55"/>
                    </a:cubicBezTo>
                    <a:cubicBezTo>
                      <a:pt x="150" y="60"/>
                      <a:pt x="149" y="65"/>
                      <a:pt x="148" y="70"/>
                    </a:cubicBezTo>
                    <a:cubicBezTo>
                      <a:pt x="147" y="73"/>
                      <a:pt x="147" y="75"/>
                      <a:pt x="146" y="77"/>
                    </a:cubicBezTo>
                    <a:cubicBezTo>
                      <a:pt x="145" y="80"/>
                      <a:pt x="144" y="82"/>
                      <a:pt x="143" y="84"/>
                    </a:cubicBezTo>
                    <a:cubicBezTo>
                      <a:pt x="139" y="94"/>
                      <a:pt x="133" y="103"/>
                      <a:pt x="126" y="109"/>
                    </a:cubicBezTo>
                    <a:cubicBezTo>
                      <a:pt x="119" y="116"/>
                      <a:pt x="110" y="121"/>
                      <a:pt x="101" y="124"/>
                    </a:cubicBezTo>
                    <a:cubicBezTo>
                      <a:pt x="93" y="126"/>
                      <a:pt x="85" y="127"/>
                      <a:pt x="77" y="127"/>
                    </a:cubicBezTo>
                    <a:cubicBezTo>
                      <a:pt x="76" y="127"/>
                      <a:pt x="75" y="127"/>
                      <a:pt x="73" y="127"/>
                    </a:cubicBezTo>
                    <a:cubicBezTo>
                      <a:pt x="64" y="126"/>
                      <a:pt x="56" y="125"/>
                      <a:pt x="49" y="123"/>
                    </a:cubicBezTo>
                    <a:cubicBezTo>
                      <a:pt x="33" y="119"/>
                      <a:pt x="21" y="114"/>
                      <a:pt x="13" y="111"/>
                    </a:cubicBezTo>
                    <a:cubicBezTo>
                      <a:pt x="5" y="107"/>
                      <a:pt x="0" y="104"/>
                      <a:pt x="0" y="104"/>
                    </a:cubicBezTo>
                    <a:cubicBezTo>
                      <a:pt x="0" y="104"/>
                      <a:pt x="1" y="105"/>
                      <a:pt x="3" y="106"/>
                    </a:cubicBezTo>
                    <a:cubicBezTo>
                      <a:pt x="5" y="108"/>
                      <a:pt x="9" y="109"/>
                      <a:pt x="13" y="111"/>
                    </a:cubicBezTo>
                    <a:cubicBezTo>
                      <a:pt x="21" y="115"/>
                      <a:pt x="33" y="121"/>
                      <a:pt x="48" y="125"/>
                    </a:cubicBezTo>
                    <a:cubicBezTo>
                      <a:pt x="56" y="127"/>
                      <a:pt x="64" y="129"/>
                      <a:pt x="73" y="130"/>
                    </a:cubicBezTo>
                    <a:cubicBezTo>
                      <a:pt x="75" y="130"/>
                      <a:pt x="78" y="130"/>
                      <a:pt x="80" y="130"/>
                    </a:cubicBezTo>
                    <a:cubicBezTo>
                      <a:pt x="87" y="130"/>
                      <a:pt x="94" y="129"/>
                      <a:pt x="102" y="127"/>
                    </a:cubicBezTo>
                    <a:cubicBezTo>
                      <a:pt x="111" y="124"/>
                      <a:pt x="121" y="119"/>
                      <a:pt x="129" y="112"/>
                    </a:cubicBezTo>
                    <a:cubicBezTo>
                      <a:pt x="136" y="105"/>
                      <a:pt x="142" y="96"/>
                      <a:pt x="147" y="86"/>
                    </a:cubicBezTo>
                    <a:cubicBezTo>
                      <a:pt x="148" y="84"/>
                      <a:pt x="149" y="81"/>
                      <a:pt x="150" y="79"/>
                    </a:cubicBezTo>
                    <a:cubicBezTo>
                      <a:pt x="150" y="76"/>
                      <a:pt x="151" y="73"/>
                      <a:pt x="152" y="71"/>
                    </a:cubicBezTo>
                    <a:cubicBezTo>
                      <a:pt x="153" y="66"/>
                      <a:pt x="154" y="61"/>
                      <a:pt x="155" y="56"/>
                    </a:cubicBezTo>
                    <a:cubicBezTo>
                      <a:pt x="157" y="46"/>
                      <a:pt x="159" y="36"/>
                      <a:pt x="162" y="27"/>
                    </a:cubicBezTo>
                    <a:cubicBezTo>
                      <a:pt x="164" y="22"/>
                      <a:pt x="166" y="18"/>
                      <a:pt x="168" y="14"/>
                    </a:cubicBezTo>
                    <a:cubicBezTo>
                      <a:pt x="170" y="10"/>
                      <a:pt x="173" y="6"/>
                      <a:pt x="176" y="4"/>
                    </a:cubicBezTo>
                    <a:cubicBezTo>
                      <a:pt x="177" y="3"/>
                      <a:pt x="177" y="3"/>
                      <a:pt x="177" y="3"/>
                    </a:cubicBezTo>
                    <a:cubicBezTo>
                      <a:pt x="178" y="3"/>
                      <a:pt x="178" y="3"/>
                      <a:pt x="179" y="3"/>
                    </a:cubicBezTo>
                    <a:cubicBezTo>
                      <a:pt x="179" y="3"/>
                      <a:pt x="180" y="3"/>
                      <a:pt x="180" y="3"/>
                    </a:cubicBezTo>
                    <a:cubicBezTo>
                      <a:pt x="181" y="3"/>
                      <a:pt x="181" y="3"/>
                      <a:pt x="181" y="3"/>
                    </a:cubicBezTo>
                    <a:cubicBezTo>
                      <a:pt x="183" y="3"/>
                      <a:pt x="185" y="4"/>
                      <a:pt x="185" y="6"/>
                    </a:cubicBezTo>
                    <a:cubicBezTo>
                      <a:pt x="187" y="9"/>
                      <a:pt x="188" y="13"/>
                      <a:pt x="188" y="17"/>
                    </a:cubicBezTo>
                    <a:cubicBezTo>
                      <a:pt x="188" y="21"/>
                      <a:pt x="187" y="25"/>
                      <a:pt x="186" y="28"/>
                    </a:cubicBezTo>
                    <a:cubicBezTo>
                      <a:pt x="185" y="29"/>
                      <a:pt x="184" y="31"/>
                      <a:pt x="183" y="32"/>
                    </a:cubicBezTo>
                    <a:cubicBezTo>
                      <a:pt x="182" y="32"/>
                      <a:pt x="180" y="33"/>
                      <a:pt x="179" y="33"/>
                    </a:cubicBezTo>
                    <a:cubicBezTo>
                      <a:pt x="179" y="33"/>
                      <a:pt x="179" y="33"/>
                      <a:pt x="179" y="33"/>
                    </a:cubicBezTo>
                    <a:cubicBezTo>
                      <a:pt x="176" y="33"/>
                      <a:pt x="174" y="31"/>
                      <a:pt x="173" y="29"/>
                    </a:cubicBezTo>
                    <a:cubicBezTo>
                      <a:pt x="172" y="26"/>
                      <a:pt x="171" y="24"/>
                      <a:pt x="172" y="21"/>
                    </a:cubicBezTo>
                    <a:cubicBezTo>
                      <a:pt x="172" y="20"/>
                      <a:pt x="172" y="19"/>
                      <a:pt x="173" y="18"/>
                    </a:cubicBezTo>
                    <a:cubicBezTo>
                      <a:pt x="173" y="18"/>
                      <a:pt x="174" y="17"/>
                      <a:pt x="174" y="17"/>
                    </a:cubicBezTo>
                    <a:cubicBezTo>
                      <a:pt x="175" y="17"/>
                      <a:pt x="175" y="17"/>
                      <a:pt x="175" y="17"/>
                    </a:cubicBezTo>
                    <a:cubicBezTo>
                      <a:pt x="176" y="18"/>
                      <a:pt x="177" y="19"/>
                      <a:pt x="177" y="20"/>
                    </a:cubicBezTo>
                    <a:cubicBezTo>
                      <a:pt x="177" y="23"/>
                      <a:pt x="177" y="24"/>
                      <a:pt x="177" y="24"/>
                    </a:cubicBezTo>
                    <a:cubicBezTo>
                      <a:pt x="177" y="24"/>
                      <a:pt x="177" y="24"/>
                      <a:pt x="177" y="24"/>
                    </a:cubicBezTo>
                    <a:cubicBezTo>
                      <a:pt x="177" y="24"/>
                      <a:pt x="177" y="23"/>
                      <a:pt x="177" y="20"/>
                    </a:cubicBezTo>
                    <a:cubicBezTo>
                      <a:pt x="177" y="19"/>
                      <a:pt x="177" y="17"/>
                      <a:pt x="175" y="17"/>
                    </a:cubicBezTo>
                    <a:cubicBezTo>
                      <a:pt x="175" y="17"/>
                      <a:pt x="175" y="17"/>
                      <a:pt x="174" y="17"/>
                    </a:cubicBezTo>
                    <a:cubicBezTo>
                      <a:pt x="173" y="17"/>
                      <a:pt x="173" y="17"/>
                      <a:pt x="172" y="18"/>
                    </a:cubicBezTo>
                    <a:cubicBezTo>
                      <a:pt x="172" y="19"/>
                      <a:pt x="171" y="20"/>
                      <a:pt x="171" y="21"/>
                    </a:cubicBezTo>
                    <a:cubicBezTo>
                      <a:pt x="170" y="24"/>
                      <a:pt x="171" y="26"/>
                      <a:pt x="172" y="29"/>
                    </a:cubicBezTo>
                    <a:cubicBezTo>
                      <a:pt x="173" y="32"/>
                      <a:pt x="175" y="34"/>
                      <a:pt x="179" y="34"/>
                    </a:cubicBezTo>
                    <a:cubicBezTo>
                      <a:pt x="181" y="34"/>
                      <a:pt x="182" y="34"/>
                      <a:pt x="184" y="33"/>
                    </a:cubicBezTo>
                    <a:cubicBezTo>
                      <a:pt x="186" y="32"/>
                      <a:pt x="187" y="30"/>
                      <a:pt x="188" y="29"/>
                    </a:cubicBezTo>
                    <a:cubicBezTo>
                      <a:pt x="189" y="25"/>
                      <a:pt x="190" y="21"/>
                      <a:pt x="190" y="17"/>
                    </a:cubicBezTo>
                    <a:cubicBezTo>
                      <a:pt x="190" y="13"/>
                      <a:pt x="190" y="9"/>
                      <a:pt x="188" y="5"/>
                    </a:cubicBezTo>
                    <a:cubicBezTo>
                      <a:pt x="187" y="3"/>
                      <a:pt x="185" y="1"/>
                      <a:pt x="182" y="0"/>
                    </a:cubicBezTo>
                    <a:cubicBezTo>
                      <a:pt x="181" y="0"/>
                      <a:pt x="181" y="0"/>
                      <a:pt x="18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4" name="isḷîḋe"/>
              <p:cNvSpPr/>
              <p:nvPr/>
            </p:nvSpPr>
            <p:spPr bwMode="auto">
              <a:xfrm>
                <a:off x="6442075" y="3409951"/>
                <a:ext cx="492125" cy="303213"/>
              </a:xfrm>
              <a:custGeom>
                <a:avLst/>
                <a:gdLst>
                  <a:gd name="T0" fmla="*/ 149 w 149"/>
                  <a:gd name="T1" fmla="*/ 0 h 92"/>
                  <a:gd name="T2" fmla="*/ 145 w 149"/>
                  <a:gd name="T3" fmla="*/ 7 h 92"/>
                  <a:gd name="T4" fmla="*/ 139 w 149"/>
                  <a:gd name="T5" fmla="*/ 16 h 92"/>
                  <a:gd name="T6" fmla="*/ 133 w 149"/>
                  <a:gd name="T7" fmla="*/ 26 h 92"/>
                  <a:gd name="T8" fmla="*/ 126 w 149"/>
                  <a:gd name="T9" fmla="*/ 39 h 92"/>
                  <a:gd name="T10" fmla="*/ 118 w 149"/>
                  <a:gd name="T11" fmla="*/ 53 h 92"/>
                  <a:gd name="T12" fmla="*/ 94 w 149"/>
                  <a:gd name="T13" fmla="*/ 78 h 92"/>
                  <a:gd name="T14" fmla="*/ 86 w 149"/>
                  <a:gd name="T15" fmla="*/ 82 h 92"/>
                  <a:gd name="T16" fmla="*/ 78 w 149"/>
                  <a:gd name="T17" fmla="*/ 85 h 92"/>
                  <a:gd name="T18" fmla="*/ 70 w 149"/>
                  <a:gd name="T19" fmla="*/ 88 h 92"/>
                  <a:gd name="T20" fmla="*/ 61 w 149"/>
                  <a:gd name="T21" fmla="*/ 89 h 92"/>
                  <a:gd name="T22" fmla="*/ 54 w 149"/>
                  <a:gd name="T23" fmla="*/ 89 h 92"/>
                  <a:gd name="T24" fmla="*/ 53 w 149"/>
                  <a:gd name="T25" fmla="*/ 89 h 92"/>
                  <a:gd name="T26" fmla="*/ 45 w 149"/>
                  <a:gd name="T27" fmla="*/ 88 h 92"/>
                  <a:gd name="T28" fmla="*/ 31 w 149"/>
                  <a:gd name="T29" fmla="*/ 86 h 92"/>
                  <a:gd name="T30" fmla="*/ 9 w 149"/>
                  <a:gd name="T31" fmla="*/ 83 h 92"/>
                  <a:gd name="T32" fmla="*/ 0 w 149"/>
                  <a:gd name="T33" fmla="*/ 82 h 92"/>
                  <a:gd name="T34" fmla="*/ 9 w 149"/>
                  <a:gd name="T35" fmla="*/ 84 h 92"/>
                  <a:gd name="T36" fmla="*/ 18 w 149"/>
                  <a:gd name="T37" fmla="*/ 86 h 92"/>
                  <a:gd name="T38" fmla="*/ 30 w 149"/>
                  <a:gd name="T39" fmla="*/ 89 h 92"/>
                  <a:gd name="T40" fmla="*/ 45 w 149"/>
                  <a:gd name="T41" fmla="*/ 91 h 92"/>
                  <a:gd name="T42" fmla="*/ 53 w 149"/>
                  <a:gd name="T43" fmla="*/ 92 h 92"/>
                  <a:gd name="T44" fmla="*/ 56 w 149"/>
                  <a:gd name="T45" fmla="*/ 92 h 92"/>
                  <a:gd name="T46" fmla="*/ 58 w 149"/>
                  <a:gd name="T47" fmla="*/ 92 h 92"/>
                  <a:gd name="T48" fmla="*/ 61 w 149"/>
                  <a:gd name="T49" fmla="*/ 92 h 92"/>
                  <a:gd name="T50" fmla="*/ 61 w 149"/>
                  <a:gd name="T51" fmla="*/ 92 h 92"/>
                  <a:gd name="T52" fmla="*/ 70 w 149"/>
                  <a:gd name="T53" fmla="*/ 91 h 92"/>
                  <a:gd name="T54" fmla="*/ 79 w 149"/>
                  <a:gd name="T55" fmla="*/ 89 h 92"/>
                  <a:gd name="T56" fmla="*/ 88 w 149"/>
                  <a:gd name="T57" fmla="*/ 86 h 92"/>
                  <a:gd name="T58" fmla="*/ 96 w 149"/>
                  <a:gd name="T59" fmla="*/ 81 h 92"/>
                  <a:gd name="T60" fmla="*/ 121 w 149"/>
                  <a:gd name="T61" fmla="*/ 55 h 92"/>
                  <a:gd name="T62" fmla="*/ 129 w 149"/>
                  <a:gd name="T63" fmla="*/ 41 h 92"/>
                  <a:gd name="T64" fmla="*/ 135 w 149"/>
                  <a:gd name="T65" fmla="*/ 28 h 92"/>
                  <a:gd name="T66" fmla="*/ 141 w 149"/>
                  <a:gd name="T67" fmla="*/ 16 h 92"/>
                  <a:gd name="T68" fmla="*/ 145 w 149"/>
                  <a:gd name="T69" fmla="*/ 8 h 92"/>
                  <a:gd name="T70" fmla="*/ 149 w 149"/>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92">
                    <a:moveTo>
                      <a:pt x="149" y="0"/>
                    </a:moveTo>
                    <a:cubicBezTo>
                      <a:pt x="149" y="0"/>
                      <a:pt x="147" y="3"/>
                      <a:pt x="145" y="7"/>
                    </a:cubicBezTo>
                    <a:cubicBezTo>
                      <a:pt x="143" y="10"/>
                      <a:pt x="141" y="12"/>
                      <a:pt x="139" y="16"/>
                    </a:cubicBezTo>
                    <a:cubicBezTo>
                      <a:pt x="138" y="19"/>
                      <a:pt x="136" y="22"/>
                      <a:pt x="133" y="26"/>
                    </a:cubicBezTo>
                    <a:cubicBezTo>
                      <a:pt x="131" y="30"/>
                      <a:pt x="129" y="35"/>
                      <a:pt x="126" y="39"/>
                    </a:cubicBezTo>
                    <a:cubicBezTo>
                      <a:pt x="124" y="44"/>
                      <a:pt x="121" y="49"/>
                      <a:pt x="118" y="53"/>
                    </a:cubicBezTo>
                    <a:cubicBezTo>
                      <a:pt x="112" y="63"/>
                      <a:pt x="104" y="72"/>
                      <a:pt x="94" y="78"/>
                    </a:cubicBezTo>
                    <a:cubicBezTo>
                      <a:pt x="91" y="80"/>
                      <a:pt x="89" y="81"/>
                      <a:pt x="86" y="82"/>
                    </a:cubicBezTo>
                    <a:cubicBezTo>
                      <a:pt x="83" y="83"/>
                      <a:pt x="81" y="85"/>
                      <a:pt x="78" y="85"/>
                    </a:cubicBezTo>
                    <a:cubicBezTo>
                      <a:pt x="75" y="86"/>
                      <a:pt x="72" y="87"/>
                      <a:pt x="70" y="88"/>
                    </a:cubicBezTo>
                    <a:cubicBezTo>
                      <a:pt x="67" y="88"/>
                      <a:pt x="64" y="88"/>
                      <a:pt x="61" y="89"/>
                    </a:cubicBezTo>
                    <a:cubicBezTo>
                      <a:pt x="59" y="89"/>
                      <a:pt x="56" y="89"/>
                      <a:pt x="54" y="89"/>
                    </a:cubicBezTo>
                    <a:cubicBezTo>
                      <a:pt x="53" y="89"/>
                      <a:pt x="53" y="89"/>
                      <a:pt x="53" y="89"/>
                    </a:cubicBezTo>
                    <a:cubicBezTo>
                      <a:pt x="50" y="89"/>
                      <a:pt x="48" y="89"/>
                      <a:pt x="45" y="88"/>
                    </a:cubicBezTo>
                    <a:cubicBezTo>
                      <a:pt x="40" y="88"/>
                      <a:pt x="35" y="87"/>
                      <a:pt x="31" y="86"/>
                    </a:cubicBezTo>
                    <a:cubicBezTo>
                      <a:pt x="22" y="85"/>
                      <a:pt x="14" y="84"/>
                      <a:pt x="9" y="83"/>
                    </a:cubicBezTo>
                    <a:cubicBezTo>
                      <a:pt x="3" y="82"/>
                      <a:pt x="0" y="82"/>
                      <a:pt x="0" y="82"/>
                    </a:cubicBezTo>
                    <a:cubicBezTo>
                      <a:pt x="0" y="82"/>
                      <a:pt x="3" y="83"/>
                      <a:pt x="9" y="84"/>
                    </a:cubicBezTo>
                    <a:cubicBezTo>
                      <a:pt x="11" y="84"/>
                      <a:pt x="14" y="85"/>
                      <a:pt x="18" y="86"/>
                    </a:cubicBezTo>
                    <a:cubicBezTo>
                      <a:pt x="22" y="87"/>
                      <a:pt x="26" y="88"/>
                      <a:pt x="30" y="89"/>
                    </a:cubicBezTo>
                    <a:cubicBezTo>
                      <a:pt x="35" y="90"/>
                      <a:pt x="39" y="91"/>
                      <a:pt x="45" y="91"/>
                    </a:cubicBezTo>
                    <a:cubicBezTo>
                      <a:pt x="47" y="92"/>
                      <a:pt x="50" y="92"/>
                      <a:pt x="53" y="92"/>
                    </a:cubicBezTo>
                    <a:cubicBezTo>
                      <a:pt x="54" y="92"/>
                      <a:pt x="55" y="92"/>
                      <a:pt x="56" y="92"/>
                    </a:cubicBezTo>
                    <a:cubicBezTo>
                      <a:pt x="57" y="92"/>
                      <a:pt x="57" y="92"/>
                      <a:pt x="58" y="92"/>
                    </a:cubicBezTo>
                    <a:cubicBezTo>
                      <a:pt x="59" y="92"/>
                      <a:pt x="60" y="92"/>
                      <a:pt x="61" y="92"/>
                    </a:cubicBezTo>
                    <a:cubicBezTo>
                      <a:pt x="61" y="92"/>
                      <a:pt x="61" y="92"/>
                      <a:pt x="61" y="92"/>
                    </a:cubicBezTo>
                    <a:cubicBezTo>
                      <a:pt x="64" y="92"/>
                      <a:pt x="67" y="92"/>
                      <a:pt x="70" y="91"/>
                    </a:cubicBezTo>
                    <a:cubicBezTo>
                      <a:pt x="73" y="91"/>
                      <a:pt x="76" y="90"/>
                      <a:pt x="79" y="89"/>
                    </a:cubicBezTo>
                    <a:cubicBezTo>
                      <a:pt x="82" y="88"/>
                      <a:pt x="85" y="87"/>
                      <a:pt x="88" y="86"/>
                    </a:cubicBezTo>
                    <a:cubicBezTo>
                      <a:pt x="90" y="84"/>
                      <a:pt x="93" y="83"/>
                      <a:pt x="96" y="81"/>
                    </a:cubicBezTo>
                    <a:cubicBezTo>
                      <a:pt x="106" y="74"/>
                      <a:pt x="115" y="65"/>
                      <a:pt x="121" y="55"/>
                    </a:cubicBezTo>
                    <a:cubicBezTo>
                      <a:pt x="124" y="50"/>
                      <a:pt x="127" y="46"/>
                      <a:pt x="129" y="41"/>
                    </a:cubicBezTo>
                    <a:cubicBezTo>
                      <a:pt x="131" y="36"/>
                      <a:pt x="133" y="32"/>
                      <a:pt x="135" y="28"/>
                    </a:cubicBezTo>
                    <a:cubicBezTo>
                      <a:pt x="137" y="23"/>
                      <a:pt x="139" y="20"/>
                      <a:pt x="141" y="16"/>
                    </a:cubicBezTo>
                    <a:cubicBezTo>
                      <a:pt x="142" y="13"/>
                      <a:pt x="144" y="10"/>
                      <a:pt x="145" y="8"/>
                    </a:cubicBezTo>
                    <a:cubicBezTo>
                      <a:pt x="148" y="3"/>
                      <a:pt x="149" y="0"/>
                      <a:pt x="149"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5" name="íŝ1îďè"/>
              <p:cNvSpPr/>
              <p:nvPr/>
            </p:nvSpPr>
            <p:spPr bwMode="auto">
              <a:xfrm>
                <a:off x="6481763" y="3382963"/>
                <a:ext cx="338138" cy="273050"/>
              </a:xfrm>
              <a:custGeom>
                <a:avLst/>
                <a:gdLst>
                  <a:gd name="T0" fmla="*/ 102 w 102"/>
                  <a:gd name="T1" fmla="*/ 0 h 83"/>
                  <a:gd name="T2" fmla="*/ 100 w 102"/>
                  <a:gd name="T3" fmla="*/ 6 h 83"/>
                  <a:gd name="T4" fmla="*/ 94 w 102"/>
                  <a:gd name="T5" fmla="*/ 22 h 83"/>
                  <a:gd name="T6" fmla="*/ 90 w 102"/>
                  <a:gd name="T7" fmla="*/ 32 h 83"/>
                  <a:gd name="T8" fmla="*/ 84 w 102"/>
                  <a:gd name="T9" fmla="*/ 43 h 83"/>
                  <a:gd name="T10" fmla="*/ 80 w 102"/>
                  <a:gd name="T11" fmla="*/ 48 h 83"/>
                  <a:gd name="T12" fmla="*/ 76 w 102"/>
                  <a:gd name="T13" fmla="*/ 53 h 83"/>
                  <a:gd name="T14" fmla="*/ 72 w 102"/>
                  <a:gd name="T15" fmla="*/ 58 h 83"/>
                  <a:gd name="T16" fmla="*/ 67 w 102"/>
                  <a:gd name="T17" fmla="*/ 63 h 83"/>
                  <a:gd name="T18" fmla="*/ 62 w 102"/>
                  <a:gd name="T19" fmla="*/ 68 h 83"/>
                  <a:gd name="T20" fmla="*/ 57 w 102"/>
                  <a:gd name="T21" fmla="*/ 71 h 83"/>
                  <a:gd name="T22" fmla="*/ 45 w 102"/>
                  <a:gd name="T23" fmla="*/ 77 h 83"/>
                  <a:gd name="T24" fmla="*/ 39 w 102"/>
                  <a:gd name="T25" fmla="*/ 79 h 83"/>
                  <a:gd name="T26" fmla="*/ 33 w 102"/>
                  <a:gd name="T27" fmla="*/ 80 h 83"/>
                  <a:gd name="T28" fmla="*/ 22 w 102"/>
                  <a:gd name="T29" fmla="*/ 81 h 83"/>
                  <a:gd name="T30" fmla="*/ 17 w 102"/>
                  <a:gd name="T31" fmla="*/ 81 h 83"/>
                  <a:gd name="T32" fmla="*/ 13 w 102"/>
                  <a:gd name="T33" fmla="*/ 81 h 83"/>
                  <a:gd name="T34" fmla="*/ 6 w 102"/>
                  <a:gd name="T35" fmla="*/ 80 h 83"/>
                  <a:gd name="T36" fmla="*/ 2 w 102"/>
                  <a:gd name="T37" fmla="*/ 78 h 83"/>
                  <a:gd name="T38" fmla="*/ 0 w 102"/>
                  <a:gd name="T39" fmla="*/ 78 h 83"/>
                  <a:gd name="T40" fmla="*/ 2 w 102"/>
                  <a:gd name="T41" fmla="*/ 79 h 83"/>
                  <a:gd name="T42" fmla="*/ 6 w 102"/>
                  <a:gd name="T43" fmla="*/ 81 h 83"/>
                  <a:gd name="T44" fmla="*/ 22 w 102"/>
                  <a:gd name="T45" fmla="*/ 83 h 83"/>
                  <a:gd name="T46" fmla="*/ 22 w 102"/>
                  <a:gd name="T47" fmla="*/ 83 h 83"/>
                  <a:gd name="T48" fmla="*/ 23 w 102"/>
                  <a:gd name="T49" fmla="*/ 83 h 83"/>
                  <a:gd name="T50" fmla="*/ 34 w 102"/>
                  <a:gd name="T51" fmla="*/ 83 h 83"/>
                  <a:gd name="T52" fmla="*/ 40 w 102"/>
                  <a:gd name="T53" fmla="*/ 82 h 83"/>
                  <a:gd name="T54" fmla="*/ 46 w 102"/>
                  <a:gd name="T55" fmla="*/ 80 h 83"/>
                  <a:gd name="T56" fmla="*/ 59 w 102"/>
                  <a:gd name="T57" fmla="*/ 75 h 83"/>
                  <a:gd name="T58" fmla="*/ 65 w 102"/>
                  <a:gd name="T59" fmla="*/ 71 h 83"/>
                  <a:gd name="T60" fmla="*/ 70 w 102"/>
                  <a:gd name="T61" fmla="*/ 66 h 83"/>
                  <a:gd name="T62" fmla="*/ 75 w 102"/>
                  <a:gd name="T63" fmla="*/ 61 h 83"/>
                  <a:gd name="T64" fmla="*/ 79 w 102"/>
                  <a:gd name="T65" fmla="*/ 56 h 83"/>
                  <a:gd name="T66" fmla="*/ 83 w 102"/>
                  <a:gd name="T67" fmla="*/ 50 h 83"/>
                  <a:gd name="T68" fmla="*/ 87 w 102"/>
                  <a:gd name="T69" fmla="*/ 44 h 83"/>
                  <a:gd name="T70" fmla="*/ 92 w 102"/>
                  <a:gd name="T71" fmla="*/ 33 h 83"/>
                  <a:gd name="T72" fmla="*/ 96 w 102"/>
                  <a:gd name="T73" fmla="*/ 23 h 83"/>
                  <a:gd name="T74" fmla="*/ 99 w 102"/>
                  <a:gd name="T75" fmla="*/ 14 h 83"/>
                  <a:gd name="T76" fmla="*/ 101 w 102"/>
                  <a:gd name="T77" fmla="*/ 7 h 83"/>
                  <a:gd name="T78" fmla="*/ 102 w 102"/>
                  <a:gd name="T7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3">
                    <a:moveTo>
                      <a:pt x="102" y="0"/>
                    </a:moveTo>
                    <a:cubicBezTo>
                      <a:pt x="102" y="0"/>
                      <a:pt x="101" y="2"/>
                      <a:pt x="100" y="6"/>
                    </a:cubicBezTo>
                    <a:cubicBezTo>
                      <a:pt x="99" y="10"/>
                      <a:pt x="97" y="16"/>
                      <a:pt x="94" y="22"/>
                    </a:cubicBezTo>
                    <a:cubicBezTo>
                      <a:pt x="93" y="25"/>
                      <a:pt x="91" y="28"/>
                      <a:pt x="90" y="32"/>
                    </a:cubicBezTo>
                    <a:cubicBezTo>
                      <a:pt x="88" y="35"/>
                      <a:pt x="86" y="39"/>
                      <a:pt x="84" y="43"/>
                    </a:cubicBezTo>
                    <a:cubicBezTo>
                      <a:pt x="82" y="44"/>
                      <a:pt x="81" y="46"/>
                      <a:pt x="80" y="48"/>
                    </a:cubicBezTo>
                    <a:cubicBezTo>
                      <a:pt x="79" y="50"/>
                      <a:pt x="78" y="52"/>
                      <a:pt x="76" y="53"/>
                    </a:cubicBezTo>
                    <a:cubicBezTo>
                      <a:pt x="75" y="55"/>
                      <a:pt x="73" y="57"/>
                      <a:pt x="72" y="58"/>
                    </a:cubicBezTo>
                    <a:cubicBezTo>
                      <a:pt x="70" y="60"/>
                      <a:pt x="69" y="62"/>
                      <a:pt x="67" y="63"/>
                    </a:cubicBezTo>
                    <a:cubicBezTo>
                      <a:pt x="66" y="65"/>
                      <a:pt x="64" y="66"/>
                      <a:pt x="62" y="68"/>
                    </a:cubicBezTo>
                    <a:cubicBezTo>
                      <a:pt x="60" y="69"/>
                      <a:pt x="59" y="70"/>
                      <a:pt x="57" y="71"/>
                    </a:cubicBezTo>
                    <a:cubicBezTo>
                      <a:pt x="53" y="74"/>
                      <a:pt x="49" y="76"/>
                      <a:pt x="45" y="77"/>
                    </a:cubicBezTo>
                    <a:cubicBezTo>
                      <a:pt x="43" y="77"/>
                      <a:pt x="41" y="78"/>
                      <a:pt x="39" y="79"/>
                    </a:cubicBezTo>
                    <a:cubicBezTo>
                      <a:pt x="37" y="79"/>
                      <a:pt x="35" y="79"/>
                      <a:pt x="33" y="80"/>
                    </a:cubicBezTo>
                    <a:cubicBezTo>
                      <a:pt x="30" y="80"/>
                      <a:pt x="26" y="81"/>
                      <a:pt x="22" y="81"/>
                    </a:cubicBezTo>
                    <a:cubicBezTo>
                      <a:pt x="20" y="81"/>
                      <a:pt x="18" y="81"/>
                      <a:pt x="17" y="81"/>
                    </a:cubicBezTo>
                    <a:cubicBezTo>
                      <a:pt x="15" y="81"/>
                      <a:pt x="14" y="81"/>
                      <a:pt x="13" y="81"/>
                    </a:cubicBezTo>
                    <a:cubicBezTo>
                      <a:pt x="10" y="81"/>
                      <a:pt x="8" y="80"/>
                      <a:pt x="6" y="80"/>
                    </a:cubicBezTo>
                    <a:cubicBezTo>
                      <a:pt x="4" y="80"/>
                      <a:pt x="3" y="79"/>
                      <a:pt x="2" y="78"/>
                    </a:cubicBezTo>
                    <a:cubicBezTo>
                      <a:pt x="1" y="78"/>
                      <a:pt x="0" y="78"/>
                      <a:pt x="0" y="78"/>
                    </a:cubicBezTo>
                    <a:cubicBezTo>
                      <a:pt x="0" y="78"/>
                      <a:pt x="1" y="78"/>
                      <a:pt x="2" y="79"/>
                    </a:cubicBezTo>
                    <a:cubicBezTo>
                      <a:pt x="2" y="79"/>
                      <a:pt x="4" y="80"/>
                      <a:pt x="6" y="81"/>
                    </a:cubicBezTo>
                    <a:cubicBezTo>
                      <a:pt x="10" y="82"/>
                      <a:pt x="15" y="83"/>
                      <a:pt x="22" y="83"/>
                    </a:cubicBezTo>
                    <a:cubicBezTo>
                      <a:pt x="22" y="83"/>
                      <a:pt x="22" y="83"/>
                      <a:pt x="22" y="83"/>
                    </a:cubicBezTo>
                    <a:cubicBezTo>
                      <a:pt x="23" y="83"/>
                      <a:pt x="23" y="83"/>
                      <a:pt x="23" y="83"/>
                    </a:cubicBezTo>
                    <a:cubicBezTo>
                      <a:pt x="26" y="83"/>
                      <a:pt x="30" y="83"/>
                      <a:pt x="34" y="83"/>
                    </a:cubicBezTo>
                    <a:cubicBezTo>
                      <a:pt x="36" y="82"/>
                      <a:pt x="38" y="82"/>
                      <a:pt x="40" y="82"/>
                    </a:cubicBezTo>
                    <a:cubicBezTo>
                      <a:pt x="42" y="81"/>
                      <a:pt x="44" y="81"/>
                      <a:pt x="46" y="80"/>
                    </a:cubicBezTo>
                    <a:cubicBezTo>
                      <a:pt x="50" y="79"/>
                      <a:pt x="55" y="77"/>
                      <a:pt x="59" y="75"/>
                    </a:cubicBezTo>
                    <a:cubicBezTo>
                      <a:pt x="61" y="74"/>
                      <a:pt x="63" y="72"/>
                      <a:pt x="65" y="71"/>
                    </a:cubicBezTo>
                    <a:cubicBezTo>
                      <a:pt x="66" y="69"/>
                      <a:pt x="68" y="68"/>
                      <a:pt x="70" y="66"/>
                    </a:cubicBezTo>
                    <a:cubicBezTo>
                      <a:pt x="72" y="64"/>
                      <a:pt x="73" y="63"/>
                      <a:pt x="75" y="61"/>
                    </a:cubicBezTo>
                    <a:cubicBezTo>
                      <a:pt x="76" y="59"/>
                      <a:pt x="78" y="57"/>
                      <a:pt x="79" y="56"/>
                    </a:cubicBezTo>
                    <a:cubicBezTo>
                      <a:pt x="81" y="54"/>
                      <a:pt x="82" y="52"/>
                      <a:pt x="83" y="50"/>
                    </a:cubicBezTo>
                    <a:cubicBezTo>
                      <a:pt x="84" y="48"/>
                      <a:pt x="86" y="46"/>
                      <a:pt x="87" y="44"/>
                    </a:cubicBezTo>
                    <a:cubicBezTo>
                      <a:pt x="89" y="41"/>
                      <a:pt x="91" y="37"/>
                      <a:pt x="92" y="33"/>
                    </a:cubicBezTo>
                    <a:cubicBezTo>
                      <a:pt x="94" y="29"/>
                      <a:pt x="95" y="26"/>
                      <a:pt x="96" y="23"/>
                    </a:cubicBezTo>
                    <a:cubicBezTo>
                      <a:pt x="98" y="19"/>
                      <a:pt x="98" y="16"/>
                      <a:pt x="99" y="14"/>
                    </a:cubicBezTo>
                    <a:cubicBezTo>
                      <a:pt x="100" y="11"/>
                      <a:pt x="100" y="8"/>
                      <a:pt x="101" y="7"/>
                    </a:cubicBezTo>
                    <a:cubicBezTo>
                      <a:pt x="102" y="3"/>
                      <a:pt x="102" y="0"/>
                      <a:pt x="102"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6" name="išļîḓe"/>
              <p:cNvSpPr/>
              <p:nvPr/>
            </p:nvSpPr>
            <p:spPr bwMode="auto">
              <a:xfrm>
                <a:off x="7224713" y="4200526"/>
                <a:ext cx="198438" cy="187325"/>
              </a:xfrm>
              <a:custGeom>
                <a:avLst/>
                <a:gdLst>
                  <a:gd name="T0" fmla="*/ 0 w 60"/>
                  <a:gd name="T1" fmla="*/ 2 h 57"/>
                  <a:gd name="T2" fmla="*/ 55 w 60"/>
                  <a:gd name="T3" fmla="*/ 57 h 57"/>
                  <a:gd name="T4" fmla="*/ 58 w 60"/>
                  <a:gd name="T5" fmla="*/ 56 h 57"/>
                  <a:gd name="T6" fmla="*/ 4 w 60"/>
                  <a:gd name="T7" fmla="*/ 2 h 57"/>
                  <a:gd name="T8" fmla="*/ 0 w 60"/>
                  <a:gd name="T9" fmla="*/ 2 h 57"/>
                </a:gdLst>
                <a:ahLst/>
                <a:cxnLst>
                  <a:cxn ang="0">
                    <a:pos x="T0" y="T1"/>
                  </a:cxn>
                  <a:cxn ang="0">
                    <a:pos x="T2" y="T3"/>
                  </a:cxn>
                  <a:cxn ang="0">
                    <a:pos x="T4" y="T5"/>
                  </a:cxn>
                  <a:cxn ang="0">
                    <a:pos x="T6" y="T7"/>
                  </a:cxn>
                  <a:cxn ang="0">
                    <a:pos x="T8" y="T9"/>
                  </a:cxn>
                </a:cxnLst>
                <a:rect l="0" t="0" r="r" b="b"/>
                <a:pathLst>
                  <a:path w="60" h="57">
                    <a:moveTo>
                      <a:pt x="0" y="2"/>
                    </a:moveTo>
                    <a:cubicBezTo>
                      <a:pt x="7" y="28"/>
                      <a:pt x="30" y="49"/>
                      <a:pt x="55" y="57"/>
                    </a:cubicBezTo>
                    <a:cubicBezTo>
                      <a:pt x="57" y="57"/>
                      <a:pt x="60" y="56"/>
                      <a:pt x="58" y="56"/>
                    </a:cubicBezTo>
                    <a:cubicBezTo>
                      <a:pt x="33" y="48"/>
                      <a:pt x="10" y="27"/>
                      <a:pt x="4" y="2"/>
                    </a:cubicBezTo>
                    <a:cubicBezTo>
                      <a:pt x="4" y="1"/>
                      <a:pt x="0" y="0"/>
                      <a:pt x="0" y="2"/>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7" name="íŝḷîḋè"/>
              <p:cNvSpPr/>
              <p:nvPr/>
            </p:nvSpPr>
            <p:spPr bwMode="auto">
              <a:xfrm>
                <a:off x="6089650" y="4932363"/>
                <a:ext cx="95250" cy="334963"/>
              </a:xfrm>
              <a:custGeom>
                <a:avLst/>
                <a:gdLst>
                  <a:gd name="T0" fmla="*/ 9 w 29"/>
                  <a:gd name="T1" fmla="*/ 2 h 102"/>
                  <a:gd name="T2" fmla="*/ 13 w 29"/>
                  <a:gd name="T3" fmla="*/ 70 h 102"/>
                  <a:gd name="T4" fmla="*/ 28 w 29"/>
                  <a:gd name="T5" fmla="*/ 97 h 102"/>
                  <a:gd name="T6" fmla="*/ 25 w 29"/>
                  <a:gd name="T7" fmla="*/ 96 h 102"/>
                  <a:gd name="T8" fmla="*/ 26 w 29"/>
                  <a:gd name="T9" fmla="*/ 95 h 102"/>
                  <a:gd name="T10" fmla="*/ 25 w 29"/>
                  <a:gd name="T11" fmla="*/ 92 h 102"/>
                  <a:gd name="T12" fmla="*/ 21 w 29"/>
                  <a:gd name="T13" fmla="*/ 82 h 102"/>
                  <a:gd name="T14" fmla="*/ 13 w 29"/>
                  <a:gd name="T15" fmla="*/ 58 h 102"/>
                  <a:gd name="T16" fmla="*/ 13 w 29"/>
                  <a:gd name="T17" fmla="*/ 2 h 102"/>
                  <a:gd name="T18" fmla="*/ 9 w 29"/>
                  <a:gd name="T19"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2">
                    <a:moveTo>
                      <a:pt x="9" y="2"/>
                    </a:moveTo>
                    <a:cubicBezTo>
                      <a:pt x="0" y="24"/>
                      <a:pt x="5" y="48"/>
                      <a:pt x="13" y="70"/>
                    </a:cubicBezTo>
                    <a:cubicBezTo>
                      <a:pt x="14" y="73"/>
                      <a:pt x="21" y="102"/>
                      <a:pt x="28" y="97"/>
                    </a:cubicBezTo>
                    <a:cubicBezTo>
                      <a:pt x="29" y="97"/>
                      <a:pt x="26" y="95"/>
                      <a:pt x="25" y="96"/>
                    </a:cubicBezTo>
                    <a:cubicBezTo>
                      <a:pt x="27" y="97"/>
                      <a:pt x="28" y="96"/>
                      <a:pt x="26" y="95"/>
                    </a:cubicBezTo>
                    <a:cubicBezTo>
                      <a:pt x="26" y="94"/>
                      <a:pt x="25" y="93"/>
                      <a:pt x="25" y="92"/>
                    </a:cubicBezTo>
                    <a:cubicBezTo>
                      <a:pt x="23" y="89"/>
                      <a:pt x="22" y="85"/>
                      <a:pt x="21" y="82"/>
                    </a:cubicBezTo>
                    <a:cubicBezTo>
                      <a:pt x="18" y="74"/>
                      <a:pt x="15" y="66"/>
                      <a:pt x="13" y="58"/>
                    </a:cubicBezTo>
                    <a:cubicBezTo>
                      <a:pt x="7" y="41"/>
                      <a:pt x="6" y="20"/>
                      <a:pt x="13" y="2"/>
                    </a:cubicBezTo>
                    <a:cubicBezTo>
                      <a:pt x="14" y="1"/>
                      <a:pt x="10" y="0"/>
                      <a:pt x="9" y="2"/>
                    </a:cubicBez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8" name="îšľîďè"/>
              <p:cNvSpPr/>
              <p:nvPr/>
            </p:nvSpPr>
            <p:spPr bwMode="auto">
              <a:xfrm>
                <a:off x="6353175" y="4770438"/>
                <a:ext cx="222250" cy="55563"/>
              </a:xfrm>
              <a:custGeom>
                <a:avLst/>
                <a:gdLst>
                  <a:gd name="T0" fmla="*/ 67 w 67"/>
                  <a:gd name="T1" fmla="*/ 17 h 17"/>
                  <a:gd name="T2" fmla="*/ 65 w 67"/>
                  <a:gd name="T3" fmla="*/ 14 h 17"/>
                  <a:gd name="T4" fmla="*/ 58 w 67"/>
                  <a:gd name="T5" fmla="*/ 9 h 17"/>
                  <a:gd name="T6" fmla="*/ 53 w 67"/>
                  <a:gd name="T7" fmla="*/ 6 h 17"/>
                  <a:gd name="T8" fmla="*/ 48 w 67"/>
                  <a:gd name="T9" fmla="*/ 5 h 17"/>
                  <a:gd name="T10" fmla="*/ 34 w 67"/>
                  <a:gd name="T11" fmla="*/ 4 h 17"/>
                  <a:gd name="T12" fmla="*/ 9 w 67"/>
                  <a:gd name="T13" fmla="*/ 8 h 17"/>
                  <a:gd name="T14" fmla="*/ 2 w 67"/>
                  <a:gd name="T15" fmla="*/ 12 h 17"/>
                  <a:gd name="T16" fmla="*/ 0 w 67"/>
                  <a:gd name="T17" fmla="*/ 15 h 17"/>
                  <a:gd name="T18" fmla="*/ 0 w 67"/>
                  <a:gd name="T19" fmla="*/ 14 h 17"/>
                  <a:gd name="T20" fmla="*/ 2 w 67"/>
                  <a:gd name="T21" fmla="*/ 12 h 17"/>
                  <a:gd name="T22" fmla="*/ 8 w 67"/>
                  <a:gd name="T23" fmla="*/ 6 h 17"/>
                  <a:gd name="T24" fmla="*/ 34 w 67"/>
                  <a:gd name="T25" fmla="*/ 0 h 17"/>
                  <a:gd name="T26" fmla="*/ 48 w 67"/>
                  <a:gd name="T27" fmla="*/ 1 h 17"/>
                  <a:gd name="T28" fmla="*/ 55 w 67"/>
                  <a:gd name="T29" fmla="*/ 4 h 17"/>
                  <a:gd name="T30" fmla="*/ 60 w 67"/>
                  <a:gd name="T31" fmla="*/ 7 h 17"/>
                  <a:gd name="T32" fmla="*/ 65 w 67"/>
                  <a:gd name="T33" fmla="*/ 14 h 17"/>
                  <a:gd name="T34" fmla="*/ 67 w 67"/>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7">
                    <a:moveTo>
                      <a:pt x="67" y="17"/>
                    </a:moveTo>
                    <a:cubicBezTo>
                      <a:pt x="67" y="17"/>
                      <a:pt x="66" y="16"/>
                      <a:pt x="65" y="14"/>
                    </a:cubicBezTo>
                    <a:cubicBezTo>
                      <a:pt x="63" y="13"/>
                      <a:pt x="61" y="11"/>
                      <a:pt x="58" y="9"/>
                    </a:cubicBezTo>
                    <a:cubicBezTo>
                      <a:pt x="57" y="8"/>
                      <a:pt x="55" y="7"/>
                      <a:pt x="53" y="6"/>
                    </a:cubicBezTo>
                    <a:cubicBezTo>
                      <a:pt x="52" y="6"/>
                      <a:pt x="50" y="5"/>
                      <a:pt x="48" y="5"/>
                    </a:cubicBezTo>
                    <a:cubicBezTo>
                      <a:pt x="43" y="4"/>
                      <a:pt x="39" y="4"/>
                      <a:pt x="34" y="4"/>
                    </a:cubicBezTo>
                    <a:cubicBezTo>
                      <a:pt x="25" y="4"/>
                      <a:pt x="16" y="5"/>
                      <a:pt x="9" y="8"/>
                    </a:cubicBezTo>
                    <a:cubicBezTo>
                      <a:pt x="6" y="9"/>
                      <a:pt x="4" y="11"/>
                      <a:pt x="2" y="12"/>
                    </a:cubicBezTo>
                    <a:cubicBezTo>
                      <a:pt x="1" y="14"/>
                      <a:pt x="0" y="15"/>
                      <a:pt x="0" y="15"/>
                    </a:cubicBezTo>
                    <a:cubicBezTo>
                      <a:pt x="0" y="15"/>
                      <a:pt x="0" y="14"/>
                      <a:pt x="0" y="14"/>
                    </a:cubicBezTo>
                    <a:cubicBezTo>
                      <a:pt x="1" y="13"/>
                      <a:pt x="1" y="13"/>
                      <a:pt x="2" y="12"/>
                    </a:cubicBezTo>
                    <a:cubicBezTo>
                      <a:pt x="3" y="10"/>
                      <a:pt x="5" y="8"/>
                      <a:pt x="8" y="6"/>
                    </a:cubicBezTo>
                    <a:cubicBezTo>
                      <a:pt x="15" y="2"/>
                      <a:pt x="24" y="0"/>
                      <a:pt x="34" y="0"/>
                    </a:cubicBezTo>
                    <a:cubicBezTo>
                      <a:pt x="39" y="0"/>
                      <a:pt x="44" y="0"/>
                      <a:pt x="48" y="1"/>
                    </a:cubicBezTo>
                    <a:cubicBezTo>
                      <a:pt x="51" y="2"/>
                      <a:pt x="53" y="3"/>
                      <a:pt x="55" y="4"/>
                    </a:cubicBezTo>
                    <a:cubicBezTo>
                      <a:pt x="57" y="5"/>
                      <a:pt x="58" y="6"/>
                      <a:pt x="60" y="7"/>
                    </a:cubicBezTo>
                    <a:cubicBezTo>
                      <a:pt x="63" y="9"/>
                      <a:pt x="64" y="12"/>
                      <a:pt x="65" y="14"/>
                    </a:cubicBezTo>
                    <a:cubicBezTo>
                      <a:pt x="66" y="16"/>
                      <a:pt x="67" y="17"/>
                      <a:pt x="67" y="1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9" name="ïṡḻîḍè"/>
              <p:cNvSpPr/>
              <p:nvPr/>
            </p:nvSpPr>
            <p:spPr bwMode="auto">
              <a:xfrm>
                <a:off x="6389688" y="4872038"/>
                <a:ext cx="195263" cy="36513"/>
              </a:xfrm>
              <a:custGeom>
                <a:avLst/>
                <a:gdLst>
                  <a:gd name="T0" fmla="*/ 59 w 59"/>
                  <a:gd name="T1" fmla="*/ 11 h 11"/>
                  <a:gd name="T2" fmla="*/ 59 w 59"/>
                  <a:gd name="T3" fmla="*/ 10 h 11"/>
                  <a:gd name="T4" fmla="*/ 58 w 59"/>
                  <a:gd name="T5" fmla="*/ 8 h 11"/>
                  <a:gd name="T6" fmla="*/ 52 w 59"/>
                  <a:gd name="T7" fmla="*/ 5 h 11"/>
                  <a:gd name="T8" fmla="*/ 42 w 59"/>
                  <a:gd name="T9" fmla="*/ 4 h 11"/>
                  <a:gd name="T10" fmla="*/ 31 w 59"/>
                  <a:gd name="T11" fmla="*/ 4 h 11"/>
                  <a:gd name="T12" fmla="*/ 10 w 59"/>
                  <a:gd name="T13" fmla="*/ 7 h 11"/>
                  <a:gd name="T14" fmla="*/ 3 w 59"/>
                  <a:gd name="T15" fmla="*/ 8 h 11"/>
                  <a:gd name="T16" fmla="*/ 0 w 59"/>
                  <a:gd name="T17" fmla="*/ 9 h 11"/>
                  <a:gd name="T18" fmla="*/ 1 w 59"/>
                  <a:gd name="T19" fmla="*/ 9 h 11"/>
                  <a:gd name="T20" fmla="*/ 3 w 59"/>
                  <a:gd name="T21" fmla="*/ 8 h 11"/>
                  <a:gd name="T22" fmla="*/ 9 w 59"/>
                  <a:gd name="T23" fmla="*/ 5 h 11"/>
                  <a:gd name="T24" fmla="*/ 31 w 59"/>
                  <a:gd name="T25" fmla="*/ 0 h 11"/>
                  <a:gd name="T26" fmla="*/ 53 w 59"/>
                  <a:gd name="T27" fmla="*/ 3 h 11"/>
                  <a:gd name="T28" fmla="*/ 59 w 59"/>
                  <a:gd name="T29" fmla="*/ 8 h 11"/>
                  <a:gd name="T30" fmla="*/ 59 w 59"/>
                  <a:gd name="T31" fmla="*/ 10 h 11"/>
                  <a:gd name="T32" fmla="*/ 59 w 5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1">
                    <a:moveTo>
                      <a:pt x="59" y="11"/>
                    </a:moveTo>
                    <a:cubicBezTo>
                      <a:pt x="59" y="11"/>
                      <a:pt x="59" y="10"/>
                      <a:pt x="59" y="10"/>
                    </a:cubicBezTo>
                    <a:cubicBezTo>
                      <a:pt x="59" y="9"/>
                      <a:pt x="58" y="9"/>
                      <a:pt x="58" y="8"/>
                    </a:cubicBezTo>
                    <a:cubicBezTo>
                      <a:pt x="57" y="7"/>
                      <a:pt x="55" y="6"/>
                      <a:pt x="52" y="5"/>
                    </a:cubicBezTo>
                    <a:cubicBezTo>
                      <a:pt x="49" y="5"/>
                      <a:pt x="46" y="4"/>
                      <a:pt x="42" y="4"/>
                    </a:cubicBezTo>
                    <a:cubicBezTo>
                      <a:pt x="39" y="4"/>
                      <a:pt x="35" y="4"/>
                      <a:pt x="31" y="4"/>
                    </a:cubicBezTo>
                    <a:cubicBezTo>
                      <a:pt x="23" y="5"/>
                      <a:pt x="16" y="6"/>
                      <a:pt x="10" y="7"/>
                    </a:cubicBezTo>
                    <a:cubicBezTo>
                      <a:pt x="7" y="7"/>
                      <a:pt x="5" y="8"/>
                      <a:pt x="3" y="8"/>
                    </a:cubicBezTo>
                    <a:cubicBezTo>
                      <a:pt x="1" y="9"/>
                      <a:pt x="0" y="9"/>
                      <a:pt x="0" y="9"/>
                    </a:cubicBezTo>
                    <a:cubicBezTo>
                      <a:pt x="0" y="9"/>
                      <a:pt x="1" y="9"/>
                      <a:pt x="1" y="9"/>
                    </a:cubicBezTo>
                    <a:cubicBezTo>
                      <a:pt x="1" y="9"/>
                      <a:pt x="2" y="8"/>
                      <a:pt x="3" y="8"/>
                    </a:cubicBezTo>
                    <a:cubicBezTo>
                      <a:pt x="4" y="7"/>
                      <a:pt x="6" y="6"/>
                      <a:pt x="9" y="5"/>
                    </a:cubicBezTo>
                    <a:cubicBezTo>
                      <a:pt x="15" y="3"/>
                      <a:pt x="23" y="1"/>
                      <a:pt x="31" y="0"/>
                    </a:cubicBezTo>
                    <a:cubicBezTo>
                      <a:pt x="39" y="0"/>
                      <a:pt x="47" y="1"/>
                      <a:pt x="53" y="3"/>
                    </a:cubicBezTo>
                    <a:cubicBezTo>
                      <a:pt x="56" y="4"/>
                      <a:pt x="58" y="6"/>
                      <a:pt x="59" y="8"/>
                    </a:cubicBezTo>
                    <a:cubicBezTo>
                      <a:pt x="59" y="9"/>
                      <a:pt x="59" y="9"/>
                      <a:pt x="59" y="10"/>
                    </a:cubicBezTo>
                    <a:cubicBezTo>
                      <a:pt x="59" y="10"/>
                      <a:pt x="59" y="11"/>
                      <a:pt x="59" y="11"/>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00" name="iślîde"/>
              <p:cNvSpPr/>
              <p:nvPr/>
            </p:nvSpPr>
            <p:spPr bwMode="auto">
              <a:xfrm>
                <a:off x="6423025" y="4932363"/>
                <a:ext cx="144463" cy="42863"/>
              </a:xfrm>
              <a:custGeom>
                <a:avLst/>
                <a:gdLst>
                  <a:gd name="T0" fmla="*/ 44 w 44"/>
                  <a:gd name="T1" fmla="*/ 12 h 13"/>
                  <a:gd name="T2" fmla="*/ 42 w 44"/>
                  <a:gd name="T3" fmla="*/ 11 h 13"/>
                  <a:gd name="T4" fmla="*/ 41 w 44"/>
                  <a:gd name="T5" fmla="*/ 9 h 13"/>
                  <a:gd name="T6" fmla="*/ 40 w 44"/>
                  <a:gd name="T7" fmla="*/ 8 h 13"/>
                  <a:gd name="T8" fmla="*/ 38 w 44"/>
                  <a:gd name="T9" fmla="*/ 7 h 13"/>
                  <a:gd name="T10" fmla="*/ 35 w 44"/>
                  <a:gd name="T11" fmla="*/ 6 h 13"/>
                  <a:gd name="T12" fmla="*/ 31 w 44"/>
                  <a:gd name="T13" fmla="*/ 5 h 13"/>
                  <a:gd name="T14" fmla="*/ 27 w 44"/>
                  <a:gd name="T15" fmla="*/ 4 h 13"/>
                  <a:gd name="T16" fmla="*/ 23 w 44"/>
                  <a:gd name="T17" fmla="*/ 5 h 13"/>
                  <a:gd name="T18" fmla="*/ 18 w 44"/>
                  <a:gd name="T19" fmla="*/ 5 h 13"/>
                  <a:gd name="T20" fmla="*/ 14 w 44"/>
                  <a:gd name="T21" fmla="*/ 7 h 13"/>
                  <a:gd name="T22" fmla="*/ 10 w 44"/>
                  <a:gd name="T23" fmla="*/ 8 h 13"/>
                  <a:gd name="T24" fmla="*/ 7 w 44"/>
                  <a:gd name="T25" fmla="*/ 9 h 13"/>
                  <a:gd name="T26" fmla="*/ 2 w 44"/>
                  <a:gd name="T27" fmla="*/ 12 h 13"/>
                  <a:gd name="T28" fmla="*/ 0 w 44"/>
                  <a:gd name="T29" fmla="*/ 13 h 13"/>
                  <a:gd name="T30" fmla="*/ 1 w 44"/>
                  <a:gd name="T31" fmla="*/ 11 h 13"/>
                  <a:gd name="T32" fmla="*/ 6 w 44"/>
                  <a:gd name="T33" fmla="*/ 7 h 13"/>
                  <a:gd name="T34" fmla="*/ 22 w 44"/>
                  <a:gd name="T35" fmla="*/ 1 h 13"/>
                  <a:gd name="T36" fmla="*/ 27 w 44"/>
                  <a:gd name="T37" fmla="*/ 1 h 13"/>
                  <a:gd name="T38" fmla="*/ 32 w 44"/>
                  <a:gd name="T39" fmla="*/ 1 h 13"/>
                  <a:gd name="T40" fmla="*/ 36 w 44"/>
                  <a:gd name="T41" fmla="*/ 3 h 13"/>
                  <a:gd name="T42" fmla="*/ 40 w 44"/>
                  <a:gd name="T43" fmla="*/ 5 h 13"/>
                  <a:gd name="T44" fmla="*/ 41 w 44"/>
                  <a:gd name="T45" fmla="*/ 7 h 13"/>
                  <a:gd name="T46" fmla="*/ 42 w 44"/>
                  <a:gd name="T47" fmla="*/ 8 h 13"/>
                  <a:gd name="T48" fmla="*/ 43 w 44"/>
                  <a:gd name="T49" fmla="*/ 10 h 13"/>
                  <a:gd name="T50" fmla="*/ 44 w 44"/>
                  <a:gd name="T5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3">
                    <a:moveTo>
                      <a:pt x="44" y="12"/>
                    </a:moveTo>
                    <a:cubicBezTo>
                      <a:pt x="44" y="12"/>
                      <a:pt x="43" y="12"/>
                      <a:pt x="42" y="11"/>
                    </a:cubicBezTo>
                    <a:cubicBezTo>
                      <a:pt x="42" y="10"/>
                      <a:pt x="41" y="10"/>
                      <a:pt x="41" y="9"/>
                    </a:cubicBezTo>
                    <a:cubicBezTo>
                      <a:pt x="40" y="9"/>
                      <a:pt x="40" y="8"/>
                      <a:pt x="40" y="8"/>
                    </a:cubicBezTo>
                    <a:cubicBezTo>
                      <a:pt x="39" y="8"/>
                      <a:pt x="39" y="7"/>
                      <a:pt x="38" y="7"/>
                    </a:cubicBezTo>
                    <a:cubicBezTo>
                      <a:pt x="37" y="6"/>
                      <a:pt x="36" y="6"/>
                      <a:pt x="35" y="6"/>
                    </a:cubicBezTo>
                    <a:cubicBezTo>
                      <a:pt x="34" y="5"/>
                      <a:pt x="33" y="5"/>
                      <a:pt x="31" y="5"/>
                    </a:cubicBezTo>
                    <a:cubicBezTo>
                      <a:pt x="30" y="4"/>
                      <a:pt x="29" y="4"/>
                      <a:pt x="27" y="4"/>
                    </a:cubicBezTo>
                    <a:cubicBezTo>
                      <a:pt x="26" y="4"/>
                      <a:pt x="24" y="4"/>
                      <a:pt x="23" y="5"/>
                    </a:cubicBezTo>
                    <a:cubicBezTo>
                      <a:pt x="21" y="5"/>
                      <a:pt x="20" y="5"/>
                      <a:pt x="18" y="5"/>
                    </a:cubicBezTo>
                    <a:cubicBezTo>
                      <a:pt x="17" y="6"/>
                      <a:pt x="15" y="6"/>
                      <a:pt x="14" y="7"/>
                    </a:cubicBezTo>
                    <a:cubicBezTo>
                      <a:pt x="13" y="7"/>
                      <a:pt x="11" y="7"/>
                      <a:pt x="10" y="8"/>
                    </a:cubicBezTo>
                    <a:cubicBezTo>
                      <a:pt x="9" y="8"/>
                      <a:pt x="8" y="9"/>
                      <a:pt x="7" y="9"/>
                    </a:cubicBezTo>
                    <a:cubicBezTo>
                      <a:pt x="5" y="10"/>
                      <a:pt x="3" y="11"/>
                      <a:pt x="2" y="12"/>
                    </a:cubicBezTo>
                    <a:cubicBezTo>
                      <a:pt x="1" y="13"/>
                      <a:pt x="0" y="13"/>
                      <a:pt x="0" y="13"/>
                    </a:cubicBezTo>
                    <a:cubicBezTo>
                      <a:pt x="0" y="13"/>
                      <a:pt x="0" y="13"/>
                      <a:pt x="1" y="11"/>
                    </a:cubicBezTo>
                    <a:cubicBezTo>
                      <a:pt x="2" y="10"/>
                      <a:pt x="4" y="9"/>
                      <a:pt x="6" y="7"/>
                    </a:cubicBezTo>
                    <a:cubicBezTo>
                      <a:pt x="9" y="4"/>
                      <a:pt x="16" y="2"/>
                      <a:pt x="22" y="1"/>
                    </a:cubicBezTo>
                    <a:cubicBezTo>
                      <a:pt x="24" y="1"/>
                      <a:pt x="25" y="0"/>
                      <a:pt x="27" y="1"/>
                    </a:cubicBezTo>
                    <a:cubicBezTo>
                      <a:pt x="29" y="1"/>
                      <a:pt x="30" y="1"/>
                      <a:pt x="32" y="1"/>
                    </a:cubicBezTo>
                    <a:cubicBezTo>
                      <a:pt x="34" y="1"/>
                      <a:pt x="35" y="2"/>
                      <a:pt x="36" y="3"/>
                    </a:cubicBezTo>
                    <a:cubicBezTo>
                      <a:pt x="38" y="4"/>
                      <a:pt x="39" y="4"/>
                      <a:pt x="40" y="5"/>
                    </a:cubicBezTo>
                    <a:cubicBezTo>
                      <a:pt x="40" y="6"/>
                      <a:pt x="41" y="6"/>
                      <a:pt x="41" y="7"/>
                    </a:cubicBezTo>
                    <a:cubicBezTo>
                      <a:pt x="41" y="7"/>
                      <a:pt x="42" y="8"/>
                      <a:pt x="42" y="8"/>
                    </a:cubicBezTo>
                    <a:cubicBezTo>
                      <a:pt x="42" y="9"/>
                      <a:pt x="43" y="10"/>
                      <a:pt x="43" y="10"/>
                    </a:cubicBezTo>
                    <a:cubicBezTo>
                      <a:pt x="43" y="12"/>
                      <a:pt x="44" y="12"/>
                      <a:pt x="44" y="12"/>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01" name="ïṧḷïḍe"/>
              <p:cNvSpPr/>
              <p:nvPr/>
            </p:nvSpPr>
            <p:spPr bwMode="auto">
              <a:xfrm>
                <a:off x="6453188" y="4994276"/>
                <a:ext cx="49213" cy="79375"/>
              </a:xfrm>
              <a:custGeom>
                <a:avLst/>
                <a:gdLst>
                  <a:gd name="T0" fmla="*/ 7 w 15"/>
                  <a:gd name="T1" fmla="*/ 0 h 24"/>
                  <a:gd name="T2" fmla="*/ 8 w 15"/>
                  <a:gd name="T3" fmla="*/ 5 h 24"/>
                  <a:gd name="T4" fmla="*/ 8 w 15"/>
                  <a:gd name="T5" fmla="*/ 10 h 24"/>
                  <a:gd name="T6" fmla="*/ 6 w 15"/>
                  <a:gd name="T7" fmla="*/ 20 h 24"/>
                  <a:gd name="T8" fmla="*/ 3 w 15"/>
                  <a:gd name="T9" fmla="*/ 17 h 24"/>
                  <a:gd name="T10" fmla="*/ 5 w 15"/>
                  <a:gd name="T11" fmla="*/ 16 h 24"/>
                  <a:gd name="T12" fmla="*/ 6 w 15"/>
                  <a:gd name="T13" fmla="*/ 15 h 24"/>
                  <a:gd name="T14" fmla="*/ 10 w 15"/>
                  <a:gd name="T15" fmla="*/ 12 h 24"/>
                  <a:gd name="T16" fmla="*/ 12 w 15"/>
                  <a:gd name="T17" fmla="*/ 8 h 24"/>
                  <a:gd name="T18" fmla="*/ 15 w 15"/>
                  <a:gd name="T19" fmla="*/ 4 h 24"/>
                  <a:gd name="T20" fmla="*/ 15 w 15"/>
                  <a:gd name="T21" fmla="*/ 6 h 24"/>
                  <a:gd name="T22" fmla="*/ 14 w 15"/>
                  <a:gd name="T23" fmla="*/ 9 h 24"/>
                  <a:gd name="T24" fmla="*/ 12 w 15"/>
                  <a:gd name="T25" fmla="*/ 13 h 24"/>
                  <a:gd name="T26" fmla="*/ 9 w 15"/>
                  <a:gd name="T27" fmla="*/ 18 h 24"/>
                  <a:gd name="T28" fmla="*/ 7 w 15"/>
                  <a:gd name="T29" fmla="*/ 20 h 24"/>
                  <a:gd name="T30" fmla="*/ 5 w 15"/>
                  <a:gd name="T31" fmla="*/ 21 h 24"/>
                  <a:gd name="T32" fmla="*/ 0 w 15"/>
                  <a:gd name="T33" fmla="*/ 24 h 24"/>
                  <a:gd name="T34" fmla="*/ 2 w 15"/>
                  <a:gd name="T35" fmla="*/ 19 h 24"/>
                  <a:gd name="T36" fmla="*/ 3 w 15"/>
                  <a:gd name="T37" fmla="*/ 14 h 24"/>
                  <a:gd name="T38" fmla="*/ 5 w 15"/>
                  <a:gd name="T39" fmla="*/ 9 h 24"/>
                  <a:gd name="T40" fmla="*/ 6 w 15"/>
                  <a:gd name="T41" fmla="*/ 5 h 24"/>
                  <a:gd name="T42" fmla="*/ 7 w 15"/>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4">
                    <a:moveTo>
                      <a:pt x="7" y="0"/>
                    </a:moveTo>
                    <a:cubicBezTo>
                      <a:pt x="8" y="2"/>
                      <a:pt x="8" y="3"/>
                      <a:pt x="8" y="5"/>
                    </a:cubicBezTo>
                    <a:cubicBezTo>
                      <a:pt x="8" y="7"/>
                      <a:pt x="8" y="8"/>
                      <a:pt x="8" y="10"/>
                    </a:cubicBezTo>
                    <a:cubicBezTo>
                      <a:pt x="7" y="13"/>
                      <a:pt x="6" y="17"/>
                      <a:pt x="6" y="20"/>
                    </a:cubicBezTo>
                    <a:cubicBezTo>
                      <a:pt x="3" y="17"/>
                      <a:pt x="3" y="17"/>
                      <a:pt x="3" y="17"/>
                    </a:cubicBezTo>
                    <a:cubicBezTo>
                      <a:pt x="3" y="17"/>
                      <a:pt x="4" y="17"/>
                      <a:pt x="5" y="16"/>
                    </a:cubicBezTo>
                    <a:cubicBezTo>
                      <a:pt x="5" y="16"/>
                      <a:pt x="6" y="16"/>
                      <a:pt x="6" y="15"/>
                    </a:cubicBezTo>
                    <a:cubicBezTo>
                      <a:pt x="7" y="14"/>
                      <a:pt x="8" y="13"/>
                      <a:pt x="10" y="12"/>
                    </a:cubicBezTo>
                    <a:cubicBezTo>
                      <a:pt x="11" y="10"/>
                      <a:pt x="12" y="9"/>
                      <a:pt x="12" y="8"/>
                    </a:cubicBezTo>
                    <a:cubicBezTo>
                      <a:pt x="13" y="7"/>
                      <a:pt x="14" y="5"/>
                      <a:pt x="15" y="4"/>
                    </a:cubicBezTo>
                    <a:cubicBezTo>
                      <a:pt x="15" y="4"/>
                      <a:pt x="15" y="5"/>
                      <a:pt x="15" y="6"/>
                    </a:cubicBezTo>
                    <a:cubicBezTo>
                      <a:pt x="15" y="7"/>
                      <a:pt x="14" y="8"/>
                      <a:pt x="14" y="9"/>
                    </a:cubicBezTo>
                    <a:cubicBezTo>
                      <a:pt x="14" y="10"/>
                      <a:pt x="13" y="12"/>
                      <a:pt x="12" y="13"/>
                    </a:cubicBezTo>
                    <a:cubicBezTo>
                      <a:pt x="11" y="15"/>
                      <a:pt x="10" y="16"/>
                      <a:pt x="9" y="18"/>
                    </a:cubicBezTo>
                    <a:cubicBezTo>
                      <a:pt x="8" y="18"/>
                      <a:pt x="8" y="19"/>
                      <a:pt x="7" y="20"/>
                    </a:cubicBezTo>
                    <a:cubicBezTo>
                      <a:pt x="6" y="20"/>
                      <a:pt x="5" y="21"/>
                      <a:pt x="5" y="21"/>
                    </a:cubicBezTo>
                    <a:cubicBezTo>
                      <a:pt x="0" y="24"/>
                      <a:pt x="0" y="24"/>
                      <a:pt x="0" y="24"/>
                    </a:cubicBezTo>
                    <a:cubicBezTo>
                      <a:pt x="2" y="19"/>
                      <a:pt x="2" y="19"/>
                      <a:pt x="2" y="19"/>
                    </a:cubicBezTo>
                    <a:cubicBezTo>
                      <a:pt x="2" y="17"/>
                      <a:pt x="3" y="16"/>
                      <a:pt x="3" y="14"/>
                    </a:cubicBezTo>
                    <a:cubicBezTo>
                      <a:pt x="4" y="12"/>
                      <a:pt x="4" y="11"/>
                      <a:pt x="5" y="9"/>
                    </a:cubicBezTo>
                    <a:cubicBezTo>
                      <a:pt x="5" y="8"/>
                      <a:pt x="6" y="6"/>
                      <a:pt x="6" y="5"/>
                    </a:cubicBezTo>
                    <a:cubicBezTo>
                      <a:pt x="7" y="3"/>
                      <a:pt x="7" y="2"/>
                      <a:pt x="7"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sp>
        <p:nvSpPr>
          <p:cNvPr id="402" name="文本框 401"/>
          <p:cNvSpPr txBox="1"/>
          <p:nvPr/>
        </p:nvSpPr>
        <p:spPr>
          <a:xfrm>
            <a:off x="3389448" y="4825481"/>
            <a:ext cx="1066772" cy="1200329"/>
          </a:xfrm>
          <a:prstGeom prst="rect">
            <a:avLst/>
          </a:prstGeom>
          <a:noFill/>
        </p:spPr>
        <p:txBody>
          <a:bodyPr wrap="square" rtlCol="0">
            <a:spAutoFit/>
          </a:bodyPr>
          <a:lstStyle/>
          <a:p>
            <a:pPr algn="r"/>
            <a:r>
              <a:rPr lang="en-US" altLang="zh-CN" sz="7200" dirty="0">
                <a:solidFill>
                  <a:srgbClr val="659B69"/>
                </a:solidFill>
                <a:latin typeface="Haettenschweiler" panose="020B0706040902060204" pitchFamily="34" charset="0"/>
                <a:ea typeface="微软雅黑" panose="020B0503020204020204" pitchFamily="34" charset="-122"/>
              </a:rPr>
              <a:t>3</a:t>
            </a:r>
            <a:endParaRPr lang="zh-CN" altLang="en-US" sz="7200" dirty="0">
              <a:solidFill>
                <a:srgbClr val="659B69"/>
              </a:solidFill>
              <a:latin typeface="Haettenschweiler" panose="020B0706040902060204" pitchFamily="34" charset="0"/>
              <a:ea typeface="微软雅黑" panose="020B0503020204020204" pitchFamily="34" charset="-122"/>
            </a:endParaRPr>
          </a:p>
        </p:txBody>
      </p:sp>
      <p:sp>
        <p:nvSpPr>
          <p:cNvPr id="403" name="椭圆 402"/>
          <p:cNvSpPr/>
          <p:nvPr/>
        </p:nvSpPr>
        <p:spPr>
          <a:xfrm>
            <a:off x="4389166" y="5506140"/>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04" name="文本框 403"/>
          <p:cNvSpPr txBox="1"/>
          <p:nvPr/>
        </p:nvSpPr>
        <p:spPr>
          <a:xfrm>
            <a:off x="5559023" y="3417341"/>
            <a:ext cx="1066772" cy="1200329"/>
          </a:xfrm>
          <a:prstGeom prst="rect">
            <a:avLst/>
          </a:prstGeom>
          <a:noFill/>
        </p:spPr>
        <p:txBody>
          <a:bodyPr wrap="square" rtlCol="0">
            <a:spAutoFit/>
          </a:bodyPr>
          <a:lstStyle/>
          <a:p>
            <a:pPr algn="r"/>
            <a:r>
              <a:rPr lang="en-US" altLang="zh-CN" sz="7200" dirty="0">
                <a:solidFill>
                  <a:schemeClr val="accent4">
                    <a:lumMod val="75000"/>
                  </a:schemeClr>
                </a:solidFill>
                <a:latin typeface="Haettenschweiler" panose="020B0706040902060204" pitchFamily="34" charset="0"/>
                <a:ea typeface="微软雅黑" panose="020B0503020204020204" pitchFamily="34" charset="-122"/>
              </a:rPr>
              <a:t>50</a:t>
            </a:r>
            <a:endParaRPr lang="zh-CN" altLang="en-US" sz="7200" dirty="0">
              <a:solidFill>
                <a:schemeClr val="accent4">
                  <a:lumMod val="75000"/>
                </a:schemeClr>
              </a:solidFill>
              <a:latin typeface="Haettenschweiler" panose="020B0706040902060204" pitchFamily="34" charset="0"/>
              <a:ea typeface="微软雅黑" panose="020B0503020204020204" pitchFamily="34" charset="-122"/>
            </a:endParaRPr>
          </a:p>
        </p:txBody>
      </p:sp>
      <p:sp>
        <p:nvSpPr>
          <p:cNvPr id="405" name="椭圆 404"/>
          <p:cNvSpPr/>
          <p:nvPr/>
        </p:nvSpPr>
        <p:spPr>
          <a:xfrm>
            <a:off x="6549597" y="4139148"/>
            <a:ext cx="308383" cy="308383"/>
          </a:xfrm>
          <a:prstGeom prst="ellipse">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06" name="文本框 405"/>
          <p:cNvSpPr txBox="1"/>
          <p:nvPr/>
        </p:nvSpPr>
        <p:spPr>
          <a:xfrm>
            <a:off x="5555432" y="4788905"/>
            <a:ext cx="1066772" cy="1200329"/>
          </a:xfrm>
          <a:prstGeom prst="rect">
            <a:avLst/>
          </a:prstGeom>
          <a:noFill/>
        </p:spPr>
        <p:txBody>
          <a:bodyPr wrap="square" rtlCol="0">
            <a:spAutoFit/>
          </a:bodyPr>
          <a:lstStyle/>
          <a:p>
            <a:pPr algn="r"/>
            <a:r>
              <a:rPr lang="en-US" altLang="zh-CN" sz="7200" dirty="0">
                <a:solidFill>
                  <a:srgbClr val="659B69"/>
                </a:solidFill>
                <a:latin typeface="Haettenschweiler" panose="020B0706040902060204" pitchFamily="34" charset="0"/>
                <a:ea typeface="微软雅黑" panose="020B0503020204020204" pitchFamily="34" charset="-122"/>
              </a:rPr>
              <a:t>38</a:t>
            </a:r>
            <a:endParaRPr lang="zh-CN" altLang="en-US" sz="7200" dirty="0">
              <a:solidFill>
                <a:srgbClr val="659B69"/>
              </a:solidFill>
              <a:latin typeface="Haettenschweiler" panose="020B0706040902060204" pitchFamily="34" charset="0"/>
              <a:ea typeface="微软雅黑" panose="020B0503020204020204" pitchFamily="34" charset="-122"/>
            </a:endParaRPr>
          </a:p>
        </p:txBody>
      </p:sp>
      <p:sp>
        <p:nvSpPr>
          <p:cNvPr id="407" name="椭圆 406"/>
          <p:cNvSpPr/>
          <p:nvPr/>
        </p:nvSpPr>
        <p:spPr>
          <a:xfrm>
            <a:off x="6546006" y="5506140"/>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08" name="文本框 407"/>
          <p:cNvSpPr txBox="1"/>
          <p:nvPr/>
        </p:nvSpPr>
        <p:spPr>
          <a:xfrm>
            <a:off x="7852145" y="3417341"/>
            <a:ext cx="1066772" cy="1200329"/>
          </a:xfrm>
          <a:prstGeom prst="rect">
            <a:avLst/>
          </a:prstGeom>
          <a:noFill/>
        </p:spPr>
        <p:txBody>
          <a:bodyPr wrap="square" rtlCol="0">
            <a:spAutoFit/>
          </a:bodyPr>
          <a:lstStyle/>
          <a:p>
            <a:pPr algn="r"/>
            <a:r>
              <a:rPr lang="en-US" altLang="zh-CN" sz="7200" dirty="0">
                <a:solidFill>
                  <a:schemeClr val="accent4">
                    <a:lumMod val="75000"/>
                  </a:schemeClr>
                </a:solidFill>
                <a:latin typeface="Haettenschweiler" panose="020B0706040902060204" pitchFamily="34" charset="0"/>
                <a:ea typeface="微软雅黑" panose="020B0503020204020204" pitchFamily="34" charset="-122"/>
              </a:rPr>
              <a:t>70</a:t>
            </a:r>
            <a:endParaRPr lang="zh-CN" altLang="en-US" sz="7200" dirty="0">
              <a:solidFill>
                <a:schemeClr val="accent4">
                  <a:lumMod val="75000"/>
                </a:schemeClr>
              </a:solidFill>
              <a:latin typeface="Haettenschweiler" panose="020B0706040902060204" pitchFamily="34" charset="0"/>
              <a:ea typeface="微软雅黑" panose="020B0503020204020204" pitchFamily="34" charset="-122"/>
            </a:endParaRPr>
          </a:p>
        </p:txBody>
      </p:sp>
      <p:sp>
        <p:nvSpPr>
          <p:cNvPr id="409" name="椭圆 408"/>
          <p:cNvSpPr/>
          <p:nvPr/>
        </p:nvSpPr>
        <p:spPr>
          <a:xfrm>
            <a:off x="8842719" y="4139148"/>
            <a:ext cx="308383" cy="308383"/>
          </a:xfrm>
          <a:prstGeom prst="ellipse">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10" name="文本框 409"/>
          <p:cNvSpPr txBox="1"/>
          <p:nvPr/>
        </p:nvSpPr>
        <p:spPr>
          <a:xfrm>
            <a:off x="7848554" y="4788905"/>
            <a:ext cx="1066772" cy="1200329"/>
          </a:xfrm>
          <a:prstGeom prst="rect">
            <a:avLst/>
          </a:prstGeom>
          <a:noFill/>
        </p:spPr>
        <p:txBody>
          <a:bodyPr wrap="square" rtlCol="0">
            <a:spAutoFit/>
          </a:bodyPr>
          <a:lstStyle/>
          <a:p>
            <a:pPr algn="r"/>
            <a:r>
              <a:rPr lang="en-US" altLang="zh-CN" sz="7200" dirty="0">
                <a:solidFill>
                  <a:srgbClr val="659B69"/>
                </a:solidFill>
                <a:latin typeface="Haettenschweiler" panose="020B0706040902060204" pitchFamily="34" charset="0"/>
                <a:ea typeface="微软雅黑" panose="020B0503020204020204" pitchFamily="34" charset="-122"/>
              </a:rPr>
              <a:t>60</a:t>
            </a:r>
            <a:endParaRPr lang="zh-CN" altLang="en-US" sz="7200" dirty="0">
              <a:solidFill>
                <a:srgbClr val="659B69"/>
              </a:solidFill>
              <a:latin typeface="Haettenschweiler" panose="020B0706040902060204" pitchFamily="34" charset="0"/>
              <a:ea typeface="微软雅黑" panose="020B0503020204020204" pitchFamily="34" charset="-122"/>
            </a:endParaRPr>
          </a:p>
        </p:txBody>
      </p:sp>
      <p:sp>
        <p:nvSpPr>
          <p:cNvPr id="411" name="椭圆 410"/>
          <p:cNvSpPr/>
          <p:nvPr/>
        </p:nvSpPr>
        <p:spPr>
          <a:xfrm>
            <a:off x="8839128" y="5506140"/>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12" name="文本框 411"/>
          <p:cNvSpPr txBox="1"/>
          <p:nvPr/>
        </p:nvSpPr>
        <p:spPr>
          <a:xfrm>
            <a:off x="9909491" y="3417341"/>
            <a:ext cx="1066772" cy="1200329"/>
          </a:xfrm>
          <a:prstGeom prst="rect">
            <a:avLst/>
          </a:prstGeom>
          <a:noFill/>
        </p:spPr>
        <p:txBody>
          <a:bodyPr wrap="square" rtlCol="0">
            <a:spAutoFit/>
          </a:bodyPr>
          <a:lstStyle/>
          <a:p>
            <a:pPr algn="r"/>
            <a:r>
              <a:rPr lang="en-US" altLang="zh-CN" sz="7200" dirty="0">
                <a:solidFill>
                  <a:schemeClr val="accent4">
                    <a:lumMod val="75000"/>
                  </a:schemeClr>
                </a:solidFill>
                <a:latin typeface="Haettenschweiler" panose="020B0706040902060204" pitchFamily="34" charset="0"/>
                <a:ea typeface="微软雅黑" panose="020B0503020204020204" pitchFamily="34" charset="-122"/>
              </a:rPr>
              <a:t>80</a:t>
            </a:r>
            <a:endParaRPr lang="zh-CN" altLang="en-US" sz="7200" dirty="0">
              <a:solidFill>
                <a:schemeClr val="accent4">
                  <a:lumMod val="75000"/>
                </a:schemeClr>
              </a:solidFill>
              <a:latin typeface="Haettenschweiler" panose="020B0706040902060204" pitchFamily="34" charset="0"/>
              <a:ea typeface="微软雅黑" panose="020B0503020204020204" pitchFamily="34" charset="-122"/>
            </a:endParaRPr>
          </a:p>
        </p:txBody>
      </p:sp>
      <p:sp>
        <p:nvSpPr>
          <p:cNvPr id="413" name="椭圆 412"/>
          <p:cNvSpPr/>
          <p:nvPr/>
        </p:nvSpPr>
        <p:spPr>
          <a:xfrm>
            <a:off x="10900065" y="4139148"/>
            <a:ext cx="308383" cy="308383"/>
          </a:xfrm>
          <a:prstGeom prst="ellipse">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14" name="文本框 413"/>
          <p:cNvSpPr txBox="1"/>
          <p:nvPr/>
        </p:nvSpPr>
        <p:spPr>
          <a:xfrm>
            <a:off x="9905900" y="4788905"/>
            <a:ext cx="1066772" cy="1200329"/>
          </a:xfrm>
          <a:prstGeom prst="rect">
            <a:avLst/>
          </a:prstGeom>
          <a:noFill/>
        </p:spPr>
        <p:txBody>
          <a:bodyPr wrap="square" rtlCol="0">
            <a:spAutoFit/>
          </a:bodyPr>
          <a:lstStyle/>
          <a:p>
            <a:pPr algn="r"/>
            <a:r>
              <a:rPr lang="en-US" altLang="zh-CN" sz="7200" dirty="0">
                <a:solidFill>
                  <a:srgbClr val="659B69"/>
                </a:solidFill>
                <a:latin typeface="Haettenschweiler" panose="020B0706040902060204" pitchFamily="34" charset="0"/>
                <a:ea typeface="微软雅黑" panose="020B0503020204020204" pitchFamily="34" charset="-122"/>
              </a:rPr>
              <a:t>70</a:t>
            </a:r>
            <a:endParaRPr lang="zh-CN" altLang="en-US" sz="7200" dirty="0">
              <a:solidFill>
                <a:srgbClr val="659B69"/>
              </a:solidFill>
              <a:latin typeface="Haettenschweiler" panose="020B0706040902060204" pitchFamily="34" charset="0"/>
              <a:ea typeface="微软雅黑" panose="020B0503020204020204" pitchFamily="34" charset="-122"/>
            </a:endParaRPr>
          </a:p>
        </p:txBody>
      </p:sp>
      <p:sp>
        <p:nvSpPr>
          <p:cNvPr id="415" name="椭圆 414"/>
          <p:cNvSpPr/>
          <p:nvPr/>
        </p:nvSpPr>
        <p:spPr>
          <a:xfrm>
            <a:off x="10896474" y="5506140"/>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16" name="箭头: 右 415"/>
          <p:cNvSpPr/>
          <p:nvPr/>
        </p:nvSpPr>
        <p:spPr>
          <a:xfrm rot="5400000">
            <a:off x="3982924" y="4635301"/>
            <a:ext cx="380160" cy="421096"/>
          </a:xfrm>
          <a:prstGeom prst="rightArrow">
            <a:avLst/>
          </a:prstGeom>
          <a:noFill/>
          <a:ln w="19050">
            <a:solidFill>
              <a:srgbClr val="D9BF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sp>
        <p:nvSpPr>
          <p:cNvPr id="417" name="箭头: 右 416"/>
          <p:cNvSpPr/>
          <p:nvPr/>
        </p:nvSpPr>
        <p:spPr>
          <a:xfrm rot="5400000">
            <a:off x="8307952" y="4635301"/>
            <a:ext cx="380160" cy="421096"/>
          </a:xfrm>
          <a:prstGeom prst="rightArrow">
            <a:avLst/>
          </a:prstGeom>
          <a:noFill/>
          <a:ln w="19050">
            <a:solidFill>
              <a:srgbClr val="D9BF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sp>
        <p:nvSpPr>
          <p:cNvPr id="418" name="箭头: 右 417"/>
          <p:cNvSpPr/>
          <p:nvPr/>
        </p:nvSpPr>
        <p:spPr>
          <a:xfrm rot="5400000">
            <a:off x="6014830" y="4597202"/>
            <a:ext cx="380160" cy="421096"/>
          </a:xfrm>
          <a:prstGeom prst="rightArrow">
            <a:avLst/>
          </a:prstGeom>
          <a:noFill/>
          <a:ln w="19050">
            <a:solidFill>
              <a:srgbClr val="D9BF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sp>
        <p:nvSpPr>
          <p:cNvPr id="419" name="箭头: 右 418"/>
          <p:cNvSpPr/>
          <p:nvPr/>
        </p:nvSpPr>
        <p:spPr>
          <a:xfrm rot="5400000">
            <a:off x="10365298" y="4635301"/>
            <a:ext cx="380160" cy="421096"/>
          </a:xfrm>
          <a:prstGeom prst="rightArrow">
            <a:avLst/>
          </a:prstGeom>
          <a:noFill/>
          <a:ln w="19050">
            <a:solidFill>
              <a:srgbClr val="D9BF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grpSp>
        <p:nvGrpSpPr>
          <p:cNvPr id="420" name="组合 419"/>
          <p:cNvGrpSpPr/>
          <p:nvPr/>
        </p:nvGrpSpPr>
        <p:grpSpPr>
          <a:xfrm>
            <a:off x="1825321" y="4495772"/>
            <a:ext cx="917967" cy="1569660"/>
            <a:chOff x="1981308" y="2899205"/>
            <a:chExt cx="917967" cy="1569660"/>
          </a:xfrm>
        </p:grpSpPr>
        <p:sp>
          <p:nvSpPr>
            <p:cNvPr id="421" name="文本框 420"/>
            <p:cNvSpPr txBox="1"/>
            <p:nvPr/>
          </p:nvSpPr>
          <p:spPr>
            <a:xfrm>
              <a:off x="1981308" y="2899205"/>
              <a:ext cx="685782" cy="1569660"/>
            </a:xfrm>
            <a:prstGeom prst="rect">
              <a:avLst/>
            </a:prstGeom>
            <a:noFill/>
          </p:spPr>
          <p:txBody>
            <a:bodyPr wrap="square" rtlCol="0">
              <a:spAutoFit/>
            </a:bodyPr>
            <a:lstStyle/>
            <a:p>
              <a:pPr algn="r"/>
              <a:r>
                <a:rPr lang="en-US" altLang="zh-CN" sz="9600" dirty="0">
                  <a:solidFill>
                    <a:srgbClr val="659B69"/>
                  </a:solidFill>
                  <a:latin typeface="Haettenschweiler" panose="020B0706040902060204" pitchFamily="34" charset="0"/>
                  <a:ea typeface="微软雅黑" panose="020B0503020204020204" pitchFamily="34" charset="-122"/>
                </a:rPr>
                <a:t>1</a:t>
              </a:r>
              <a:endParaRPr lang="zh-CN" altLang="en-US" sz="9600" dirty="0">
                <a:solidFill>
                  <a:srgbClr val="659B69"/>
                </a:solidFill>
                <a:latin typeface="Haettenschweiler" panose="020B0706040902060204" pitchFamily="34" charset="0"/>
                <a:ea typeface="微软雅黑" panose="020B0503020204020204" pitchFamily="34" charset="-122"/>
              </a:endParaRPr>
            </a:p>
          </p:txBody>
        </p:sp>
        <p:sp>
          <p:nvSpPr>
            <p:cNvPr id="422" name="椭圆 421"/>
            <p:cNvSpPr/>
            <p:nvPr/>
          </p:nvSpPr>
          <p:spPr>
            <a:xfrm>
              <a:off x="2590892" y="3941052"/>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423" name="箭头: 右 422"/>
          <p:cNvSpPr/>
          <p:nvPr/>
        </p:nvSpPr>
        <p:spPr>
          <a:xfrm rot="5400000">
            <a:off x="1028833" y="2476525"/>
            <a:ext cx="2438336" cy="1904950"/>
          </a:xfrm>
          <a:prstGeom prst="rightArrow">
            <a:avLst>
              <a:gd name="adj1" fmla="val 67113"/>
              <a:gd name="adj2" fmla="val 50000"/>
            </a:avLst>
          </a:prstGeom>
          <a:noFill/>
          <a:ln w="38100">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4" name="文本框 423"/>
          <p:cNvSpPr txBox="1"/>
          <p:nvPr/>
        </p:nvSpPr>
        <p:spPr>
          <a:xfrm>
            <a:off x="1638417" y="2514624"/>
            <a:ext cx="1219168" cy="1323439"/>
          </a:xfrm>
          <a:prstGeom prst="rect">
            <a:avLst/>
          </a:prstGeom>
          <a:noFill/>
        </p:spPr>
        <p:txBody>
          <a:bodyPr wrap="square" rtlCol="0">
            <a:spAutoFit/>
          </a:bodyPr>
          <a:lstStyle/>
          <a:p>
            <a:pPr algn="ctr"/>
            <a:r>
              <a:rPr lang="zh-CN" altLang="en-US" sz="4000" b="1" dirty="0">
                <a:solidFill>
                  <a:schemeClr val="accent6">
                    <a:lumMod val="50000"/>
                  </a:schemeClr>
                </a:solidFill>
                <a:latin typeface="微软雅黑" panose="020B0503020204020204" pitchFamily="34" charset="-122"/>
                <a:ea typeface="微软雅黑" panose="020B0503020204020204" pitchFamily="34" charset="-122"/>
              </a:rPr>
              <a:t>逐年降低</a:t>
            </a:r>
            <a:endParaRPr lang="zh-CN" altLang="en-US" sz="40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425" name="文本框 424"/>
          <p:cNvSpPr txBox="1"/>
          <p:nvPr/>
        </p:nvSpPr>
        <p:spPr>
          <a:xfrm>
            <a:off x="1524120" y="2286030"/>
            <a:ext cx="1447762" cy="323165"/>
          </a:xfrm>
          <a:prstGeom prst="rect">
            <a:avLst/>
          </a:prstGeom>
          <a:noFill/>
        </p:spPr>
        <p:txBody>
          <a:bodyPr wrap="square" rtlCol="0">
            <a:spAutoFit/>
          </a:bodyPr>
          <a:lstStyle/>
          <a:p>
            <a:pPr algn="ctr"/>
            <a:r>
              <a:rPr lang="zh-CN" altLang="en-US" sz="1500" b="1" dirty="0">
                <a:solidFill>
                  <a:srgbClr val="659B69"/>
                </a:solidFill>
                <a:latin typeface="微软雅黑" panose="020B0503020204020204" pitchFamily="34" charset="-122"/>
                <a:ea typeface="微软雅黑" panose="020B0503020204020204" pitchFamily="34" charset="-122"/>
              </a:rPr>
              <a:t>综合防控目标</a:t>
            </a:r>
            <a:endParaRPr lang="zh-CN" altLang="en-US" sz="1500" b="1" dirty="0">
              <a:solidFill>
                <a:srgbClr val="659B6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810260" y="828040"/>
            <a:ext cx="10622280" cy="35750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印发</a:t>
            </a:r>
            <a:r>
              <a:rPr lang="zh-CN" altLang="en-US" sz="2400" b="1"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《儿童青少年近视防控光明行动工作方案(2021—2025年)》</a:t>
            </a:r>
            <a:endParaRPr lang="zh-CN" altLang="en-US" sz="2400" b="1"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6" name="矩形 3"/>
          <p:cNvSpPr>
            <a:spLocks noChangeArrowheads="1"/>
          </p:cNvSpPr>
          <p:nvPr/>
        </p:nvSpPr>
        <p:spPr bwMode="auto">
          <a:xfrm>
            <a:off x="6297966" y="1874118"/>
            <a:ext cx="4947139" cy="355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ts val="2700"/>
              </a:lnSpc>
            </a:pPr>
            <a:r>
              <a:rPr lang="en-US" altLang="zh-CN" dirty="0">
                <a:solidFill>
                  <a:srgbClr val="000000"/>
                </a:solidFill>
                <a:latin typeface="微软雅黑" panose="020B0503020204020204" pitchFamily="34" charset="-122"/>
                <a:ea typeface="微软雅黑" panose="020B0503020204020204" pitchFamily="34" charset="-122"/>
              </a:rPr>
              <a:t>       2021</a:t>
            </a: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rgbClr val="000000"/>
                </a:solidFill>
                <a:latin typeface="微软雅黑" panose="020B0503020204020204" pitchFamily="34" charset="-122"/>
                <a:ea typeface="微软雅黑" panose="020B0503020204020204" pitchFamily="34" charset="-122"/>
              </a:rPr>
              <a:t>4</a:t>
            </a:r>
            <a:r>
              <a:rPr lang="zh-CN" altLang="zh-CN" dirty="0">
                <a:solidFill>
                  <a:srgbClr val="000000"/>
                </a:solidFill>
                <a:latin typeface="微软雅黑" panose="020B0503020204020204" pitchFamily="34" charset="-122"/>
                <a:ea typeface="微软雅黑" panose="020B0503020204020204" pitchFamily="34" charset="-122"/>
              </a:rPr>
              <a:t>月，教育部等</a:t>
            </a:r>
            <a:r>
              <a:rPr lang="en-US" altLang="zh-CN" dirty="0">
                <a:solidFill>
                  <a:srgbClr val="000000"/>
                </a:solidFill>
                <a:latin typeface="微软雅黑" panose="020B0503020204020204" pitchFamily="34" charset="-122"/>
                <a:ea typeface="微软雅黑" panose="020B0503020204020204" pitchFamily="34" charset="-122"/>
              </a:rPr>
              <a:t>15</a:t>
            </a:r>
            <a:r>
              <a:rPr lang="zh-CN" altLang="zh-CN" dirty="0">
                <a:solidFill>
                  <a:srgbClr val="000000"/>
                </a:solidFill>
                <a:latin typeface="微软雅黑" panose="020B0503020204020204" pitchFamily="34" charset="-122"/>
                <a:ea typeface="微软雅黑" panose="020B0503020204020204" pitchFamily="34" charset="-122"/>
              </a:rPr>
              <a:t>个全国综合防控儿童青少年近视工作联席会议机制成员单位联合印发《儿童青少年近视防控光明行动工作方案（</a:t>
            </a:r>
            <a:r>
              <a:rPr lang="en-US" altLang="zh-CN" dirty="0">
                <a:solidFill>
                  <a:srgbClr val="000000"/>
                </a:solidFill>
                <a:latin typeface="微软雅黑" panose="020B0503020204020204" pitchFamily="34" charset="-122"/>
                <a:ea typeface="微软雅黑" panose="020B0503020204020204" pitchFamily="34" charset="-122"/>
              </a:rPr>
              <a:t>2021—2025</a:t>
            </a:r>
            <a:r>
              <a:rPr lang="zh-CN" altLang="zh-CN" dirty="0">
                <a:solidFill>
                  <a:srgbClr val="000000"/>
                </a:solidFill>
                <a:latin typeface="微软雅黑" panose="020B0503020204020204" pitchFamily="34" charset="-122"/>
                <a:ea typeface="微软雅黑" panose="020B0503020204020204" pitchFamily="34" charset="-122"/>
              </a:rPr>
              <a:t>年）》，聚焦近视防控关键领域、核心要素和重点环节，开展</a:t>
            </a:r>
            <a:r>
              <a:rPr lang="zh-CN" altLang="zh-CN" b="1" dirty="0">
                <a:solidFill>
                  <a:srgbClr val="659B69"/>
                </a:solidFill>
                <a:latin typeface="微软雅黑" panose="020B0503020204020204" pitchFamily="34" charset="-122"/>
                <a:ea typeface="微软雅黑" panose="020B0503020204020204" pitchFamily="34" charset="-122"/>
              </a:rPr>
              <a:t>引导学生自觉爱眼护眼、减轻学生学业负担、强化户外活动和体育锻炼、科学规范使用电子产品、落实视觉健康监测、改善学生视觉环境、提升专业指导和矫正质量、加强视力健康教育</a:t>
            </a:r>
            <a:r>
              <a:rPr lang="zh-CN" altLang="zh-CN" dirty="0">
                <a:solidFill>
                  <a:srgbClr val="000000"/>
                </a:solidFill>
                <a:latin typeface="微软雅黑" panose="020B0503020204020204" pitchFamily="34" charset="-122"/>
                <a:ea typeface="微软雅黑" panose="020B0503020204020204" pitchFamily="34" charset="-122"/>
              </a:rPr>
              <a:t>等八个专项行动。</a:t>
            </a:r>
            <a:endParaRPr lang="zh-CN" altLang="zh-CN" dirty="0">
              <a:solidFill>
                <a:srgbClr val="000000"/>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1279399" y="2264207"/>
            <a:ext cx="5172237" cy="3652755"/>
            <a:chOff x="571182" y="2247860"/>
            <a:chExt cx="5524817" cy="3901755"/>
          </a:xfrm>
        </p:grpSpPr>
        <p:grpSp>
          <p:nvGrpSpPr>
            <p:cNvPr id="21" name="组合 20"/>
            <p:cNvGrpSpPr/>
            <p:nvPr/>
          </p:nvGrpSpPr>
          <p:grpSpPr>
            <a:xfrm>
              <a:off x="571182" y="2247860"/>
              <a:ext cx="5524817" cy="3901755"/>
              <a:chOff x="346617" y="2141732"/>
              <a:chExt cx="5942404" cy="4196664"/>
            </a:xfrm>
          </p:grpSpPr>
          <p:sp>
            <p:nvSpPr>
              <p:cNvPr id="4" name="椭圆 3"/>
              <p:cNvSpPr/>
              <p:nvPr/>
            </p:nvSpPr>
            <p:spPr>
              <a:xfrm>
                <a:off x="346617" y="5644151"/>
                <a:ext cx="5942404" cy="6942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îśḻiḋé"/>
              <p:cNvGrpSpPr/>
              <p:nvPr/>
            </p:nvGrpSpPr>
            <p:grpSpPr>
              <a:xfrm>
                <a:off x="763710" y="2141732"/>
                <a:ext cx="4492768" cy="3773313"/>
                <a:chOff x="1127448" y="1664803"/>
                <a:chExt cx="4844146" cy="4068453"/>
              </a:xfrm>
            </p:grpSpPr>
            <p:sp>
              <p:nvSpPr>
                <p:cNvPr id="9" name="ïSľiḋè"/>
                <p:cNvSpPr/>
                <p:nvPr/>
              </p:nvSpPr>
              <p:spPr bwMode="auto">
                <a:xfrm>
                  <a:off x="2672089" y="5707399"/>
                  <a:ext cx="1779597" cy="25857"/>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p:spPr>
              <p:txBody>
                <a:bodyPr wrap="square" lIns="91440" tIns="45720" rIns="91440" bIns="45720" anchor="ctr">
                  <a:normAutofit fontScale="25000" lnSpcReduction="20000"/>
                </a:bodyPr>
                <a:lstStyle/>
                <a:p>
                  <a:pPr algn="ctr"/>
                </a:p>
              </p:txBody>
            </p:sp>
            <p:sp>
              <p:nvSpPr>
                <p:cNvPr id="11" name="íş1îḍe"/>
                <p:cNvSpPr/>
                <p:nvPr/>
              </p:nvSpPr>
              <p:spPr bwMode="auto">
                <a:xfrm>
                  <a:off x="1127448" y="1664803"/>
                  <a:ext cx="4844146" cy="2931894"/>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chemeClr val="tx1">
                    <a:lumMod val="50000"/>
                    <a:lumOff val="50000"/>
                  </a:schemeClr>
                </a:solidFill>
                <a:ln>
                  <a:noFill/>
                </a:ln>
                <a:effectLst/>
              </p:spPr>
              <p:txBody>
                <a:bodyPr wrap="square" lIns="91440" tIns="45720" rIns="91440" bIns="45720" anchor="ctr">
                  <a:normAutofit/>
                </a:bodyPr>
                <a:lstStyle/>
                <a:p>
                  <a:pPr algn="ctr"/>
                  <a:endParaRPr dirty="0"/>
                </a:p>
              </p:txBody>
            </p:sp>
            <p:sp>
              <p:nvSpPr>
                <p:cNvPr id="12" name="íṩ1îdé"/>
                <p:cNvSpPr/>
                <p:nvPr/>
              </p:nvSpPr>
              <p:spPr bwMode="auto">
                <a:xfrm>
                  <a:off x="2672089" y="5131812"/>
                  <a:ext cx="1779597" cy="590202"/>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p:spPr>
              <p:txBody>
                <a:bodyPr wrap="square" lIns="91440" tIns="45720" rIns="91440" bIns="45720" anchor="ctr">
                  <a:normAutofit/>
                </a:bodyPr>
                <a:lstStyle/>
                <a:p>
                  <a:pPr algn="ctr"/>
                </a:p>
              </p:txBody>
            </p:sp>
            <p:sp>
              <p:nvSpPr>
                <p:cNvPr id="13" name="îṥ1íḑe"/>
                <p:cNvSpPr/>
                <p:nvPr/>
              </p:nvSpPr>
              <p:spPr bwMode="auto">
                <a:xfrm>
                  <a:off x="1127448" y="4596697"/>
                  <a:ext cx="4844146" cy="536240"/>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p:spPr>
              <p:txBody>
                <a:bodyPr wrap="square" lIns="91440" tIns="45720" rIns="91440" bIns="45720" anchor="ctr">
                  <a:normAutofit/>
                </a:bodyPr>
                <a:lstStyle/>
                <a:p>
                  <a:pPr algn="ctr"/>
                </a:p>
              </p:txBody>
            </p:sp>
            <p:sp>
              <p:nvSpPr>
                <p:cNvPr id="14" name="ïś1ídè"/>
                <p:cNvSpPr/>
                <p:nvPr/>
              </p:nvSpPr>
              <p:spPr bwMode="auto">
                <a:xfrm>
                  <a:off x="2672089" y="5679295"/>
                  <a:ext cx="1779597" cy="42719"/>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p:spPr>
              <p:txBody>
                <a:bodyPr wrap="square" lIns="91440" tIns="45720" rIns="91440" bIns="45720" anchor="ctr">
                  <a:normAutofit fontScale="25000" lnSpcReduction="20000"/>
                </a:bodyPr>
                <a:lstStyle/>
                <a:p>
                  <a:pPr algn="ctr"/>
                </a:p>
              </p:txBody>
            </p:sp>
          </p:grpSp>
          <p:sp>
            <p:nvSpPr>
              <p:cNvPr id="16" name="îślíḓè"/>
              <p:cNvSpPr/>
              <p:nvPr/>
            </p:nvSpPr>
            <p:spPr bwMode="auto">
              <a:xfrm>
                <a:off x="763710" y="2141732"/>
                <a:ext cx="4492768" cy="2719204"/>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2"/>
              </a:solidFill>
              <a:ln w="9525">
                <a:noFill/>
                <a:round/>
              </a:ln>
            </p:spPr>
            <p:txBody>
              <a:bodyPr wrap="square" lIns="91440" tIns="45720" rIns="91440" bIns="45720" anchor="ctr">
                <a:normAutofit/>
              </a:bodyPr>
              <a:lstStyle/>
              <a:p>
                <a:pPr algn="ctr"/>
                <a:endParaRPr dirty="0"/>
              </a:p>
            </p:txBody>
          </p:sp>
          <p:pic>
            <p:nvPicPr>
              <p:cNvPr id="17" name="图片 16"/>
              <p:cNvPicPr>
                <a:picLocks noChangeAspect="1"/>
              </p:cNvPicPr>
              <p:nvPr/>
            </p:nvPicPr>
            <p:blipFill rotWithShape="1">
              <a:blip r:embed="rId1"/>
              <a:srcRect l="6699" t="2045" r="7121" b="49736"/>
              <a:stretch>
                <a:fillRect/>
              </a:stretch>
            </p:blipFill>
            <p:spPr>
              <a:xfrm>
                <a:off x="967340" y="2335985"/>
                <a:ext cx="4067544" cy="2318520"/>
              </a:xfrm>
              <a:prstGeom prst="rect">
                <a:avLst/>
              </a:prstGeom>
            </p:spPr>
          </p:pic>
          <p:sp>
            <p:nvSpPr>
              <p:cNvPr id="19" name="ísļïdé"/>
              <p:cNvSpPr/>
              <p:nvPr/>
            </p:nvSpPr>
            <p:spPr bwMode="auto">
              <a:xfrm>
                <a:off x="3986658" y="3837895"/>
                <a:ext cx="1721722" cy="2234107"/>
              </a:xfrm>
              <a:custGeom>
                <a:avLst/>
                <a:gdLst/>
                <a:ahLst/>
                <a:cxnLst>
                  <a:cxn ang="0">
                    <a:pos x="1203" y="0"/>
                  </a:cxn>
                  <a:cxn ang="0">
                    <a:pos x="65" y="0"/>
                  </a:cxn>
                  <a:cxn ang="0">
                    <a:pos x="0" y="65"/>
                  </a:cxn>
                  <a:cxn ang="0">
                    <a:pos x="0" y="1581"/>
                  </a:cxn>
                  <a:cxn ang="0">
                    <a:pos x="65" y="1646"/>
                  </a:cxn>
                  <a:cxn ang="0">
                    <a:pos x="1203" y="1646"/>
                  </a:cxn>
                  <a:cxn ang="0">
                    <a:pos x="1268" y="1581"/>
                  </a:cxn>
                  <a:cxn ang="0">
                    <a:pos x="1268" y="65"/>
                  </a:cxn>
                  <a:cxn ang="0">
                    <a:pos x="1203" y="0"/>
                  </a:cxn>
                  <a:cxn ang="0">
                    <a:pos x="1146" y="1501"/>
                  </a:cxn>
                  <a:cxn ang="0">
                    <a:pos x="125" y="1501"/>
                  </a:cxn>
                  <a:cxn ang="0">
                    <a:pos x="125" y="140"/>
                  </a:cxn>
                  <a:cxn ang="0">
                    <a:pos x="1146" y="140"/>
                  </a:cxn>
                  <a:cxn ang="0">
                    <a:pos x="1146" y="1501"/>
                  </a:cxn>
                </a:cxnLst>
                <a:rect l="0" t="0" r="r" b="b"/>
                <a:pathLst>
                  <a:path w="1268" h="1646">
                    <a:moveTo>
                      <a:pt x="1203" y="0"/>
                    </a:moveTo>
                    <a:cubicBezTo>
                      <a:pt x="65" y="0"/>
                      <a:pt x="65" y="0"/>
                      <a:pt x="65" y="0"/>
                    </a:cubicBezTo>
                    <a:cubicBezTo>
                      <a:pt x="29" y="0"/>
                      <a:pt x="0" y="29"/>
                      <a:pt x="0" y="65"/>
                    </a:cubicBezTo>
                    <a:cubicBezTo>
                      <a:pt x="0" y="1581"/>
                      <a:pt x="0" y="1581"/>
                      <a:pt x="0" y="1581"/>
                    </a:cubicBezTo>
                    <a:cubicBezTo>
                      <a:pt x="0" y="1617"/>
                      <a:pt x="29" y="1646"/>
                      <a:pt x="65" y="1646"/>
                    </a:cubicBezTo>
                    <a:cubicBezTo>
                      <a:pt x="1203" y="1646"/>
                      <a:pt x="1203" y="1646"/>
                      <a:pt x="1203" y="1646"/>
                    </a:cubicBezTo>
                    <a:cubicBezTo>
                      <a:pt x="1239" y="1646"/>
                      <a:pt x="1268" y="1617"/>
                      <a:pt x="1268" y="1581"/>
                    </a:cubicBezTo>
                    <a:cubicBezTo>
                      <a:pt x="1268" y="65"/>
                      <a:pt x="1268" y="65"/>
                      <a:pt x="1268" y="65"/>
                    </a:cubicBezTo>
                    <a:cubicBezTo>
                      <a:pt x="1268" y="29"/>
                      <a:pt x="1239" y="0"/>
                      <a:pt x="1203" y="0"/>
                    </a:cubicBezTo>
                    <a:close/>
                    <a:moveTo>
                      <a:pt x="1146" y="1501"/>
                    </a:moveTo>
                    <a:cubicBezTo>
                      <a:pt x="125" y="1501"/>
                      <a:pt x="125" y="1501"/>
                      <a:pt x="125" y="1501"/>
                    </a:cubicBezTo>
                    <a:cubicBezTo>
                      <a:pt x="125" y="140"/>
                      <a:pt x="125" y="140"/>
                      <a:pt x="125" y="140"/>
                    </a:cubicBezTo>
                    <a:cubicBezTo>
                      <a:pt x="1146" y="140"/>
                      <a:pt x="1146" y="140"/>
                      <a:pt x="1146" y="140"/>
                    </a:cubicBezTo>
                    <a:lnTo>
                      <a:pt x="1146" y="1501"/>
                    </a:lnTo>
                    <a:close/>
                  </a:path>
                </a:pathLst>
              </a:custGeom>
              <a:solidFill>
                <a:schemeClr val="bg2"/>
              </a:solidFill>
              <a:ln w="9525">
                <a:noFill/>
                <a:round/>
              </a:ln>
            </p:spPr>
            <p:txBody>
              <a:bodyPr wrap="square" lIns="91440" tIns="45720" rIns="91440" bIns="45720" anchor="ctr">
                <a:normAutofit/>
              </a:bodyPr>
              <a:lstStyle/>
              <a:p>
                <a:pPr algn="ctr"/>
              </a:p>
            </p:txBody>
          </p:sp>
          <p:pic>
            <p:nvPicPr>
              <p:cNvPr id="20" name="图片 4"/>
              <p:cNvPicPr>
                <a:picLocks noChangeAspect="1"/>
              </p:cNvPicPr>
              <p:nvPr/>
            </p:nvPicPr>
            <p:blipFill rotWithShape="1">
              <a:blip r:embed="rId2"/>
              <a:srcRect t="5817" b="14196"/>
              <a:stretch>
                <a:fillRect/>
              </a:stretch>
            </p:blipFill>
            <p:spPr bwMode="auto">
              <a:xfrm>
                <a:off x="4123645" y="4011422"/>
                <a:ext cx="1447749" cy="1845170"/>
              </a:xfrm>
              <a:prstGeom prst="rect">
                <a:avLst/>
              </a:prstGeom>
              <a:ln>
                <a:solidFill>
                  <a:schemeClr val="tx1">
                    <a:lumMod val="50000"/>
                    <a:lumOff val="50000"/>
                  </a:schemeClr>
                </a:solidFill>
              </a:ln>
              <a:effectLst/>
            </p:spPr>
          </p:pic>
        </p:grpSp>
        <p:sp>
          <p:nvSpPr>
            <p:cNvPr id="22" name="íṣḻidê"/>
            <p:cNvSpPr/>
            <p:nvPr/>
          </p:nvSpPr>
          <p:spPr bwMode="auto">
            <a:xfrm>
              <a:off x="4693736" y="5744351"/>
              <a:ext cx="124118" cy="122723"/>
            </a:xfrm>
            <a:prstGeom prst="ellipse">
              <a:avLst/>
            </a:prstGeom>
            <a:solidFill>
              <a:srgbClr val="E7E6E6"/>
            </a:solidFill>
            <a:ln w="9525">
              <a:solidFill>
                <a:schemeClr val="bg1">
                  <a:lumMod val="75000"/>
                </a:schemeClr>
              </a:solidFill>
              <a:round/>
            </a:ln>
          </p:spPr>
          <p:txBody>
            <a:bodyPr wrap="square" lIns="91440" tIns="45720" rIns="91440" bIns="45720" anchor="ctr">
              <a:normAutofit fontScale="25000" lnSpcReduction="20000"/>
            </a:bodyPr>
            <a:lstStyle/>
            <a:p>
              <a:pPr algn="ctr"/>
            </a:p>
          </p:txBody>
        </p:sp>
        <p:sp>
          <p:nvSpPr>
            <p:cNvPr id="23" name="íṣḻidê"/>
            <p:cNvSpPr/>
            <p:nvPr/>
          </p:nvSpPr>
          <p:spPr bwMode="auto">
            <a:xfrm>
              <a:off x="2985429" y="4941759"/>
              <a:ext cx="124118" cy="122723"/>
            </a:xfrm>
            <a:prstGeom prst="ellipse">
              <a:avLst/>
            </a:prstGeom>
            <a:solidFill>
              <a:srgbClr val="F4F4F4"/>
            </a:solidFill>
            <a:ln w="9525">
              <a:solidFill>
                <a:schemeClr val="bg1">
                  <a:lumMod val="75000"/>
                </a:schemeClr>
              </a:solidFill>
              <a:round/>
            </a:ln>
          </p:spPr>
          <p:txBody>
            <a:bodyPr wrap="square" lIns="91440" tIns="45720" rIns="91440" bIns="45720" anchor="ctr">
              <a:normAutofit fontScale="25000" lnSpcReduction="20000"/>
            </a:bodyPr>
            <a:lstStyle/>
            <a:p>
              <a:pPr algn="ctr"/>
            </a:p>
          </p:txBody>
        </p:sp>
      </p:grpSp>
      <p:sp>
        <p:nvSpPr>
          <p:cNvPr id="25" name="矩形 24"/>
          <p:cNvSpPr/>
          <p:nvPr/>
        </p:nvSpPr>
        <p:spPr>
          <a:xfrm>
            <a:off x="1215355" y="1136637"/>
            <a:ext cx="9761289" cy="2215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Issuance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of </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a:t>
            </a:r>
            <a:r>
              <a:rPr lang="en-US" altLang="zh-CN" sz="840" i="1" dirty="0" err="1">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Guangming</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Action Scheme for Myopia Prevention and Control for Children and Adolescents (2021-2025)</a:t>
            </a:r>
            <a:endParaRPr lang="zh-CN" altLang="en-US"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599690" y="703301"/>
            <a:ext cx="7115175" cy="662940"/>
          </a:xfrm>
          <a:prstGeom prst="rect">
            <a:avLst/>
          </a:prstGeom>
          <a:noFill/>
        </p:spPr>
        <p:txBody>
          <a:bodyPr wrap="none" rtlCol="0" anchor="t">
            <a:spAutoFit/>
          </a:bodyPr>
          <a:lstStyle/>
          <a:p>
            <a:pPr algn="ct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rPr>
              <a:t>教育部等连续出台文件落实近视防控工作</a:t>
            </a:r>
            <a:endPar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endParaRPr>
          </a:p>
          <a:p>
            <a:pPr algn="ctr"/>
            <a:r>
              <a:rPr lang="zh-CN" altLang="en-US" sz="840" dirty="0">
                <a:solidFill>
                  <a:schemeClr val="accent6">
                    <a:lumMod val="50000"/>
                  </a:schemeClr>
                </a:solidFill>
                <a:latin typeface="Engravers MT" panose="02090707080505020304" pitchFamily="18" charset="0"/>
                <a:ea typeface="阿里巴巴普惠体 H" panose="00020600040101010101" pitchFamily="18" charset="-122"/>
                <a:cs typeface="Engravers MT" panose="02090707080505020304" pitchFamily="18" charset="0"/>
                <a:sym typeface="+mn-ea"/>
              </a:rPr>
              <a:t>Documents on Myopia prevention and control issued by Ministry of Education, China</a:t>
            </a:r>
            <a:endParaRPr lang="zh-CN" altLang="en-US" sz="840" dirty="0">
              <a:solidFill>
                <a:schemeClr val="accent6">
                  <a:lumMod val="50000"/>
                </a:schemeClr>
              </a:solidFill>
              <a:latin typeface="Engravers MT" panose="02090707080505020304" pitchFamily="18" charset="0"/>
              <a:ea typeface="阿里巴巴普惠体 H" panose="00020600040101010101" pitchFamily="18" charset="-122"/>
              <a:cs typeface="Engravers MT" panose="02090707080505020304" pitchFamily="18" charset="0"/>
              <a:sym typeface="+mn-ea"/>
            </a:endParaRPr>
          </a:p>
        </p:txBody>
      </p:sp>
      <p:pic>
        <p:nvPicPr>
          <p:cNvPr id="5" name="图片 4"/>
          <p:cNvPicPr>
            <a:picLocks noChangeAspect="1"/>
          </p:cNvPicPr>
          <p:nvPr>
            <p:custDataLst>
              <p:tags r:id="rId1"/>
            </p:custDataLst>
          </p:nvPr>
        </p:nvPicPr>
        <p:blipFill>
          <a:blip r:embed="rId2"/>
          <a:stretch>
            <a:fillRect/>
          </a:stretch>
        </p:blipFill>
        <p:spPr>
          <a:xfrm>
            <a:off x="260350" y="2025015"/>
            <a:ext cx="2339340" cy="3307080"/>
          </a:xfrm>
          <a:prstGeom prst="rect">
            <a:avLst/>
          </a:prstGeom>
          <a:effectLst>
            <a:outerShdw blurRad="63500" sx="102000" sy="102000" algn="ctr" rotWithShape="0">
              <a:prstClr val="black">
                <a:alpha val="40000"/>
              </a:prstClr>
            </a:outerShdw>
            <a:reflection blurRad="6350" stA="52000" endA="300" endPos="35000" dir="5400000" sy="-100000" algn="bl" rotWithShape="0"/>
          </a:effectLst>
          <a:scene3d>
            <a:camera prst="isometricOffAxis1Right"/>
            <a:lightRig rig="threePt" dir="t"/>
          </a:scene3d>
        </p:spPr>
      </p:pic>
      <p:pic>
        <p:nvPicPr>
          <p:cNvPr id="2" name="图片 1"/>
          <p:cNvPicPr>
            <a:picLocks noChangeAspect="1"/>
          </p:cNvPicPr>
          <p:nvPr>
            <p:custDataLst>
              <p:tags r:id="rId3"/>
            </p:custDataLst>
          </p:nvPr>
        </p:nvPicPr>
        <p:blipFill>
          <a:blip r:embed="rId4"/>
          <a:stretch>
            <a:fillRect/>
          </a:stretch>
        </p:blipFill>
        <p:spPr>
          <a:xfrm>
            <a:off x="1303655" y="2066290"/>
            <a:ext cx="2311400" cy="3274695"/>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3" name="图片 2"/>
          <p:cNvPicPr>
            <a:picLocks noChangeAspect="1"/>
          </p:cNvPicPr>
          <p:nvPr/>
        </p:nvPicPr>
        <p:blipFill>
          <a:blip r:embed="rId5"/>
          <a:stretch>
            <a:fillRect/>
          </a:stretch>
        </p:blipFill>
        <p:spPr>
          <a:xfrm>
            <a:off x="6500496" y="1519350"/>
            <a:ext cx="3437950" cy="1886884"/>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grpSp>
        <p:nvGrpSpPr>
          <p:cNvPr id="21" name="组合 20"/>
          <p:cNvGrpSpPr/>
          <p:nvPr/>
        </p:nvGrpSpPr>
        <p:grpSpPr>
          <a:xfrm>
            <a:off x="173355" y="1845310"/>
            <a:ext cx="711200" cy="711200"/>
            <a:chOff x="830" y="5909"/>
            <a:chExt cx="1120" cy="1120"/>
          </a:xfrm>
        </p:grpSpPr>
        <p:sp>
          <p:nvSpPr>
            <p:cNvPr id="17" name="ïśḷîḍé"/>
            <p:cNvSpPr/>
            <p:nvPr/>
          </p:nvSpPr>
          <p:spPr>
            <a:xfrm>
              <a:off x="830" y="5909"/>
              <a:ext cx="1121" cy="1121"/>
            </a:xfrm>
            <a:prstGeom prst="flowChartOffpageConnector">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8" name="i$liḓè"/>
            <p:cNvSpPr/>
            <p:nvPr/>
          </p:nvSpPr>
          <p:spPr bwMode="auto">
            <a:xfrm>
              <a:off x="1056" y="6111"/>
              <a:ext cx="668" cy="651"/>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anchor="ctr"/>
            <a:lstStyle/>
            <a:p>
              <a:pPr algn="ctr"/>
              <a:endParaRPr dirty="0"/>
            </a:p>
          </p:txBody>
        </p:sp>
      </p:grpSp>
      <p:pic>
        <p:nvPicPr>
          <p:cNvPr id="8" name="图片 7"/>
          <p:cNvPicPr>
            <a:picLocks noChangeAspect="1"/>
          </p:cNvPicPr>
          <p:nvPr/>
        </p:nvPicPr>
        <p:blipFill>
          <a:blip r:embed="rId6"/>
          <a:stretch>
            <a:fillRect/>
          </a:stretch>
        </p:blipFill>
        <p:spPr>
          <a:xfrm>
            <a:off x="2426970" y="2051685"/>
            <a:ext cx="2329815" cy="3307080"/>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19" name="图片 18"/>
          <p:cNvPicPr>
            <a:picLocks noChangeAspect="1"/>
          </p:cNvPicPr>
          <p:nvPr/>
        </p:nvPicPr>
        <p:blipFill>
          <a:blip r:embed="rId6"/>
          <a:stretch>
            <a:fillRect/>
          </a:stretch>
        </p:blipFill>
        <p:spPr>
          <a:xfrm>
            <a:off x="3893185" y="2009140"/>
            <a:ext cx="2366645" cy="3358515"/>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22" name="图片 21"/>
          <p:cNvPicPr>
            <a:picLocks noChangeAspect="1"/>
          </p:cNvPicPr>
          <p:nvPr/>
        </p:nvPicPr>
        <p:blipFill>
          <a:blip r:embed="rId7"/>
          <a:srcRect l="9388" r="5982"/>
          <a:stretch>
            <a:fillRect/>
          </a:stretch>
        </p:blipFill>
        <p:spPr>
          <a:xfrm>
            <a:off x="7761680" y="3406234"/>
            <a:ext cx="3583373" cy="2051834"/>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spTree>
  </p:cSld>
  <p:clrMapOvr>
    <a:masterClrMapping/>
  </p:clrMapOvr>
  <p:transition/>
</p:sld>
</file>

<file path=ppt/tags/tag1.xml><?xml version="1.0" encoding="utf-8"?>
<p:tagLst xmlns:p="http://schemas.openxmlformats.org/presentationml/2006/main">
  <p:tag name="ISLIDE.ICON" val="#7226;#150372;#405345;#405095;#164998;#102318;#85112;#109042;#96886;#18513;#18420;#85469;#113878;#18207;#173439;#37095;#16999;#19131;#157795;#406993;#406996;#407179;#408279;#97823;#158514;#72913;#73428;#73682;#62472;#15543;#85634;#18574;#18248;#156188;#402091;#105059;#85162;#85725;#392053;"/>
</p:tagLst>
</file>

<file path=ppt/tags/tag10.xml><?xml version="1.0" encoding="utf-8"?>
<p:tagLst xmlns:p="http://schemas.openxmlformats.org/presentationml/2006/main">
  <p:tag name="ISLIDE.PICTURE" val="#232528;"/>
  <p:tag name="ISLIDE.VECTOR" val="#210366;#262136;"/>
</p:tagLst>
</file>

<file path=ppt/tags/tag11.xml><?xml version="1.0" encoding="utf-8"?>
<p:tagLst xmlns:p="http://schemas.openxmlformats.org/presentationml/2006/main">
  <p:tag name="ISLIDE.PICTURE" val="#234369;#123866;#227299;#227618;#229184;#240276;#237463;#233984;#226636;#128507;#125455;#130632;"/>
</p:tagLst>
</file>

<file path=ppt/tags/tag12.xml><?xml version="1.0" encoding="utf-8"?>
<p:tagLst xmlns:p="http://schemas.openxmlformats.org/presentationml/2006/main">
  <p:tag name="ISLIDE.ICON" val="#405345;#137463;#170573;#85727;#85458;#136433;"/>
</p:tagLst>
</file>

<file path=ppt/tags/tag13.xml><?xml version="1.0" encoding="utf-8"?>
<p:tagLst xmlns:p="http://schemas.openxmlformats.org/presentationml/2006/main">
  <p:tag name="ISLIDE.ICON" val="#152358;#156178;#61767;#156728;#42399;#63967;#60259;#54964;#61559;#54964;"/>
</p:tagLst>
</file>

<file path=ppt/tags/tag14.xml><?xml version="1.0" encoding="utf-8"?>
<p:tagLst xmlns:p="http://schemas.openxmlformats.org/presentationml/2006/main">
  <p:tag name="ISLIDE.ICON" val="#152358;#156178;#61767;#156728;#42399;#63967;#60259;#54964;#61559;#54964;"/>
  <p:tag name="ISLIDE.VECTOR" val="#189068;"/>
</p:tagLst>
</file>

<file path=ppt/tags/tag15.xml><?xml version="1.0" encoding="utf-8"?>
<p:tagLst xmlns:p="http://schemas.openxmlformats.org/presentationml/2006/main">
  <p:tag name="ISLIDE.ICON" val="#407148;"/>
</p:tagLst>
</file>

<file path=ppt/tags/tag16.xml><?xml version="1.0" encoding="utf-8"?>
<p:tagLst xmlns:p="http://schemas.openxmlformats.org/presentationml/2006/main">
  <p:tag name="ISLIDE.ICON" val="#405369;#399016;#370613;#372797;#373208;"/>
</p:tagLst>
</file>

<file path=ppt/tags/tag17.xml><?xml version="1.0" encoding="utf-8"?>
<p:tagLst xmlns:p="http://schemas.openxmlformats.org/presentationml/2006/main">
  <p:tag name="ISLIDE.ICON" val="#405369;#399016;#370613;#372797;#373208;"/>
</p:tagLst>
</file>

<file path=ppt/tags/tag18.xml><?xml version="1.0" encoding="utf-8"?>
<p:tagLst xmlns:p="http://schemas.openxmlformats.org/presentationml/2006/main">
  <p:tag name="ISLIDE.ICON" val="#7226;#150372;#405345;#405095;#164998;#102318;#85112;#109042;#96886;#18513;#18420;#85469;#113878;#18207;#173439;#37095;#16999;#19131;#157795;#406993;#406996;#407179;#408279;#97823;#158514;#72913;#73428;#73682;#62472;#15543;#85634;#18574;#18248;#156188;#402091;#105059;#85162;#85725;#392053;"/>
</p:tagLst>
</file>

<file path=ppt/tags/tag2.xml><?xml version="1.0" encoding="utf-8"?>
<p:tagLst xmlns:p="http://schemas.openxmlformats.org/presentationml/2006/main">
  <p:tag name="ISLIDE.VECTOR" val="88c29f52-4437-46e5-b751-43edfc61ac12"/>
</p:tagLst>
</file>

<file path=ppt/tags/tag3.xml><?xml version="1.0" encoding="utf-8"?>
<p:tagLst xmlns:p="http://schemas.openxmlformats.org/presentationml/2006/main">
  <p:tag name="ISLIDE.VECTOR" val="3fca6b55-1839-4e14-ba4e-badcd8225407"/>
</p:tagLst>
</file>

<file path=ppt/tags/tag4.xml><?xml version="1.0" encoding="utf-8"?>
<p:tagLst xmlns:p="http://schemas.openxmlformats.org/presentationml/2006/main">
  <p:tag name="KSO_WM_UNIT_PLACING_PICTURE_USER_VIEWPORT" val="{&quot;height&quot;:5223,&quot;width&quot;:3696}"/>
</p:tagLst>
</file>

<file path=ppt/tags/tag5.xml><?xml version="1.0" encoding="utf-8"?>
<p:tagLst xmlns:p="http://schemas.openxmlformats.org/presentationml/2006/main">
  <p:tag name="KSO_WM_UNIT_PLACING_PICTURE_USER_VIEWPORT" val="{&quot;height&quot;:5223,&quot;width&quot;:3688}"/>
</p:tagLst>
</file>

<file path=ppt/tags/tag6.xml><?xml version="1.0" encoding="utf-8"?>
<p:tagLst xmlns:p="http://schemas.openxmlformats.org/presentationml/2006/main">
  <p:tag name="ISLIDE.VECTOR" val="#247194;#630157;#340074;#194978;#630161;#189077;"/>
</p:tagLst>
</file>

<file path=ppt/tags/tag7.xml><?xml version="1.0" encoding="utf-8"?>
<p:tagLst xmlns:p="http://schemas.openxmlformats.org/presentationml/2006/main">
  <p:tag name="ISLIDE.VECTOR" val="16ef2feb-0948-4154-a074-3e5ef050d638"/>
</p:tagLst>
</file>

<file path=ppt/tags/tag8.xml><?xml version="1.0" encoding="utf-8"?>
<p:tagLst xmlns:p="http://schemas.openxmlformats.org/presentationml/2006/main">
  <p:tag name="ISLIDE.VECTOR" val="f3ec9cda-d41b-4d79-bcf4-7d1884230d4e"/>
</p:tagLst>
</file>

<file path=ppt/tags/tag9.xml><?xml version="1.0" encoding="utf-8"?>
<p:tagLst xmlns:p="http://schemas.openxmlformats.org/presentationml/2006/main">
  <p:tag name="ISLIDE.VECTOR" val="f3ec9cda-d41b-4d79-bcf4-7d1884230d4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10191</Words>
  <Application>WPS 演示</Application>
  <PresentationFormat>自定义</PresentationFormat>
  <Paragraphs>1158</Paragraphs>
  <Slides>64</Slides>
  <Notes>18</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64</vt:i4>
      </vt:variant>
    </vt:vector>
  </HeadingPairs>
  <TitlesOfParts>
    <vt:vector size="87" baseType="lpstr">
      <vt:lpstr>Arial</vt:lpstr>
      <vt:lpstr>宋体</vt:lpstr>
      <vt:lpstr>Wingdings</vt:lpstr>
      <vt:lpstr>微软雅黑</vt:lpstr>
      <vt:lpstr>阿里巴巴普惠体 H</vt:lpstr>
      <vt:lpstr>Times New Roman</vt:lpstr>
      <vt:lpstr>Engravers MT</vt:lpstr>
      <vt:lpstr>AXIS Std H</vt:lpstr>
      <vt:lpstr>Aharoni</vt:lpstr>
      <vt:lpstr>Calibri</vt:lpstr>
      <vt:lpstr>MS PGothic</vt:lpstr>
      <vt:lpstr>Impact</vt:lpstr>
      <vt:lpstr>Haettenschweiler</vt:lpstr>
      <vt:lpstr>阿里巴巴普惠体 B</vt:lpstr>
      <vt:lpstr>汉仪力量黑简</vt:lpstr>
      <vt:lpstr>Arial Unicode MS</vt:lpstr>
      <vt:lpstr>等线 Light</vt:lpstr>
      <vt:lpstr>等线</vt:lpstr>
      <vt:lpstr>Yu Gothic UI Semibold</vt:lpstr>
      <vt:lpstr>全真簡中楷</vt:lpstr>
      <vt:lpstr>Courier New</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jiang pauline</dc:creator>
  <cp:lastModifiedBy>许梅萍</cp:lastModifiedBy>
  <cp:revision>315</cp:revision>
  <cp:lastPrinted>2020-06-08T01:47:00Z</cp:lastPrinted>
  <dcterms:created xsi:type="dcterms:W3CDTF">2020-04-29T15:04:00Z</dcterms:created>
  <dcterms:modified xsi:type="dcterms:W3CDTF">2022-04-27T04:00:09Z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2052-11.1.0.11372</vt:lpwstr>
  </property>
  <property fmtid="{D5CDD505-2E9C-101B-9397-08002B2CF9AE}" pid="3" name="ICV">
    <vt:lpwstr>83E2CD458028429B9E696B6316D933B2</vt:lpwstr>
  </property>
</Properties>
</file>